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131" r:id="rId2"/>
  </p:sldMasterIdLst>
  <p:notesMasterIdLst>
    <p:notesMasterId r:id="rId19"/>
  </p:notesMasterIdLst>
  <p:handoutMasterIdLst>
    <p:handoutMasterId r:id="rId20"/>
  </p:handoutMasterIdLst>
  <p:sldIdLst>
    <p:sldId id="1186" r:id="rId3"/>
    <p:sldId id="1335" r:id="rId4"/>
    <p:sldId id="1336" r:id="rId5"/>
    <p:sldId id="1327" r:id="rId6"/>
    <p:sldId id="1333" r:id="rId7"/>
    <p:sldId id="1334" r:id="rId8"/>
    <p:sldId id="1340" r:id="rId9"/>
    <p:sldId id="1341" r:id="rId10"/>
    <p:sldId id="1342" r:id="rId11"/>
    <p:sldId id="1343" r:id="rId12"/>
    <p:sldId id="1238" r:id="rId13"/>
    <p:sldId id="1328" r:id="rId14"/>
    <p:sldId id="1208" r:id="rId15"/>
    <p:sldId id="1338" r:id="rId16"/>
    <p:sldId id="1330" r:id="rId17"/>
    <p:sldId id="1339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nmalik" initials="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8A5"/>
    <a:srgbClr val="FFB3B3"/>
    <a:srgbClr val="CCE9AD"/>
    <a:srgbClr val="A7FFCF"/>
    <a:srgbClr val="00FE73"/>
    <a:srgbClr val="F49E20"/>
    <a:srgbClr val="FFB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37" autoAdjust="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unawar.PPIBSVR\Desktop\Book1%20(Recovered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unawar.PPIBSVR\Desktop\Book1%20(Recovered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rar.malik\Desktop\Graphs%20Charts%20for%20Intl%20Virtual%20Conference%20(20.8.2020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513353115727002"/>
          <c:y val="0.27696832431031954"/>
          <c:w val="0.57121661721068251"/>
          <c:h val="0.4460647749418830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00808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83-462D-951F-621E0767FE5C}"/>
              </c:ext>
            </c:extLst>
          </c:dPt>
          <c:dPt>
            <c:idx val="1"/>
            <c:bubble3D val="0"/>
            <c:explosion val="32"/>
            <c:spPr>
              <a:solidFill>
                <a:srgbClr val="993366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83-462D-951F-621E0767FE5C}"/>
              </c:ext>
            </c:extLst>
          </c:dPt>
          <c:dPt>
            <c:idx val="2"/>
            <c:bubble3D val="0"/>
            <c:explosion val="34"/>
            <c:spPr>
              <a:solidFill>
                <a:srgbClr val="FFFF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83-462D-951F-621E0767FE5C}"/>
              </c:ext>
            </c:extLst>
          </c:dPt>
          <c:dPt>
            <c:idx val="3"/>
            <c:bubble3D val="0"/>
            <c:explosion val="36"/>
            <c:spPr>
              <a:solidFill>
                <a:srgbClr val="00008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83-462D-951F-621E0767FE5C}"/>
              </c:ext>
            </c:extLst>
          </c:dPt>
          <c:dPt>
            <c:idx val="4"/>
            <c:bubble3D val="0"/>
            <c:explosion val="34"/>
            <c:spPr>
              <a:solidFill>
                <a:srgbClr val="00FF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E83-462D-951F-621E0767FE5C}"/>
              </c:ext>
            </c:extLst>
          </c:dPt>
          <c:dPt>
            <c:idx val="5"/>
            <c:bubble3D val="0"/>
            <c:explosion val="46"/>
            <c:spPr>
              <a:solidFill>
                <a:srgbClr val="FF808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83-462D-951F-621E0767FE5C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E83-462D-951F-621E0767FE5C}"/>
              </c:ext>
            </c:extLst>
          </c:dPt>
          <c:dLbls>
            <c:dLbl>
              <c:idx val="0"/>
              <c:layout>
                <c:manualLayout>
                  <c:x val="9.0845152375362337E-2"/>
                  <c:y val="-0.12826228026198128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/>
                      <a:t>Indus
39717 MW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83-462D-951F-621E0767FE5C}"/>
                </c:ext>
              </c:extLst>
            </c:dLbl>
            <c:dLbl>
              <c:idx val="1"/>
              <c:layout>
                <c:manualLayout>
                  <c:x val="0.10044342626813556"/>
                  <c:y val="-0.14584397188725365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/>
                      <a:t>Jhelum
5624 MW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E83-462D-951F-621E0767FE5C}"/>
                </c:ext>
              </c:extLst>
            </c:dLbl>
            <c:dLbl>
              <c:idx val="2"/>
              <c:layout>
                <c:manualLayout>
                  <c:x val="0.16530345487351147"/>
                  <c:y val="6.6129771268300394E-3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/>
                      <a:t>Swat
1803 MW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E83-462D-951F-621E0767FE5C}"/>
                </c:ext>
              </c:extLst>
            </c:dLbl>
            <c:dLbl>
              <c:idx val="3"/>
              <c:layout>
                <c:manualLayout>
                  <c:x val="8.8165800231247857E-2"/>
                  <c:y val="0.11946625197174325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 err="1"/>
                      <a:t>Kunhar</a:t>
                    </a:r>
                    <a:r>
                      <a:rPr lang="en-US" sz="2400" b="1" dirty="0"/>
                      <a:t>
</a:t>
                    </a:r>
                    <a:r>
                      <a:rPr lang="en-US" sz="2400" b="1" dirty="0" smtClean="0"/>
                      <a:t>1601 </a:t>
                    </a:r>
                    <a:r>
                      <a:rPr lang="en-US" sz="2400" b="1" dirty="0"/>
                      <a:t>MW</a:t>
                    </a:r>
                    <a:endParaRPr lang="en-US" sz="1600" b="1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E83-462D-951F-621E0767FE5C}"/>
                </c:ext>
              </c:extLst>
            </c:dLbl>
            <c:dLbl>
              <c:idx val="4"/>
              <c:layout>
                <c:manualLayout>
                  <c:x val="-2.6303218160269853E-2"/>
                  <c:y val="0.21211286089238846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Punch
462 MW</a:t>
                    </a:r>
                    <a:endParaRPr lang="en-US" sz="160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E83-462D-951F-621E0767FE5C}"/>
                </c:ext>
              </c:extLst>
            </c:dLbl>
            <c:dLbl>
              <c:idx val="5"/>
              <c:layout>
                <c:manualLayout>
                  <c:x val="2.8359259474020113E-2"/>
                  <c:y val="0.12104119513262848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others
9704 MW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E83-462D-951F-621E0767FE5C}"/>
                </c:ext>
              </c:extLst>
            </c:dLbl>
            <c:dLbl>
              <c:idx val="6"/>
              <c:layout>
                <c:manualLayout>
                  <c:x val="-9.346702741601029E-2"/>
                  <c:y val="8.5734241421263693E-2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/>
                      <a:t>Kandiah
 1006 MW</a:t>
                    </a:r>
                    <a:endParaRPr lang="en-US" sz="1600" b="1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E83-462D-951F-621E0767FE5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28575">
                  <a:solidFill>
                    <a:schemeClr val="bg1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Sheet1!$A$7:$A$13</c:f>
              <c:strCache>
                <c:ptCount val="7"/>
                <c:pt idx="0">
                  <c:v>Indus</c:v>
                </c:pt>
                <c:pt idx="1">
                  <c:v>Jhelum</c:v>
                </c:pt>
                <c:pt idx="2">
                  <c:v>Swat</c:v>
                </c:pt>
                <c:pt idx="3">
                  <c:v>Kunhar</c:v>
                </c:pt>
                <c:pt idx="4">
                  <c:v>Punch</c:v>
                </c:pt>
                <c:pt idx="5">
                  <c:v>others </c:v>
                </c:pt>
                <c:pt idx="6">
                  <c:v>Kandiah</c:v>
                </c:pt>
              </c:strCache>
            </c:strRef>
          </c:cat>
          <c:val>
            <c:numRef>
              <c:f>Sheet1!$B$7:$B$13</c:f>
              <c:numCache>
                <c:formatCode>General</c:formatCode>
                <c:ptCount val="7"/>
                <c:pt idx="0">
                  <c:v>39717</c:v>
                </c:pt>
                <c:pt idx="1">
                  <c:v>5624</c:v>
                </c:pt>
                <c:pt idx="2">
                  <c:v>1803</c:v>
                </c:pt>
                <c:pt idx="3">
                  <c:v>1480</c:v>
                </c:pt>
                <c:pt idx="4">
                  <c:v>462</c:v>
                </c:pt>
                <c:pt idx="5">
                  <c:v>9704</c:v>
                </c:pt>
                <c:pt idx="6">
                  <c:v>1006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E83-462D-951F-621E0767FE5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gradFill rotWithShape="1">
      <a:gsLst>
        <a:gs pos="0">
          <a:schemeClr val="accent5">
            <a:shade val="15000"/>
            <a:satMod val="180000"/>
          </a:schemeClr>
        </a:gs>
        <a:gs pos="50000">
          <a:schemeClr val="accent5">
            <a:shade val="45000"/>
            <a:satMod val="170000"/>
          </a:schemeClr>
        </a:gs>
        <a:gs pos="70000">
          <a:schemeClr val="accent5">
            <a:tint val="99000"/>
            <a:shade val="65000"/>
            <a:satMod val="155000"/>
          </a:schemeClr>
        </a:gs>
        <a:gs pos="100000">
          <a:schemeClr val="accent5">
            <a:tint val="95500"/>
            <a:shade val="100000"/>
            <a:satMod val="155000"/>
          </a:schemeClr>
        </a:gs>
      </a:gsLst>
      <a:lin ang="16200000" scaled="0"/>
    </a:gradFill>
    <a:ln>
      <a:noFill/>
    </a:ln>
    <a:effectLst>
      <a:outerShdw blurRad="63500" dist="38100" dir="5400000" rotWithShape="0">
        <a:srgbClr val="000000">
          <a:alpha val="45000"/>
        </a:srgbClr>
      </a:outerShdw>
    </a:effectLst>
    <a:scene3d>
      <a:camera prst="orthographicFront" fov="0">
        <a:rot lat="0" lon="0" rev="0"/>
      </a:camera>
      <a:lightRig rig="glow" dir="t">
        <a:rot lat="0" lon="0" rev="6360000"/>
      </a:lightRig>
    </a:scene3d>
    <a:sp3d contourW="1000" prstMaterial="flat">
      <a:bevelT w="95250" h="101600"/>
      <a:contourClr>
        <a:schemeClr val="accent5">
          <a:satMod val="300000"/>
        </a:schemeClr>
      </a:contourClr>
    </a:sp3d>
  </c:spPr>
  <c:txPr>
    <a:bodyPr/>
    <a:lstStyle/>
    <a:p>
      <a:pPr>
        <a:defRPr b="1"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AU" sz="2000"/>
            </a:pPr>
            <a:r>
              <a:rPr lang="en-US" sz="2800" dirty="0"/>
              <a:t>Power </a:t>
            </a:r>
            <a:r>
              <a:rPr lang="en-US" sz="2800" dirty="0" smtClean="0"/>
              <a:t>Sector Installed Capacity </a:t>
            </a:r>
            <a:r>
              <a:rPr lang="en-US" sz="3600" dirty="0" smtClean="0">
                <a:solidFill>
                  <a:srgbClr val="FF0000"/>
                </a:solidFill>
              </a:rPr>
              <a:t>39,145</a:t>
            </a:r>
            <a:r>
              <a:rPr lang="en-US" sz="2800" dirty="0" smtClean="0"/>
              <a:t> MW:</a:t>
            </a:r>
          </a:p>
        </c:rich>
      </c:tx>
      <c:layout>
        <c:manualLayout>
          <c:xMode val="edge"/>
          <c:yMode val="edge"/>
          <c:x val="0.22870594899989913"/>
          <c:y val="0.8996900868160711"/>
        </c:manualLayout>
      </c:layout>
      <c:overlay val="0"/>
      <c:spPr>
        <a:ln cmpd="dbl"/>
        <a:scene3d>
          <a:camera prst="orthographicFront"/>
          <a:lightRig rig="threePt" dir="t"/>
        </a:scene3d>
      </c:spPr>
    </c:title>
    <c:autoTitleDeleted val="0"/>
    <c:view3D>
      <c:rotX val="30"/>
      <c:rotY val="91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73583104843873E-2"/>
          <c:y val="0.1757766478253999"/>
          <c:w val="0.87641747549411297"/>
          <c:h val="0.78313479082867388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326-4376-B8B7-AF73A2CACDA0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326-4376-B8B7-AF73A2CACDA0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326-4376-B8B7-AF73A2CACDA0}"/>
              </c:ext>
            </c:extLst>
          </c:dPt>
          <c:dPt>
            <c:idx val="6"/>
            <c:bubble3D val="0"/>
            <c:explosion val="13"/>
            <c:spPr>
              <a:ln>
                <a:solidFill>
                  <a:srgbClr val="0070C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326-4376-B8B7-AF73A2CACDA0}"/>
              </c:ext>
            </c:extLst>
          </c:dPt>
          <c:dPt>
            <c:idx val="7"/>
            <c:bubble3D val="0"/>
            <c:explosion val="29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26-4376-B8B7-AF73A2CACDA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326-4376-B8B7-AF73A2CACDA0}"/>
              </c:ext>
            </c:extLst>
          </c:dPt>
          <c:dLbls>
            <c:dLbl>
              <c:idx val="0"/>
              <c:layout>
                <c:manualLayout>
                  <c:x val="-0.17412348877760297"/>
                  <c:y val="-0.19046774206961936"/>
                </c:manualLayout>
              </c:layout>
              <c:tx>
                <c:rich>
                  <a:bodyPr/>
                  <a:lstStyle/>
                  <a:p>
                    <a:pPr>
                      <a:defRPr lang="en-AU" sz="2800">
                        <a:solidFill>
                          <a:schemeClr val="bg1"/>
                        </a:solidFill>
                      </a:defRPr>
                    </a:pPr>
                    <a:r>
                      <a:rPr lang="en-US" sz="2800" b="1" dirty="0">
                        <a:solidFill>
                          <a:schemeClr val="bg1"/>
                        </a:solidFill>
                      </a:rPr>
                      <a:t>Oil
</a:t>
                    </a:r>
                    <a:r>
                      <a:rPr lang="en-US" sz="2800" b="1" dirty="0" smtClean="0">
                        <a:solidFill>
                          <a:schemeClr val="bg1"/>
                        </a:solidFill>
                      </a:rPr>
                      <a:t>17%</a:t>
                    </a:r>
                    <a:endParaRPr lang="en-US" sz="2800" b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26-4376-B8B7-AF73A2CACDA0}"/>
                </c:ext>
              </c:extLst>
            </c:dLbl>
            <c:dLbl>
              <c:idx val="1"/>
              <c:layout>
                <c:manualLayout>
                  <c:x val="-2.151915517076668E-2"/>
                  <c:y val="-0.26624608782673059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>
                        <a:solidFill>
                          <a:schemeClr val="bg1"/>
                        </a:solidFill>
                      </a:rPr>
                      <a:t>Coal
</a:t>
                    </a:r>
                    <a:r>
                      <a:rPr lang="en-US" sz="2800" b="1" dirty="0" smtClean="0">
                        <a:solidFill>
                          <a:schemeClr val="bg1"/>
                        </a:solidFill>
                      </a:rPr>
                      <a:t>12%</a:t>
                    </a:r>
                    <a:endParaRPr lang="en-US" sz="2800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26-4376-B8B7-AF73A2CACDA0}"/>
                </c:ext>
              </c:extLst>
            </c:dLbl>
            <c:dLbl>
              <c:idx val="2"/>
              <c:layout>
                <c:manualLayout>
                  <c:x val="0.19559621691069135"/>
                  <c:y val="-0.15691470561329293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>
                        <a:solidFill>
                          <a:schemeClr val="tx1"/>
                        </a:solidFill>
                      </a:rPr>
                      <a:t>Gas/RLNG
</a:t>
                    </a:r>
                    <a:r>
                      <a:rPr lang="en-US" sz="2800" b="1" dirty="0" smtClean="0">
                        <a:solidFill>
                          <a:schemeClr val="tx1"/>
                        </a:solidFill>
                      </a:rPr>
                      <a:t>29%</a:t>
                    </a:r>
                    <a:endParaRPr lang="en-US" sz="2800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26-4376-B8B7-AF73A2CACDA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26-4376-B8B7-AF73A2CACDA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26-4376-B8B7-AF73A2CACDA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26-4376-B8B7-AF73A2CACDA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26-4376-B8B7-AF73A2CACDA0}"/>
                </c:ext>
              </c:extLst>
            </c:dLbl>
            <c:dLbl>
              <c:idx val="7"/>
              <c:layout>
                <c:manualLayout>
                  <c:x val="-7.6241677730289267E-2"/>
                  <c:y val="0.17642290142570821"/>
                </c:manualLayout>
              </c:layout>
              <c:tx>
                <c:rich>
                  <a:bodyPr/>
                  <a:lstStyle/>
                  <a:p>
                    <a:pPr>
                      <a:defRPr lang="en-AU" sz="2800">
                        <a:solidFill>
                          <a:schemeClr val="bg1"/>
                        </a:solidFill>
                      </a:defRPr>
                    </a:pPr>
                    <a:r>
                      <a:rPr lang="en-US" sz="2800" b="1" dirty="0">
                        <a:solidFill>
                          <a:schemeClr val="bg1"/>
                        </a:solidFill>
                      </a:rPr>
                      <a:t>Hydro
</a:t>
                    </a:r>
                    <a:r>
                      <a:rPr lang="en-US" sz="2800" b="1" dirty="0" smtClean="0">
                        <a:solidFill>
                          <a:schemeClr val="bg1"/>
                        </a:solidFill>
                      </a:rPr>
                      <a:t>25%</a:t>
                    </a:r>
                    <a:endParaRPr lang="en-US" sz="2800" b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26-4376-B8B7-AF73A2CACDA0}"/>
                </c:ext>
              </c:extLst>
            </c:dLbl>
            <c:dLbl>
              <c:idx val="8"/>
              <c:layout>
                <c:manualLayout>
                  <c:x val="-2.2094136175858474E-3"/>
                  <c:y val="-2.8869708594118082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>
                        <a:solidFill>
                          <a:schemeClr val="tx1"/>
                        </a:solidFill>
                      </a:rPr>
                      <a:t>Nuclear 4%</a:t>
                    </a:r>
                    <a:endParaRPr lang="en-US" sz="2800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08110089220268"/>
                      <c:h val="9.29165825425667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8326-4376-B8B7-AF73A2CACDA0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26-4376-B8B7-AF73A2CAC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AU" sz="28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Sheet1!$A$43:$A$52</c:f>
              <c:strCache>
                <c:ptCount val="10"/>
                <c:pt idx="0">
                  <c:v>Oil</c:v>
                </c:pt>
                <c:pt idx="1">
                  <c:v>Coal</c:v>
                </c:pt>
                <c:pt idx="2">
                  <c:v>Gas/RLNG</c:v>
                </c:pt>
                <c:pt idx="3">
                  <c:v>Wind</c:v>
                </c:pt>
                <c:pt idx="4">
                  <c:v>Solar</c:v>
                </c:pt>
                <c:pt idx="5">
                  <c:v>Biomass</c:v>
                </c:pt>
                <c:pt idx="6">
                  <c:v>SHPPs</c:v>
                </c:pt>
                <c:pt idx="7">
                  <c:v>Hydro</c:v>
                </c:pt>
                <c:pt idx="8">
                  <c:v>Nuclear</c:v>
                </c:pt>
                <c:pt idx="9">
                  <c:v>KEL/Thermal</c:v>
                </c:pt>
              </c:strCache>
            </c:strRef>
          </c:cat>
          <c:val>
            <c:numRef>
              <c:f>Sheet1!$B$43:$B$52</c:f>
              <c:numCache>
                <c:formatCode>General</c:formatCode>
                <c:ptCount val="10"/>
                <c:pt idx="0">
                  <c:v>17.899999999999999</c:v>
                </c:pt>
                <c:pt idx="1">
                  <c:v>12.6</c:v>
                </c:pt>
                <c:pt idx="2">
                  <c:v>29.5</c:v>
                </c:pt>
                <c:pt idx="3">
                  <c:v>3.1</c:v>
                </c:pt>
                <c:pt idx="4">
                  <c:v>1.1000000000000001</c:v>
                </c:pt>
                <c:pt idx="5">
                  <c:v>0.70000000000000062</c:v>
                </c:pt>
                <c:pt idx="6">
                  <c:v>0.30000000000000032</c:v>
                </c:pt>
                <c:pt idx="7">
                  <c:v>24.8</c:v>
                </c:pt>
                <c:pt idx="8">
                  <c:v>3.9</c:v>
                </c:pt>
                <c:pt idx="9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326-4376-B8B7-AF73A2CACDA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025371828521432E-2"/>
          <c:y val="0.18097222222222226"/>
          <c:w val="0.89019685039370078"/>
          <c:h val="0.614984324876057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Sheet2!$B$15</c:f>
              <c:strCache>
                <c:ptCount val="1"/>
                <c:pt idx="0">
                  <c:v>Operation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1739130434782608E-2"/>
                  <c:y val="-2.6324448831852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85-48B4-B00C-13D2792B583F}"/>
                </c:ext>
              </c:extLst>
            </c:dLbl>
            <c:dLbl>
              <c:idx val="1"/>
              <c:layout>
                <c:manualLayout>
                  <c:x val="-6.6424353433147788E-17"/>
                  <c:y val="-3.6196117143797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85-48B4-B00C-13D2792B583F}"/>
                </c:ext>
              </c:extLst>
            </c:dLbl>
            <c:dLbl>
              <c:idx val="2"/>
              <c:layout>
                <c:manualLayout>
                  <c:x val="1.0869565217391304E-2"/>
                  <c:y val="-3.9486673247778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85-48B4-B00C-13D2792B5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Sheet2!$C$15:$E$15</c:f>
              <c:numCache>
                <c:formatCode>0</c:formatCode>
                <c:ptCount val="3"/>
                <c:pt idx="0">
                  <c:v>2366.75</c:v>
                </c:pt>
                <c:pt idx="1">
                  <c:v>5791.4</c:v>
                </c:pt>
                <c:pt idx="2">
                  <c:v>1804.06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785-48B4-B00C-13D2792B583F}"/>
            </c:ext>
          </c:extLst>
        </c:ser>
        <c:ser>
          <c:idx val="1"/>
          <c:order val="1"/>
          <c:tx>
            <c:strRef>
              <c:f>Sheet2!$B$16</c:f>
              <c:strCache>
                <c:ptCount val="1"/>
                <c:pt idx="0">
                  <c:v>Development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115942028985507E-3"/>
                  <c:y val="-1.3162224415926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85-48B4-B00C-13D2792B583F}"/>
                </c:ext>
              </c:extLst>
            </c:dLbl>
            <c:dLbl>
              <c:idx val="1"/>
              <c:layout>
                <c:manualLayout>
                  <c:x val="4.3478260869565154E-2"/>
                  <c:y val="-1.974333662388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785-48B4-B00C-13D2792B583F}"/>
                </c:ext>
              </c:extLst>
            </c:dLbl>
            <c:dLbl>
              <c:idx val="2"/>
              <c:layout>
                <c:manualLayout>
                  <c:x val="3.0797101449275228E-2"/>
                  <c:y val="-1.974333662388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85-48B4-B00C-13D2792B5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Sheet2!$C$16:$E$16</c:f>
              <c:numCache>
                <c:formatCode>0</c:formatCode>
                <c:ptCount val="3"/>
                <c:pt idx="0">
                  <c:v>2851.57</c:v>
                </c:pt>
                <c:pt idx="1">
                  <c:v>5753</c:v>
                </c:pt>
                <c:pt idx="2">
                  <c:v>1100.4000000000001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785-48B4-B00C-13D2792B5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1557120"/>
        <c:axId val="181558656"/>
        <c:axId val="0"/>
      </c:bar3DChart>
      <c:catAx>
        <c:axId val="181557120"/>
        <c:scaling>
          <c:orientation val="minMax"/>
        </c:scaling>
        <c:delete val="1"/>
        <c:axPos val="b"/>
        <c:majorTickMark val="none"/>
        <c:minorTickMark val="none"/>
        <c:tickLblPos val="nextTo"/>
        <c:crossAx val="181558656"/>
        <c:crosses val="autoZero"/>
        <c:auto val="1"/>
        <c:lblAlgn val="ctr"/>
        <c:lblOffset val="100"/>
        <c:noMultiLvlLbl val="0"/>
      </c:catAx>
      <c:valAx>
        <c:axId val="18155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5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60325" cap="flat" cmpd="sng" algn="ctr">
      <a:solidFill>
        <a:srgbClr val="00B050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Sheet2!$B$21:$B$26</c:f>
              <c:strCache>
                <c:ptCount val="6"/>
                <c:pt idx="1">
                  <c:v>WAPDA</c:v>
                </c:pt>
                <c:pt idx="2">
                  <c:v>PPIB</c:v>
                </c:pt>
                <c:pt idx="3">
                  <c:v>PEDO</c:v>
                </c:pt>
                <c:pt idx="4">
                  <c:v>PPDB</c:v>
                </c:pt>
                <c:pt idx="5">
                  <c:v>PDO-AJ&amp;K</c:v>
                </c:pt>
              </c:strCache>
            </c:strRef>
          </c:cat>
          <c:val>
            <c:numRef>
              <c:f>Sheet2!$C$21:$C$26</c:f>
              <c:numCache>
                <c:formatCode>General</c:formatCode>
                <c:ptCount val="6"/>
                <c:pt idx="0">
                  <c:v>0</c:v>
                </c:pt>
                <c:pt idx="1">
                  <c:v>8420</c:v>
                </c:pt>
                <c:pt idx="2">
                  <c:v>333</c:v>
                </c:pt>
                <c:pt idx="3">
                  <c:v>165</c:v>
                </c:pt>
                <c:pt idx="4">
                  <c:v>10</c:v>
                </c:pt>
                <c:pt idx="5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5D-4587-A095-A1A942DFC10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Sheet2!$B$21:$B$26</c:f>
              <c:strCache>
                <c:ptCount val="6"/>
                <c:pt idx="1">
                  <c:v>WAPDA</c:v>
                </c:pt>
                <c:pt idx="2">
                  <c:v>PPIB</c:v>
                </c:pt>
                <c:pt idx="3">
                  <c:v>PEDO</c:v>
                </c:pt>
                <c:pt idx="4">
                  <c:v>PPDB</c:v>
                </c:pt>
                <c:pt idx="5">
                  <c:v>PDO-AJ&amp;K</c:v>
                </c:pt>
              </c:strCache>
            </c:strRef>
          </c:cat>
          <c:val>
            <c:numRef>
              <c:f>Sheet2!$D$21:$D$26</c:f>
              <c:numCache>
                <c:formatCode>General</c:formatCode>
                <c:ptCount val="6"/>
                <c:pt idx="0">
                  <c:v>0</c:v>
                </c:pt>
                <c:pt idx="1">
                  <c:v>3300</c:v>
                </c:pt>
                <c:pt idx="2">
                  <c:v>6448</c:v>
                </c:pt>
                <c:pt idx="3">
                  <c:v>4070</c:v>
                </c:pt>
                <c:pt idx="4">
                  <c:v>380</c:v>
                </c:pt>
                <c:pt idx="5">
                  <c:v>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5D-4587-A095-A1A942DFC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693824"/>
        <c:axId val="181699712"/>
      </c:barChart>
      <c:catAx>
        <c:axId val="18169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699712"/>
        <c:crosses val="autoZero"/>
        <c:auto val="1"/>
        <c:lblAlgn val="ctr"/>
        <c:lblOffset val="100"/>
        <c:noMultiLvlLbl val="0"/>
      </c:catAx>
      <c:valAx>
        <c:axId val="181699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69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AU" sz="2800" dirty="0" smtClean="0"/>
              <a:t>Development</a:t>
            </a:r>
            <a:r>
              <a:rPr lang="en-AU" sz="2800" baseline="0" dirty="0" smtClean="0"/>
              <a:t> of HPP Potential of </a:t>
            </a:r>
            <a:r>
              <a:rPr lang="en-AU" sz="4000" baseline="0" dirty="0" smtClean="0">
                <a:solidFill>
                  <a:srgbClr val="0B28A5"/>
                </a:solidFill>
              </a:rPr>
              <a:t>60,000</a:t>
            </a:r>
            <a:r>
              <a:rPr lang="en-AU" sz="2800" baseline="0" dirty="0" smtClean="0"/>
              <a:t> MW</a:t>
            </a:r>
            <a:endParaRPr lang="en-AU" sz="2800" dirty="0"/>
          </a:p>
        </c:rich>
      </c:tx>
      <c:layout>
        <c:manualLayout>
          <c:xMode val="edge"/>
          <c:yMode val="edge"/>
          <c:x val="7.3161324437394051E-2"/>
          <c:y val="0.86401506629853086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15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4E1-4507-B263-FADAEF3E8A19}"/>
              </c:ext>
            </c:extLst>
          </c:dPt>
          <c:dPt>
            <c:idx val="1"/>
            <c:bubble3D val="0"/>
            <c:explosion val="4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E1-4507-B263-FADAEF3E8A19}"/>
              </c:ext>
            </c:extLst>
          </c:dPt>
          <c:dPt>
            <c:idx val="2"/>
            <c:bubble3D val="0"/>
            <c:explosion val="1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4E1-4507-B263-FADAEF3E8A19}"/>
              </c:ext>
            </c:extLst>
          </c:dPt>
          <c:dPt>
            <c:idx val="3"/>
            <c:bubble3D val="0"/>
            <c:explosion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E1-4507-B263-FADAEF3E8A19}"/>
              </c:ext>
            </c:extLst>
          </c:dPt>
          <c:dLbls>
            <c:dLbl>
              <c:idx val="0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dirty="0"/>
                      <a:t> </a:t>
                    </a:r>
                    <a:r>
                      <a:rPr lang="en-US" dirty="0" smtClean="0"/>
                      <a:t>Operational</a:t>
                    </a:r>
                    <a:r>
                      <a:rPr lang="en-US" dirty="0"/>
                      <a:t>
10,095 MW</a:t>
                    </a:r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E1-4507-B263-FADAEF3E8A19}"/>
                </c:ext>
              </c:extLst>
            </c:dLbl>
            <c:dLbl>
              <c:idx val="1"/>
              <c:layout>
                <c:manualLayout>
                  <c:x val="8.7846289544604196E-3"/>
                  <c:y val="-1.08684576192682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Construction 
</a:t>
                    </a:r>
                    <a:r>
                      <a:rPr lang="en-US" dirty="0" smtClean="0"/>
                      <a:t>4900 </a:t>
                    </a:r>
                    <a:r>
                      <a:rPr lang="en-US" dirty="0"/>
                      <a:t>MW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E1-4507-B263-FADAEF3E8A19}"/>
                </c:ext>
              </c:extLst>
            </c:dLbl>
            <c:dLbl>
              <c:idx val="2"/>
              <c:layout>
                <c:manualLayout>
                  <c:x val="-0.19409322073438168"/>
                  <c:y val="-0.263481951119746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Pre-Construction  4805 </a:t>
                    </a:r>
                    <a:r>
                      <a:rPr lang="en-US" dirty="0"/>
                      <a:t>MW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024845976276013"/>
                      <c:h val="0.165032552749088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4E1-4507-B263-FADAEF3E8A19}"/>
                </c:ext>
              </c:extLst>
            </c:dLbl>
            <c:dLbl>
              <c:idx val="3"/>
              <c:layout>
                <c:manualLayout>
                  <c:x val="0.27271352809308297"/>
                  <c:y val="-0.16316060676239005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2400" dirty="0">
                        <a:solidFill>
                          <a:schemeClr val="bg1"/>
                        </a:solidFill>
                      </a:rPr>
                      <a:t>Remaining
</a:t>
                    </a:r>
                    <a:r>
                      <a:rPr lang="en-US" sz="2400" dirty="0" smtClean="0">
                        <a:solidFill>
                          <a:schemeClr val="bg1"/>
                        </a:solidFill>
                      </a:rPr>
                      <a:t>40200</a:t>
                    </a:r>
                    <a:r>
                      <a:rPr lang="en-US" sz="24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2400" baseline="0" dirty="0">
                        <a:solidFill>
                          <a:schemeClr val="bg1"/>
                        </a:solidFill>
                      </a:rPr>
                      <a:t>MW</a:t>
                    </a:r>
                    <a:endParaRPr lang="en-US" sz="2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E1-4507-B263-FADAEF3E8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Sheet1!$E$13:$E$16</c:f>
              <c:strCache>
                <c:ptCount val="4"/>
                <c:pt idx="0">
                  <c:v> Operatational</c:v>
                </c:pt>
                <c:pt idx="1">
                  <c:v>Construction </c:v>
                </c:pt>
                <c:pt idx="2">
                  <c:v>Committed</c:v>
                </c:pt>
                <c:pt idx="3">
                  <c:v>Remaining</c:v>
                </c:pt>
              </c:strCache>
            </c:strRef>
          </c:cat>
          <c:val>
            <c:numRef>
              <c:f>Sheet1!$F$13:$F$16</c:f>
              <c:numCache>
                <c:formatCode>0</c:formatCode>
                <c:ptCount val="4"/>
                <c:pt idx="0">
                  <c:v>10095.379999999997</c:v>
                </c:pt>
                <c:pt idx="1">
                  <c:v>7269.82</c:v>
                </c:pt>
                <c:pt idx="2">
                  <c:v>11386.689999999999</c:v>
                </c:pt>
                <c:pt idx="3">
                  <c:v>31248.110000000004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4E1-4507-B263-FADAEF3E8A1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0.71435</cdr:x>
      <cdr:y>0.37179</cdr:y>
    </cdr:from>
    <cdr:to>
      <cdr:x>0.86743</cdr:x>
      <cdr:y>0.47741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00" y="2209800"/>
          <a:ext cx="1371600" cy="627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 8%</a:t>
          </a:r>
          <a:endParaRPr lang="en-US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9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/>
          <a:lstStyle>
            <a:lvl1pPr algn="r">
              <a:defRPr sz="1100"/>
            </a:lvl1pPr>
          </a:lstStyle>
          <a:p>
            <a:fld id="{E90A49A4-32F8-4C24-9B15-1DB08C501A15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84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84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 anchor="b"/>
          <a:lstStyle>
            <a:lvl1pPr algn="r">
              <a:defRPr sz="1100"/>
            </a:lvl1pPr>
          </a:lstStyle>
          <a:p>
            <a:fld id="{2F8FD6DD-2328-4E6A-B32C-C7B816C698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74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9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EB63890A-57A6-4CB3-ADC4-2EF5E52DC4BE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2538" y="719138"/>
            <a:ext cx="4810125" cy="3606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86" tIns="47494" rIns="94986" bIns="4749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7"/>
            <a:ext cx="5852160" cy="4320541"/>
          </a:xfrm>
          <a:prstGeom prst="rect">
            <a:avLst/>
          </a:prstGeom>
        </p:spPr>
        <p:txBody>
          <a:bodyPr vert="horz" lIns="94986" tIns="47494" rIns="94986" bIns="4749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84"/>
            <a:ext cx="3169920" cy="480061"/>
          </a:xfrm>
          <a:prstGeom prst="rect">
            <a:avLst/>
          </a:prstGeom>
        </p:spPr>
        <p:txBody>
          <a:bodyPr vert="horz" lIns="94986" tIns="47494" rIns="94986" bIns="4749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84"/>
            <a:ext cx="3169920" cy="480061"/>
          </a:xfrm>
          <a:prstGeom prst="rect">
            <a:avLst/>
          </a:prstGeom>
        </p:spPr>
        <p:txBody>
          <a:bodyPr vert="horz" wrap="square" lIns="94986" tIns="47494" rIns="94986" bIns="474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1E21B17-AA84-407B-876A-B051EE4BB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5738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21B17-AA84-407B-876A-B051EE4BBAB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7138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1556" name="Slide Number Placeholder 3"/>
          <p:cNvSpPr txBox="1">
            <a:spLocks noGrp="1"/>
          </p:cNvSpPr>
          <p:nvPr/>
        </p:nvSpPr>
        <p:spPr bwMode="auto">
          <a:xfrm>
            <a:off x="3885454" y="8686802"/>
            <a:ext cx="2970946" cy="45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 anchor="b"/>
          <a:lstStyle>
            <a:lvl1pPr defTabSz="930275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5E0245A-E851-49E3-91B1-F1B8BD295133}" type="slidenum">
              <a:rPr lang="en-US" sz="1200">
                <a:solidFill>
                  <a:prstClr val="black"/>
                </a:solidFill>
              </a:rPr>
              <a:pPr algn="r" eaLnBrk="1" hangingPunct="1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40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144620" y="9117543"/>
            <a:ext cx="3168927" cy="48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174" tIns="48587" rIns="97174" bIns="4858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2D815724-39D8-4101-AD78-6B90BA4F5BCA}" type="slidenum">
              <a:rPr lang="en-US" altLang="en-US" sz="1100">
                <a:solidFill>
                  <a:srgbClr val="000000"/>
                </a:solidFill>
                <a:latin typeface="Arial" pitchFamily="34" charset="0"/>
              </a:rPr>
              <a:pPr algn="r" eaLnBrk="1" hangingPunct="1"/>
              <a:t>13</a:t>
            </a:fld>
            <a:endParaRPr lang="en-US" altLang="en-US" sz="11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4144620" y="9117543"/>
            <a:ext cx="3168927" cy="48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174" tIns="48587" rIns="97174" bIns="4858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167F6DA9-6C24-47D0-85B6-AB6B2A18CCFA}" type="slidenum">
              <a:rPr lang="en-US" altLang="en-US" sz="1100">
                <a:solidFill>
                  <a:srgbClr val="000000"/>
                </a:solidFill>
                <a:latin typeface="Arial" pitchFamily="34" charset="0"/>
              </a:rPr>
              <a:pPr algn="r" eaLnBrk="1" hangingPunct="1"/>
              <a:t>13</a:t>
            </a:fld>
            <a:endParaRPr lang="en-US" altLang="en-US" sz="11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797425" cy="3598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0A882-9C41-4A96-A1CC-E30579E3E2D4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869D-2E96-4734-B28B-F6DA449E55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BE6B7-6C20-44AA-9427-2EB82BC7C65D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4435-E059-4D77-B360-EBAD430128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78A88-8304-4300-810D-4DD8BC5917BB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1E295-E63F-4F79-9D97-129DD84CB4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AF3B2A-0BA8-4980-B6DD-96B24123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602770"/>
      </p:ext>
    </p:extLst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1A1BEA-A12F-4029-965B-9DAAAE518F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76182"/>
      </p:ext>
    </p:extLst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84F2D4B-CAA3-4A09-8B8D-A7DB53C9F4D6}" type="datetime1">
              <a:rPr lang="en-US">
                <a:solidFill>
                  <a:srgbClr val="000000"/>
                </a:solidFill>
              </a:rPr>
              <a:pPr/>
              <a:t>8/25/2020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9C0F23-0EDC-4AD3-B99E-29BCC999E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31156"/>
      </p:ext>
    </p:extLst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07828-1DC3-4CBC-AEC1-EA3ECFE886D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53548A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8E18A3-87B6-49A5-8A95-12F29912B0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37865"/>
      </p:ext>
    </p:extLst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62147753"/>
      </p:ext>
    </p:extLst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white"/>
                </a:solidFill>
              </a:rPr>
              <a:pPr/>
              <a:t>8/25/2020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352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white"/>
                </a:solidFill>
              </a:rPr>
              <a:pPr/>
              <a:t>8/25/2020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6155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54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F603-BD00-4ECE-9770-8211594EC88B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B8E97B5F-4217-49AF-949D-8C994074F3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white"/>
                </a:solidFill>
              </a:rPr>
              <a:pPr/>
              <a:t>8/25/2020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30923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40729"/>
      </p:ext>
    </p:extLst>
  </p:cSld>
  <p:clrMapOvr>
    <a:masterClrMapping/>
  </p:clrMapOvr>
  <p:transition spd="slow"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1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07828-1DC3-4CBC-AEC1-EA3ECFE886D6}" type="datetimeFigureOut">
              <a:rPr lang="en-US" smtClean="0">
                <a:solidFill>
                  <a:prstClr val="white"/>
                </a:solidFill>
              </a:rPr>
              <a:pPr/>
              <a:t>8/25/2020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8E18A3-87B6-49A5-8A95-12F29912B0B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58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150709"/>
      </p:ext>
    </p:extLst>
  </p:cSld>
  <p:clrMapOvr>
    <a:masterClrMapping/>
  </p:clrMapOvr>
  <p:transition spd="slow">
    <p:circl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7828-1DC3-4CBC-AEC1-EA3ECFE886D6}" type="datetimeFigureOut">
              <a:rPr lang="en-US" smtClean="0">
                <a:solidFill>
                  <a:prstClr val="black"/>
                </a:solidFill>
              </a:rPr>
              <a:pPr/>
              <a:t>8/25/2020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8A3-87B6-49A5-8A95-12F29912B0B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032613"/>
      </p:ext>
    </p:extLst>
  </p:cSld>
  <p:clrMapOvr>
    <a:masterClrMapping/>
  </p:clrMapOvr>
  <p:transition spd="slow">
    <p:circl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0333364"/>
      </p:ext>
    </p:extLst>
  </p:cSld>
  <p:clrMapOvr>
    <a:masterClrMapping/>
  </p:clrMapOvr>
  <p:transition spd="slow">
    <p:circl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1AFB4-733E-47A3-ABFE-765934E42D3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663624"/>
      </p:ext>
    </p:extLst>
  </p:cSld>
  <p:clrMapOvr>
    <a:masterClrMapping/>
  </p:clrMapOvr>
  <p:transition spd="slow">
    <p:circl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9428422"/>
      </p:ext>
    </p:extLst>
  </p:cSld>
  <p:clrMapOvr>
    <a:masterClrMapping/>
  </p:clrMapOvr>
  <p:transition spd="slow">
    <p:circl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B69EC-65AC-495A-8163-3262E5EE3E1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041203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F24D3-46C6-4CCB-91AC-218F3FDDE926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EE1E8-5B7A-4971-B7E7-EECE6A0EB8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51AE-C90C-4B41-B611-D7BE59662E7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86361"/>
      </p:ext>
    </p:extLst>
  </p:cSld>
  <p:clrMapOvr>
    <a:masterClrMapping/>
  </p:clrMapOvr>
  <p:transition spd="slow">
    <p:circl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C3AE-91BB-4FC7-AB82-3AEE2C5D591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69"/>
      </p:ext>
    </p:extLst>
  </p:cSld>
  <p:clrMapOvr>
    <a:masterClrMapping/>
  </p:clrMapOvr>
  <p:transition spd="slow">
    <p:circl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688B-475F-43D8-972B-7795DF795B2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5682"/>
      </p:ext>
    </p:extLst>
  </p:cSld>
  <p:clrMapOvr>
    <a:masterClrMapping/>
  </p:clrMapOvr>
  <p:transition spd="slow">
    <p:circl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2D07-3B82-4CF4-8BBD-C8A4CE7C020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31229"/>
      </p:ext>
    </p:extLst>
  </p:cSld>
  <p:clrMapOvr>
    <a:masterClrMapping/>
  </p:clrMapOvr>
  <p:transition spd="slow">
    <p:circl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41445-5042-4F63-A329-AD98C63138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731385"/>
      </p:ext>
    </p:extLst>
  </p:cSld>
  <p:clrMapOvr>
    <a:masterClrMapping/>
  </p:clrMapOvr>
  <p:transition spd="slow">
    <p:circl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30A0-E70F-40FA-A193-E42FED7E33A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81794"/>
      </p:ext>
    </p:extLst>
  </p:cSld>
  <p:clrMapOvr>
    <a:masterClrMapping/>
  </p:clrMapOvr>
  <p:transition spd="slow">
    <p:circl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A333-F69C-4CF4-B093-8438C5CE1BB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20519"/>
      </p:ext>
    </p:extLst>
  </p:cSld>
  <p:clrMapOvr>
    <a:masterClrMapping/>
  </p:clrMapOvr>
  <p:transition spd="slow">
    <p:circl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68841-F143-4799-AFF9-2470007CEE6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52682"/>
      </p:ext>
    </p:extLst>
  </p:cSld>
  <p:clrMapOvr>
    <a:masterClrMapping/>
  </p:clrMapOvr>
  <p:transition spd="slow">
    <p:circl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6D47-E38B-41BC-BA29-7641573721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56499"/>
      </p:ext>
    </p:extLst>
  </p:cSld>
  <p:clrMapOvr>
    <a:masterClrMapping/>
  </p:clrMapOvr>
  <p:transition spd="slow">
    <p:circl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9DD41-662C-44B9-B7AE-B0A99E2EDBB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30280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84B2-8389-450C-ADF7-8125A71365E6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C39-98BF-4A49-925E-11C00DE1AE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84F2D4B-CAA3-4A09-8B8D-A7DB53C9F4D6}" type="datetime1">
              <a:rPr lang="en-US">
                <a:solidFill>
                  <a:srgbClr val="000000"/>
                </a:solidFill>
              </a:rPr>
              <a:pPr/>
              <a:t>8/25/2020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9C0F23-0EDC-4AD3-B99E-29BCC999E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20611"/>
      </p:ext>
    </p:extLst>
  </p:cSld>
  <p:clrMapOvr>
    <a:masterClrMapping/>
  </p:clrMapOvr>
  <p:transition spd="slow">
    <p:zo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F920-6733-493E-8D30-D03DCE8361A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56843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06003-8FBA-4BE9-955E-580D2AE75250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7516F-3DC6-44CD-BCA7-5A979FF3DA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65EB5-CE22-4A01-B3C5-B8E9C0095012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7BC84-4856-4469-964D-706CD3ECB4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1AB89-96B0-4C1F-9C3E-B11A8D9714CC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572EC-154A-4A7E-8128-CDF6B7AFBC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CC801-EC32-43FF-B069-AF7A261F874B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FD5AE-B700-4FE9-A860-F3EB1D6DDB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9FE9-6C0F-4FA4-8C15-20CF11BA0A99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11B84-053F-4194-B4E5-FF7D45AD44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26" Type="http://schemas.openxmlformats.org/officeDocument/2006/relationships/slideLayout" Target="../slideLayouts/slideLayout40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F2B18-53E8-410E-B148-3A8A8EE537AD}" type="datetime1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8963" y="6572250"/>
            <a:ext cx="21336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9B0117D-B453-46EC-A847-D82F7D0BBB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/>
          <p:cNvPicPr>
            <a:picLocks noChangeAspect="1"/>
          </p:cNvPicPr>
          <p:nvPr/>
        </p:nvPicPr>
        <p:blipFill>
          <a:blip r:embed="rId16" cstate="print">
            <a:lum bright="42000" contrast="-4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"/>
            <a:ext cx="91440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06939" y="6629400"/>
            <a:ext cx="4437062" cy="228600"/>
          </a:xfrm>
          <a:prstGeom prst="rect">
            <a:avLst/>
          </a:prstGeom>
          <a:solidFill>
            <a:srgbClr val="FF4F4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" y="6629400"/>
            <a:ext cx="4714875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2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8" r:id="rId12"/>
    <p:sldLayoutId id="2147484129" r:id="rId13"/>
    <p:sldLayoutId id="214748413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9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89CD6D-94A3-894C-904C-E3FF7FAC1667}" type="slidenum">
              <a:rPr kumimoji="1" lang="en-US" altLang="ja-JP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ja-JP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76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  <p:sldLayoutId id="2147484148" r:id="rId17"/>
    <p:sldLayoutId id="2147484149" r:id="rId18"/>
    <p:sldLayoutId id="2147484150" r:id="rId19"/>
    <p:sldLayoutId id="2147484151" r:id="rId20"/>
    <p:sldLayoutId id="2147484152" r:id="rId21"/>
    <p:sldLayoutId id="2147484153" r:id="rId22"/>
    <p:sldLayoutId id="2147484154" r:id="rId23"/>
    <p:sldLayoutId id="2147484155" r:id="rId24"/>
    <p:sldLayoutId id="2147484156" r:id="rId25"/>
    <p:sldLayoutId id="2147484157" r:id="rId26"/>
    <p:sldLayoutId id="2147484158" r:id="rId27"/>
  </p:sldLayoutIdLst>
  <p:transition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Neelam%20Jehlum%20proect%20wapda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8151440" cy="396043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PAKISTAN HYDRO POWER SECTOR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PROSPECTS, CHALLANGES &amp; FUTURE</a:t>
            </a:r>
            <a:r>
              <a:rPr lang="en-US" sz="3600" b="1" dirty="0">
                <a:solidFill>
                  <a:schemeClr val="tx2"/>
                </a:solidFill>
              </a:rPr>
              <a:t/>
            </a:r>
            <a:br>
              <a:rPr lang="en-US" sz="3600" b="1" dirty="0">
                <a:solidFill>
                  <a:schemeClr val="tx2"/>
                </a:solidFill>
              </a:rPr>
            </a:b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Intl. Virtual Conference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DR. MUNAWAR IQBAL</a:t>
            </a: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rgbClr val="0B28A5"/>
                </a:solidFill>
              </a:rPr>
              <a:t>DIRECTOR (Hydropower) </a:t>
            </a:r>
            <a:br>
              <a:rPr lang="en-US" sz="2800" b="1" dirty="0" smtClean="0">
                <a:solidFill>
                  <a:srgbClr val="0B28A5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Private Power and Infrastructure Board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Ministry of Energy (Power Division)</a:t>
            </a:r>
            <a:r>
              <a:rPr lang="en-US" sz="4800" b="1" dirty="0" smtClean="0">
                <a:solidFill>
                  <a:schemeClr val="tx2"/>
                </a:solidFill>
              </a:rPr>
              <a:t/>
            </a:r>
            <a:br>
              <a:rPr lang="en-US" sz="4800" b="1" dirty="0" smtClean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91200"/>
            <a:ext cx="6400800" cy="762000"/>
          </a:xfrm>
        </p:spPr>
        <p:txBody>
          <a:bodyPr/>
          <a:lstStyle/>
          <a:p>
            <a:r>
              <a:rPr lang="en-US" dirty="0" smtClean="0"/>
              <a:t>25 AUGUST 2020</a:t>
            </a:r>
          </a:p>
        </p:txBody>
      </p:sp>
    </p:spTree>
    <p:extLst>
      <p:ext uri="{BB962C8B-B14F-4D97-AF65-F5344CB8AC3E}">
        <p14:creationId xmlns:p14="http://schemas.microsoft.com/office/powerpoint/2010/main" val="195177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944203" y="122830"/>
            <a:ext cx="4872251" cy="6007441"/>
          </a:xfrm>
          <a:custGeom>
            <a:avLst/>
            <a:gdLst>
              <a:gd name="connsiteX0" fmla="*/ 4872251 w 4872251"/>
              <a:gd name="connsiteY0" fmla="*/ 150125 h 6007441"/>
              <a:gd name="connsiteX1" fmla="*/ 4722125 w 4872251"/>
              <a:gd name="connsiteY1" fmla="*/ 109182 h 6007441"/>
              <a:gd name="connsiteX2" fmla="*/ 4572000 w 4872251"/>
              <a:gd name="connsiteY2" fmla="*/ 54591 h 6007441"/>
              <a:gd name="connsiteX3" fmla="*/ 4517409 w 4872251"/>
              <a:gd name="connsiteY3" fmla="*/ 40943 h 6007441"/>
              <a:gd name="connsiteX4" fmla="*/ 4435522 w 4872251"/>
              <a:gd name="connsiteY4" fmla="*/ 13648 h 6007441"/>
              <a:gd name="connsiteX5" fmla="*/ 4394579 w 4872251"/>
              <a:gd name="connsiteY5" fmla="*/ 0 h 6007441"/>
              <a:gd name="connsiteX6" fmla="*/ 4203510 w 4872251"/>
              <a:gd name="connsiteY6" fmla="*/ 13648 h 6007441"/>
              <a:gd name="connsiteX7" fmla="*/ 4162567 w 4872251"/>
              <a:gd name="connsiteY7" fmla="*/ 40943 h 6007441"/>
              <a:gd name="connsiteX8" fmla="*/ 4080681 w 4872251"/>
              <a:gd name="connsiteY8" fmla="*/ 68239 h 6007441"/>
              <a:gd name="connsiteX9" fmla="*/ 3998794 w 4872251"/>
              <a:gd name="connsiteY9" fmla="*/ 109182 h 6007441"/>
              <a:gd name="connsiteX10" fmla="*/ 3930555 w 4872251"/>
              <a:gd name="connsiteY10" fmla="*/ 163773 h 6007441"/>
              <a:gd name="connsiteX11" fmla="*/ 3889612 w 4872251"/>
              <a:gd name="connsiteY11" fmla="*/ 204716 h 6007441"/>
              <a:gd name="connsiteX12" fmla="*/ 3848669 w 4872251"/>
              <a:gd name="connsiteY12" fmla="*/ 232012 h 6007441"/>
              <a:gd name="connsiteX13" fmla="*/ 3794078 w 4872251"/>
              <a:gd name="connsiteY13" fmla="*/ 272955 h 6007441"/>
              <a:gd name="connsiteX14" fmla="*/ 3753134 w 4872251"/>
              <a:gd name="connsiteY14" fmla="*/ 286603 h 6007441"/>
              <a:gd name="connsiteX15" fmla="*/ 3630304 w 4872251"/>
              <a:gd name="connsiteY15" fmla="*/ 382137 h 6007441"/>
              <a:gd name="connsiteX16" fmla="*/ 3507475 w 4872251"/>
              <a:gd name="connsiteY16" fmla="*/ 368489 h 6007441"/>
              <a:gd name="connsiteX17" fmla="*/ 3425588 w 4872251"/>
              <a:gd name="connsiteY17" fmla="*/ 354842 h 6007441"/>
              <a:gd name="connsiteX18" fmla="*/ 3261815 w 4872251"/>
              <a:gd name="connsiteY18" fmla="*/ 368489 h 6007441"/>
              <a:gd name="connsiteX19" fmla="*/ 3166281 w 4872251"/>
              <a:gd name="connsiteY19" fmla="*/ 464024 h 6007441"/>
              <a:gd name="connsiteX20" fmla="*/ 3152633 w 4872251"/>
              <a:gd name="connsiteY20" fmla="*/ 832513 h 6007441"/>
              <a:gd name="connsiteX21" fmla="*/ 3138985 w 4872251"/>
              <a:gd name="connsiteY21" fmla="*/ 873457 h 6007441"/>
              <a:gd name="connsiteX22" fmla="*/ 3084394 w 4872251"/>
              <a:gd name="connsiteY22" fmla="*/ 968991 h 6007441"/>
              <a:gd name="connsiteX23" fmla="*/ 3016155 w 4872251"/>
              <a:gd name="connsiteY23" fmla="*/ 1050877 h 6007441"/>
              <a:gd name="connsiteX24" fmla="*/ 3002507 w 4872251"/>
              <a:gd name="connsiteY24" fmla="*/ 1119116 h 6007441"/>
              <a:gd name="connsiteX25" fmla="*/ 2988860 w 4872251"/>
              <a:gd name="connsiteY25" fmla="*/ 1351128 h 6007441"/>
              <a:gd name="connsiteX26" fmla="*/ 2934269 w 4872251"/>
              <a:gd name="connsiteY26" fmla="*/ 1487606 h 6007441"/>
              <a:gd name="connsiteX27" fmla="*/ 2920621 w 4872251"/>
              <a:gd name="connsiteY27" fmla="*/ 1528549 h 6007441"/>
              <a:gd name="connsiteX28" fmla="*/ 2934269 w 4872251"/>
              <a:gd name="connsiteY28" fmla="*/ 1569492 h 6007441"/>
              <a:gd name="connsiteX29" fmla="*/ 2879678 w 4872251"/>
              <a:gd name="connsiteY29" fmla="*/ 1637731 h 6007441"/>
              <a:gd name="connsiteX30" fmla="*/ 2797791 w 4872251"/>
              <a:gd name="connsiteY30" fmla="*/ 1665027 h 6007441"/>
              <a:gd name="connsiteX31" fmla="*/ 2306472 w 4872251"/>
              <a:gd name="connsiteY31" fmla="*/ 1651379 h 6007441"/>
              <a:gd name="connsiteX32" fmla="*/ 1992573 w 4872251"/>
              <a:gd name="connsiteY32" fmla="*/ 1665027 h 6007441"/>
              <a:gd name="connsiteX33" fmla="*/ 1910687 w 4872251"/>
              <a:gd name="connsiteY33" fmla="*/ 1692322 h 6007441"/>
              <a:gd name="connsiteX34" fmla="*/ 1856096 w 4872251"/>
              <a:gd name="connsiteY34" fmla="*/ 1733266 h 6007441"/>
              <a:gd name="connsiteX35" fmla="*/ 1815152 w 4872251"/>
              <a:gd name="connsiteY35" fmla="*/ 1760561 h 6007441"/>
              <a:gd name="connsiteX36" fmla="*/ 1801504 w 4872251"/>
              <a:gd name="connsiteY36" fmla="*/ 1801504 h 6007441"/>
              <a:gd name="connsiteX37" fmla="*/ 1733266 w 4872251"/>
              <a:gd name="connsiteY37" fmla="*/ 1897039 h 6007441"/>
              <a:gd name="connsiteX38" fmla="*/ 1692322 w 4872251"/>
              <a:gd name="connsiteY38" fmla="*/ 1992573 h 6007441"/>
              <a:gd name="connsiteX39" fmla="*/ 1678675 w 4872251"/>
              <a:gd name="connsiteY39" fmla="*/ 2033516 h 6007441"/>
              <a:gd name="connsiteX40" fmla="*/ 1651379 w 4872251"/>
              <a:gd name="connsiteY40" fmla="*/ 2074460 h 6007441"/>
              <a:gd name="connsiteX41" fmla="*/ 1637731 w 4872251"/>
              <a:gd name="connsiteY41" fmla="*/ 2115403 h 6007441"/>
              <a:gd name="connsiteX42" fmla="*/ 1514901 w 4872251"/>
              <a:gd name="connsiteY42" fmla="*/ 2197289 h 6007441"/>
              <a:gd name="connsiteX43" fmla="*/ 1473958 w 4872251"/>
              <a:gd name="connsiteY43" fmla="*/ 2224585 h 6007441"/>
              <a:gd name="connsiteX44" fmla="*/ 1433015 w 4872251"/>
              <a:gd name="connsiteY44" fmla="*/ 2238233 h 6007441"/>
              <a:gd name="connsiteX45" fmla="*/ 1351128 w 4872251"/>
              <a:gd name="connsiteY45" fmla="*/ 2292824 h 6007441"/>
              <a:gd name="connsiteX46" fmla="*/ 1310185 w 4872251"/>
              <a:gd name="connsiteY46" fmla="*/ 2320119 h 6007441"/>
              <a:gd name="connsiteX47" fmla="*/ 1269242 w 4872251"/>
              <a:gd name="connsiteY47" fmla="*/ 2333767 h 6007441"/>
              <a:gd name="connsiteX48" fmla="*/ 1187355 w 4872251"/>
              <a:gd name="connsiteY48" fmla="*/ 2402006 h 6007441"/>
              <a:gd name="connsiteX49" fmla="*/ 1132764 w 4872251"/>
              <a:gd name="connsiteY49" fmla="*/ 2442949 h 6007441"/>
              <a:gd name="connsiteX50" fmla="*/ 1091821 w 4872251"/>
              <a:gd name="connsiteY50" fmla="*/ 2456597 h 6007441"/>
              <a:gd name="connsiteX51" fmla="*/ 1064525 w 4872251"/>
              <a:gd name="connsiteY51" fmla="*/ 2497540 h 6007441"/>
              <a:gd name="connsiteX52" fmla="*/ 1023582 w 4872251"/>
              <a:gd name="connsiteY52" fmla="*/ 2511188 h 6007441"/>
              <a:gd name="connsiteX53" fmla="*/ 982639 w 4872251"/>
              <a:gd name="connsiteY53" fmla="*/ 2538483 h 6007441"/>
              <a:gd name="connsiteX54" fmla="*/ 968991 w 4872251"/>
              <a:gd name="connsiteY54" fmla="*/ 2579427 h 6007441"/>
              <a:gd name="connsiteX55" fmla="*/ 996287 w 4872251"/>
              <a:gd name="connsiteY55" fmla="*/ 2702257 h 6007441"/>
              <a:gd name="connsiteX56" fmla="*/ 1037230 w 4872251"/>
              <a:gd name="connsiteY56" fmla="*/ 2811439 h 6007441"/>
              <a:gd name="connsiteX57" fmla="*/ 1037230 w 4872251"/>
              <a:gd name="connsiteY57" fmla="*/ 3002507 h 6007441"/>
              <a:gd name="connsiteX58" fmla="*/ 1009934 w 4872251"/>
              <a:gd name="connsiteY58" fmla="*/ 3043451 h 6007441"/>
              <a:gd name="connsiteX59" fmla="*/ 996287 w 4872251"/>
              <a:gd name="connsiteY59" fmla="*/ 3207224 h 6007441"/>
              <a:gd name="connsiteX60" fmla="*/ 1078173 w 4872251"/>
              <a:gd name="connsiteY60" fmla="*/ 3234519 h 6007441"/>
              <a:gd name="connsiteX61" fmla="*/ 1132764 w 4872251"/>
              <a:gd name="connsiteY61" fmla="*/ 3261815 h 6007441"/>
              <a:gd name="connsiteX62" fmla="*/ 1228298 w 4872251"/>
              <a:gd name="connsiteY62" fmla="*/ 3275463 h 6007441"/>
              <a:gd name="connsiteX63" fmla="*/ 1282890 w 4872251"/>
              <a:gd name="connsiteY63" fmla="*/ 3289110 h 6007441"/>
              <a:gd name="connsiteX64" fmla="*/ 1351128 w 4872251"/>
              <a:gd name="connsiteY64" fmla="*/ 3302758 h 6007441"/>
              <a:gd name="connsiteX65" fmla="*/ 1392072 w 4872251"/>
              <a:gd name="connsiteY65" fmla="*/ 3330054 h 6007441"/>
              <a:gd name="connsiteX66" fmla="*/ 1378424 w 4872251"/>
              <a:gd name="connsiteY66" fmla="*/ 3480179 h 6007441"/>
              <a:gd name="connsiteX67" fmla="*/ 1282890 w 4872251"/>
              <a:gd name="connsiteY67" fmla="*/ 3603009 h 6007441"/>
              <a:gd name="connsiteX68" fmla="*/ 1201003 w 4872251"/>
              <a:gd name="connsiteY68" fmla="*/ 3657600 h 6007441"/>
              <a:gd name="connsiteX69" fmla="*/ 696036 w 4872251"/>
              <a:gd name="connsiteY69" fmla="*/ 3698543 h 6007441"/>
              <a:gd name="connsiteX70" fmla="*/ 655093 w 4872251"/>
              <a:gd name="connsiteY70" fmla="*/ 3712191 h 6007441"/>
              <a:gd name="connsiteX71" fmla="*/ 573206 w 4872251"/>
              <a:gd name="connsiteY71" fmla="*/ 3807725 h 6007441"/>
              <a:gd name="connsiteX72" fmla="*/ 491319 w 4872251"/>
              <a:gd name="connsiteY72" fmla="*/ 3889612 h 6007441"/>
              <a:gd name="connsiteX73" fmla="*/ 477672 w 4872251"/>
              <a:gd name="connsiteY73" fmla="*/ 3930555 h 6007441"/>
              <a:gd name="connsiteX74" fmla="*/ 395785 w 4872251"/>
              <a:gd name="connsiteY74" fmla="*/ 4012442 h 6007441"/>
              <a:gd name="connsiteX75" fmla="*/ 272955 w 4872251"/>
              <a:gd name="connsiteY75" fmla="*/ 4094328 h 6007441"/>
              <a:gd name="connsiteX76" fmla="*/ 232012 w 4872251"/>
              <a:gd name="connsiteY76" fmla="*/ 4107976 h 6007441"/>
              <a:gd name="connsiteX77" fmla="*/ 191069 w 4872251"/>
              <a:gd name="connsiteY77" fmla="*/ 4135271 h 6007441"/>
              <a:gd name="connsiteX78" fmla="*/ 95534 w 4872251"/>
              <a:gd name="connsiteY78" fmla="*/ 4217158 h 6007441"/>
              <a:gd name="connsiteX79" fmla="*/ 40943 w 4872251"/>
              <a:gd name="connsiteY79" fmla="*/ 4299045 h 6007441"/>
              <a:gd name="connsiteX80" fmla="*/ 13648 w 4872251"/>
              <a:gd name="connsiteY80" fmla="*/ 4558352 h 6007441"/>
              <a:gd name="connsiteX81" fmla="*/ 0 w 4872251"/>
              <a:gd name="connsiteY81" fmla="*/ 4831307 h 6007441"/>
              <a:gd name="connsiteX82" fmla="*/ 13648 w 4872251"/>
              <a:gd name="connsiteY82" fmla="*/ 5049671 h 6007441"/>
              <a:gd name="connsiteX83" fmla="*/ 40943 w 4872251"/>
              <a:gd name="connsiteY83" fmla="*/ 5172501 h 6007441"/>
              <a:gd name="connsiteX84" fmla="*/ 54591 w 4872251"/>
              <a:gd name="connsiteY84" fmla="*/ 5227092 h 6007441"/>
              <a:gd name="connsiteX85" fmla="*/ 68239 w 4872251"/>
              <a:gd name="connsiteY85" fmla="*/ 5268036 h 6007441"/>
              <a:gd name="connsiteX86" fmla="*/ 81887 w 4872251"/>
              <a:gd name="connsiteY86" fmla="*/ 5322627 h 6007441"/>
              <a:gd name="connsiteX87" fmla="*/ 109182 w 4872251"/>
              <a:gd name="connsiteY87" fmla="*/ 5363570 h 6007441"/>
              <a:gd name="connsiteX88" fmla="*/ 122830 w 4872251"/>
              <a:gd name="connsiteY88" fmla="*/ 5418161 h 6007441"/>
              <a:gd name="connsiteX89" fmla="*/ 150125 w 4872251"/>
              <a:gd name="connsiteY89" fmla="*/ 5500048 h 6007441"/>
              <a:gd name="connsiteX90" fmla="*/ 191069 w 4872251"/>
              <a:gd name="connsiteY90" fmla="*/ 5622877 h 6007441"/>
              <a:gd name="connsiteX91" fmla="*/ 204716 w 4872251"/>
              <a:gd name="connsiteY91" fmla="*/ 5663821 h 6007441"/>
              <a:gd name="connsiteX92" fmla="*/ 218364 w 4872251"/>
              <a:gd name="connsiteY92" fmla="*/ 5718412 h 6007441"/>
              <a:gd name="connsiteX93" fmla="*/ 245660 w 4872251"/>
              <a:gd name="connsiteY93" fmla="*/ 5759355 h 6007441"/>
              <a:gd name="connsiteX94" fmla="*/ 272955 w 4872251"/>
              <a:gd name="connsiteY94" fmla="*/ 5841242 h 6007441"/>
              <a:gd name="connsiteX95" fmla="*/ 327546 w 4872251"/>
              <a:gd name="connsiteY95" fmla="*/ 5923128 h 6007441"/>
              <a:gd name="connsiteX96" fmla="*/ 368490 w 4872251"/>
              <a:gd name="connsiteY96" fmla="*/ 6005015 h 6007441"/>
              <a:gd name="connsiteX97" fmla="*/ 395785 w 4872251"/>
              <a:gd name="connsiteY97" fmla="*/ 6005015 h 6007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4872251" h="6007441">
                <a:moveTo>
                  <a:pt x="4872251" y="150125"/>
                </a:moveTo>
                <a:cubicBezTo>
                  <a:pt x="4726152" y="91687"/>
                  <a:pt x="4887102" y="150427"/>
                  <a:pt x="4722125" y="109182"/>
                </a:cubicBezTo>
                <a:cubicBezTo>
                  <a:pt x="4632926" y="86882"/>
                  <a:pt x="4653391" y="81721"/>
                  <a:pt x="4572000" y="54591"/>
                </a:cubicBezTo>
                <a:cubicBezTo>
                  <a:pt x="4554205" y="48660"/>
                  <a:pt x="4535375" y="46333"/>
                  <a:pt x="4517409" y="40943"/>
                </a:cubicBezTo>
                <a:cubicBezTo>
                  <a:pt x="4489850" y="32675"/>
                  <a:pt x="4462818" y="22746"/>
                  <a:pt x="4435522" y="13648"/>
                </a:cubicBezTo>
                <a:lnTo>
                  <a:pt x="4394579" y="0"/>
                </a:lnTo>
                <a:cubicBezTo>
                  <a:pt x="4330889" y="4549"/>
                  <a:pt x="4266390" y="2552"/>
                  <a:pt x="4203510" y="13648"/>
                </a:cubicBezTo>
                <a:cubicBezTo>
                  <a:pt x="4187357" y="16498"/>
                  <a:pt x="4177556" y="34281"/>
                  <a:pt x="4162567" y="40943"/>
                </a:cubicBezTo>
                <a:cubicBezTo>
                  <a:pt x="4136275" y="52628"/>
                  <a:pt x="4104621" y="52280"/>
                  <a:pt x="4080681" y="68239"/>
                </a:cubicBezTo>
                <a:cubicBezTo>
                  <a:pt x="4027767" y="103514"/>
                  <a:pt x="4055298" y="90347"/>
                  <a:pt x="3998794" y="109182"/>
                </a:cubicBezTo>
                <a:cubicBezTo>
                  <a:pt x="3937747" y="200750"/>
                  <a:pt x="4009661" y="111035"/>
                  <a:pt x="3930555" y="163773"/>
                </a:cubicBezTo>
                <a:cubicBezTo>
                  <a:pt x="3914496" y="174479"/>
                  <a:pt x="3904439" y="192360"/>
                  <a:pt x="3889612" y="204716"/>
                </a:cubicBezTo>
                <a:cubicBezTo>
                  <a:pt x="3877011" y="215217"/>
                  <a:pt x="3862016" y="222478"/>
                  <a:pt x="3848669" y="232012"/>
                </a:cubicBezTo>
                <a:cubicBezTo>
                  <a:pt x="3830160" y="245233"/>
                  <a:pt x="3813827" y="261670"/>
                  <a:pt x="3794078" y="272955"/>
                </a:cubicBezTo>
                <a:cubicBezTo>
                  <a:pt x="3781587" y="280093"/>
                  <a:pt x="3765710" y="279616"/>
                  <a:pt x="3753134" y="286603"/>
                </a:cubicBezTo>
                <a:cubicBezTo>
                  <a:pt x="3679677" y="327412"/>
                  <a:pt x="3680037" y="332405"/>
                  <a:pt x="3630304" y="382137"/>
                </a:cubicBezTo>
                <a:cubicBezTo>
                  <a:pt x="3589361" y="377588"/>
                  <a:pt x="3548309" y="373933"/>
                  <a:pt x="3507475" y="368489"/>
                </a:cubicBezTo>
                <a:cubicBezTo>
                  <a:pt x="3480046" y="364832"/>
                  <a:pt x="3453260" y="354842"/>
                  <a:pt x="3425588" y="354842"/>
                </a:cubicBezTo>
                <a:cubicBezTo>
                  <a:pt x="3370808" y="354842"/>
                  <a:pt x="3316406" y="363940"/>
                  <a:pt x="3261815" y="368489"/>
                </a:cubicBezTo>
                <a:cubicBezTo>
                  <a:pt x="3167958" y="431060"/>
                  <a:pt x="3190301" y="391958"/>
                  <a:pt x="3166281" y="464024"/>
                </a:cubicBezTo>
                <a:cubicBezTo>
                  <a:pt x="3161732" y="586854"/>
                  <a:pt x="3160809" y="709871"/>
                  <a:pt x="3152633" y="832513"/>
                </a:cubicBezTo>
                <a:cubicBezTo>
                  <a:pt x="3151676" y="846867"/>
                  <a:pt x="3144652" y="860234"/>
                  <a:pt x="3138985" y="873457"/>
                </a:cubicBezTo>
                <a:cubicBezTo>
                  <a:pt x="3127205" y="900943"/>
                  <a:pt x="3104553" y="944801"/>
                  <a:pt x="3084394" y="968991"/>
                </a:cubicBezTo>
                <a:cubicBezTo>
                  <a:pt x="2996824" y="1074074"/>
                  <a:pt x="3083926" y="949223"/>
                  <a:pt x="3016155" y="1050877"/>
                </a:cubicBezTo>
                <a:cubicBezTo>
                  <a:pt x="3011606" y="1073623"/>
                  <a:pt x="3004607" y="1096014"/>
                  <a:pt x="3002507" y="1119116"/>
                </a:cubicBezTo>
                <a:cubicBezTo>
                  <a:pt x="2995493" y="1196269"/>
                  <a:pt x="2998880" y="1274308"/>
                  <a:pt x="2988860" y="1351128"/>
                </a:cubicBezTo>
                <a:cubicBezTo>
                  <a:pt x="2981095" y="1410664"/>
                  <a:pt x="2956072" y="1436732"/>
                  <a:pt x="2934269" y="1487606"/>
                </a:cubicBezTo>
                <a:cubicBezTo>
                  <a:pt x="2928602" y="1500829"/>
                  <a:pt x="2925170" y="1514901"/>
                  <a:pt x="2920621" y="1528549"/>
                </a:cubicBezTo>
                <a:cubicBezTo>
                  <a:pt x="2925170" y="1542197"/>
                  <a:pt x="2934269" y="1555106"/>
                  <a:pt x="2934269" y="1569492"/>
                </a:cubicBezTo>
                <a:cubicBezTo>
                  <a:pt x="2934269" y="1607313"/>
                  <a:pt x="2911117" y="1623758"/>
                  <a:pt x="2879678" y="1637731"/>
                </a:cubicBezTo>
                <a:cubicBezTo>
                  <a:pt x="2853386" y="1649416"/>
                  <a:pt x="2797791" y="1665027"/>
                  <a:pt x="2797791" y="1665027"/>
                </a:cubicBezTo>
                <a:cubicBezTo>
                  <a:pt x="2634018" y="1660478"/>
                  <a:pt x="2470308" y="1651379"/>
                  <a:pt x="2306472" y="1651379"/>
                </a:cubicBezTo>
                <a:cubicBezTo>
                  <a:pt x="2201740" y="1651379"/>
                  <a:pt x="2096749" y="1654250"/>
                  <a:pt x="1992573" y="1665027"/>
                </a:cubicBezTo>
                <a:cubicBezTo>
                  <a:pt x="1963954" y="1667988"/>
                  <a:pt x="1910687" y="1692322"/>
                  <a:pt x="1910687" y="1692322"/>
                </a:cubicBezTo>
                <a:cubicBezTo>
                  <a:pt x="1892490" y="1705970"/>
                  <a:pt x="1874606" y="1720045"/>
                  <a:pt x="1856096" y="1733266"/>
                </a:cubicBezTo>
                <a:cubicBezTo>
                  <a:pt x="1842749" y="1742800"/>
                  <a:pt x="1825399" y="1747753"/>
                  <a:pt x="1815152" y="1760561"/>
                </a:cubicBezTo>
                <a:cubicBezTo>
                  <a:pt x="1806165" y="1771794"/>
                  <a:pt x="1807938" y="1788637"/>
                  <a:pt x="1801504" y="1801504"/>
                </a:cubicBezTo>
                <a:cubicBezTo>
                  <a:pt x="1791523" y="1821465"/>
                  <a:pt x="1742544" y="1884669"/>
                  <a:pt x="1733266" y="1897039"/>
                </a:cubicBezTo>
                <a:cubicBezTo>
                  <a:pt x="1704860" y="2010659"/>
                  <a:pt x="1739449" y="1898319"/>
                  <a:pt x="1692322" y="1992573"/>
                </a:cubicBezTo>
                <a:cubicBezTo>
                  <a:pt x="1685888" y="2005440"/>
                  <a:pt x="1685108" y="2020649"/>
                  <a:pt x="1678675" y="2033516"/>
                </a:cubicBezTo>
                <a:cubicBezTo>
                  <a:pt x="1671339" y="2048187"/>
                  <a:pt x="1658715" y="2059789"/>
                  <a:pt x="1651379" y="2074460"/>
                </a:cubicBezTo>
                <a:cubicBezTo>
                  <a:pt x="1644945" y="2087327"/>
                  <a:pt x="1647903" y="2105231"/>
                  <a:pt x="1637731" y="2115403"/>
                </a:cubicBezTo>
                <a:cubicBezTo>
                  <a:pt x="1637720" y="2115414"/>
                  <a:pt x="1535379" y="2183637"/>
                  <a:pt x="1514901" y="2197289"/>
                </a:cubicBezTo>
                <a:cubicBezTo>
                  <a:pt x="1501253" y="2206387"/>
                  <a:pt x="1489519" y="2219398"/>
                  <a:pt x="1473958" y="2224585"/>
                </a:cubicBezTo>
                <a:cubicBezTo>
                  <a:pt x="1460310" y="2229134"/>
                  <a:pt x="1445591" y="2231247"/>
                  <a:pt x="1433015" y="2238233"/>
                </a:cubicBezTo>
                <a:cubicBezTo>
                  <a:pt x="1404338" y="2254165"/>
                  <a:pt x="1378424" y="2274627"/>
                  <a:pt x="1351128" y="2292824"/>
                </a:cubicBezTo>
                <a:cubicBezTo>
                  <a:pt x="1337480" y="2301922"/>
                  <a:pt x="1325746" y="2314932"/>
                  <a:pt x="1310185" y="2320119"/>
                </a:cubicBezTo>
                <a:lnTo>
                  <a:pt x="1269242" y="2333767"/>
                </a:lnTo>
                <a:cubicBezTo>
                  <a:pt x="1205522" y="2397485"/>
                  <a:pt x="1253856" y="2354505"/>
                  <a:pt x="1187355" y="2402006"/>
                </a:cubicBezTo>
                <a:cubicBezTo>
                  <a:pt x="1168846" y="2415227"/>
                  <a:pt x="1152513" y="2431664"/>
                  <a:pt x="1132764" y="2442949"/>
                </a:cubicBezTo>
                <a:cubicBezTo>
                  <a:pt x="1120274" y="2450086"/>
                  <a:pt x="1105469" y="2452048"/>
                  <a:pt x="1091821" y="2456597"/>
                </a:cubicBezTo>
                <a:cubicBezTo>
                  <a:pt x="1082722" y="2470245"/>
                  <a:pt x="1077333" y="2487293"/>
                  <a:pt x="1064525" y="2497540"/>
                </a:cubicBezTo>
                <a:cubicBezTo>
                  <a:pt x="1053291" y="2506527"/>
                  <a:pt x="1036449" y="2504754"/>
                  <a:pt x="1023582" y="2511188"/>
                </a:cubicBezTo>
                <a:cubicBezTo>
                  <a:pt x="1008911" y="2518523"/>
                  <a:pt x="996287" y="2529385"/>
                  <a:pt x="982639" y="2538483"/>
                </a:cubicBezTo>
                <a:cubicBezTo>
                  <a:pt x="978090" y="2552131"/>
                  <a:pt x="968991" y="2565041"/>
                  <a:pt x="968991" y="2579427"/>
                </a:cubicBezTo>
                <a:cubicBezTo>
                  <a:pt x="968991" y="2641002"/>
                  <a:pt x="982213" y="2652998"/>
                  <a:pt x="996287" y="2702257"/>
                </a:cubicBezTo>
                <a:cubicBezTo>
                  <a:pt x="1021063" y="2788975"/>
                  <a:pt x="994826" y="2726633"/>
                  <a:pt x="1037230" y="2811439"/>
                </a:cubicBezTo>
                <a:cubicBezTo>
                  <a:pt x="1053886" y="2894719"/>
                  <a:pt x="1062445" y="2901648"/>
                  <a:pt x="1037230" y="3002507"/>
                </a:cubicBezTo>
                <a:cubicBezTo>
                  <a:pt x="1033252" y="3018420"/>
                  <a:pt x="1019033" y="3029803"/>
                  <a:pt x="1009934" y="3043451"/>
                </a:cubicBezTo>
                <a:cubicBezTo>
                  <a:pt x="996291" y="3084381"/>
                  <a:pt x="956363" y="3161596"/>
                  <a:pt x="996287" y="3207224"/>
                </a:cubicBezTo>
                <a:cubicBezTo>
                  <a:pt x="1015233" y="3228877"/>
                  <a:pt x="1050878" y="3225421"/>
                  <a:pt x="1078173" y="3234519"/>
                </a:cubicBezTo>
                <a:cubicBezTo>
                  <a:pt x="1097474" y="3240953"/>
                  <a:pt x="1113136" y="3256462"/>
                  <a:pt x="1132764" y="3261815"/>
                </a:cubicBezTo>
                <a:cubicBezTo>
                  <a:pt x="1163798" y="3270279"/>
                  <a:pt x="1196649" y="3269709"/>
                  <a:pt x="1228298" y="3275463"/>
                </a:cubicBezTo>
                <a:cubicBezTo>
                  <a:pt x="1246753" y="3278818"/>
                  <a:pt x="1264579" y="3285041"/>
                  <a:pt x="1282890" y="3289110"/>
                </a:cubicBezTo>
                <a:cubicBezTo>
                  <a:pt x="1305534" y="3294142"/>
                  <a:pt x="1328382" y="3298209"/>
                  <a:pt x="1351128" y="3302758"/>
                </a:cubicBezTo>
                <a:cubicBezTo>
                  <a:pt x="1364776" y="3311857"/>
                  <a:pt x="1381825" y="3317246"/>
                  <a:pt x="1392072" y="3330054"/>
                </a:cubicBezTo>
                <a:cubicBezTo>
                  <a:pt x="1426085" y="3372571"/>
                  <a:pt x="1387033" y="3445743"/>
                  <a:pt x="1378424" y="3480179"/>
                </a:cubicBezTo>
                <a:cubicBezTo>
                  <a:pt x="1371307" y="3508648"/>
                  <a:pt x="1312800" y="3579746"/>
                  <a:pt x="1282890" y="3603009"/>
                </a:cubicBezTo>
                <a:cubicBezTo>
                  <a:pt x="1256995" y="3623149"/>
                  <a:pt x="1232125" y="3647226"/>
                  <a:pt x="1201003" y="3657600"/>
                </a:cubicBezTo>
                <a:cubicBezTo>
                  <a:pt x="985256" y="3729514"/>
                  <a:pt x="1147873" y="3683967"/>
                  <a:pt x="696036" y="3698543"/>
                </a:cubicBezTo>
                <a:cubicBezTo>
                  <a:pt x="682388" y="3703092"/>
                  <a:pt x="667063" y="3704211"/>
                  <a:pt x="655093" y="3712191"/>
                </a:cubicBezTo>
                <a:cubicBezTo>
                  <a:pt x="618548" y="3736554"/>
                  <a:pt x="601590" y="3776188"/>
                  <a:pt x="573206" y="3807725"/>
                </a:cubicBezTo>
                <a:cubicBezTo>
                  <a:pt x="547383" y="3836418"/>
                  <a:pt x="491319" y="3889612"/>
                  <a:pt x="491319" y="3889612"/>
                </a:cubicBezTo>
                <a:cubicBezTo>
                  <a:pt x="486770" y="3903260"/>
                  <a:pt x="486504" y="3919199"/>
                  <a:pt x="477672" y="3930555"/>
                </a:cubicBezTo>
                <a:cubicBezTo>
                  <a:pt x="453973" y="3961026"/>
                  <a:pt x="427904" y="3991030"/>
                  <a:pt x="395785" y="4012442"/>
                </a:cubicBezTo>
                <a:lnTo>
                  <a:pt x="272955" y="4094328"/>
                </a:lnTo>
                <a:cubicBezTo>
                  <a:pt x="260985" y="4102308"/>
                  <a:pt x="244879" y="4101542"/>
                  <a:pt x="232012" y="4107976"/>
                </a:cubicBezTo>
                <a:cubicBezTo>
                  <a:pt x="217341" y="4115311"/>
                  <a:pt x="204416" y="4125737"/>
                  <a:pt x="191069" y="4135271"/>
                </a:cubicBezTo>
                <a:cubicBezTo>
                  <a:pt x="159023" y="4158161"/>
                  <a:pt x="120331" y="4185277"/>
                  <a:pt x="95534" y="4217158"/>
                </a:cubicBezTo>
                <a:cubicBezTo>
                  <a:pt x="75393" y="4243053"/>
                  <a:pt x="40943" y="4299045"/>
                  <a:pt x="40943" y="4299045"/>
                </a:cubicBezTo>
                <a:cubicBezTo>
                  <a:pt x="4617" y="4408028"/>
                  <a:pt x="26254" y="4331449"/>
                  <a:pt x="13648" y="4558352"/>
                </a:cubicBezTo>
                <a:cubicBezTo>
                  <a:pt x="8595" y="4649310"/>
                  <a:pt x="4549" y="4740322"/>
                  <a:pt x="0" y="4831307"/>
                </a:cubicBezTo>
                <a:cubicBezTo>
                  <a:pt x="4549" y="4904095"/>
                  <a:pt x="7045" y="4977040"/>
                  <a:pt x="13648" y="5049671"/>
                </a:cubicBezTo>
                <a:cubicBezTo>
                  <a:pt x="21857" y="5139972"/>
                  <a:pt x="22603" y="5108308"/>
                  <a:pt x="40943" y="5172501"/>
                </a:cubicBezTo>
                <a:cubicBezTo>
                  <a:pt x="46096" y="5190536"/>
                  <a:pt x="49438" y="5209057"/>
                  <a:pt x="54591" y="5227092"/>
                </a:cubicBezTo>
                <a:cubicBezTo>
                  <a:pt x="58543" y="5240925"/>
                  <a:pt x="64287" y="5254203"/>
                  <a:pt x="68239" y="5268036"/>
                </a:cubicBezTo>
                <a:cubicBezTo>
                  <a:pt x="73392" y="5286071"/>
                  <a:pt x="74498" y="5305387"/>
                  <a:pt x="81887" y="5322627"/>
                </a:cubicBezTo>
                <a:cubicBezTo>
                  <a:pt x="88348" y="5337703"/>
                  <a:pt x="100084" y="5349922"/>
                  <a:pt x="109182" y="5363570"/>
                </a:cubicBezTo>
                <a:cubicBezTo>
                  <a:pt x="113731" y="5381767"/>
                  <a:pt x="117440" y="5400195"/>
                  <a:pt x="122830" y="5418161"/>
                </a:cubicBezTo>
                <a:cubicBezTo>
                  <a:pt x="131098" y="5445720"/>
                  <a:pt x="141027" y="5472752"/>
                  <a:pt x="150125" y="5500048"/>
                </a:cubicBezTo>
                <a:lnTo>
                  <a:pt x="191069" y="5622877"/>
                </a:lnTo>
                <a:cubicBezTo>
                  <a:pt x="195618" y="5636525"/>
                  <a:pt x="201227" y="5649864"/>
                  <a:pt x="204716" y="5663821"/>
                </a:cubicBezTo>
                <a:cubicBezTo>
                  <a:pt x="209265" y="5682018"/>
                  <a:pt x="210975" y="5701172"/>
                  <a:pt x="218364" y="5718412"/>
                </a:cubicBezTo>
                <a:cubicBezTo>
                  <a:pt x="224825" y="5733488"/>
                  <a:pt x="236561" y="5745707"/>
                  <a:pt x="245660" y="5759355"/>
                </a:cubicBezTo>
                <a:lnTo>
                  <a:pt x="272955" y="5841242"/>
                </a:lnTo>
                <a:cubicBezTo>
                  <a:pt x="283329" y="5872364"/>
                  <a:pt x="317172" y="5892007"/>
                  <a:pt x="327546" y="5923128"/>
                </a:cubicBezTo>
                <a:cubicBezTo>
                  <a:pt x="336068" y="5948694"/>
                  <a:pt x="344973" y="5987377"/>
                  <a:pt x="368490" y="6005015"/>
                </a:cubicBezTo>
                <a:cubicBezTo>
                  <a:pt x="375769" y="6010474"/>
                  <a:pt x="386687" y="6005015"/>
                  <a:pt x="395785" y="600501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ctr" eaLnBrk="0" hangingPunct="0"/>
            <a:endParaRPr lang="en-US" b="1" i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285397" y="6100549"/>
            <a:ext cx="601299" cy="736979"/>
          </a:xfrm>
          <a:custGeom>
            <a:avLst/>
            <a:gdLst>
              <a:gd name="connsiteX0" fmla="*/ 0 w 601299"/>
              <a:gd name="connsiteY0" fmla="*/ 0 h 736979"/>
              <a:gd name="connsiteX1" fmla="*/ 122830 w 601299"/>
              <a:gd name="connsiteY1" fmla="*/ 122830 h 736979"/>
              <a:gd name="connsiteX2" fmla="*/ 177421 w 601299"/>
              <a:gd name="connsiteY2" fmla="*/ 204717 h 736979"/>
              <a:gd name="connsiteX3" fmla="*/ 245660 w 601299"/>
              <a:gd name="connsiteY3" fmla="*/ 286603 h 736979"/>
              <a:gd name="connsiteX4" fmla="*/ 286603 w 601299"/>
              <a:gd name="connsiteY4" fmla="*/ 313899 h 736979"/>
              <a:gd name="connsiteX5" fmla="*/ 341194 w 601299"/>
              <a:gd name="connsiteY5" fmla="*/ 436729 h 736979"/>
              <a:gd name="connsiteX6" fmla="*/ 436728 w 601299"/>
              <a:gd name="connsiteY6" fmla="*/ 545911 h 736979"/>
              <a:gd name="connsiteX7" fmla="*/ 532263 w 601299"/>
              <a:gd name="connsiteY7" fmla="*/ 600502 h 736979"/>
              <a:gd name="connsiteX8" fmla="*/ 586854 w 601299"/>
              <a:gd name="connsiteY8" fmla="*/ 641445 h 736979"/>
              <a:gd name="connsiteX9" fmla="*/ 600502 w 601299"/>
              <a:gd name="connsiteY9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1299" h="736979">
                <a:moveTo>
                  <a:pt x="0" y="0"/>
                </a:moveTo>
                <a:cubicBezTo>
                  <a:pt x="40943" y="40943"/>
                  <a:pt x="90712" y="74652"/>
                  <a:pt x="122830" y="122830"/>
                </a:cubicBezTo>
                <a:lnTo>
                  <a:pt x="177421" y="204717"/>
                </a:lnTo>
                <a:cubicBezTo>
                  <a:pt x="204261" y="244978"/>
                  <a:pt x="206251" y="253762"/>
                  <a:pt x="245660" y="286603"/>
                </a:cubicBezTo>
                <a:cubicBezTo>
                  <a:pt x="258261" y="297104"/>
                  <a:pt x="272955" y="304800"/>
                  <a:pt x="286603" y="313899"/>
                </a:cubicBezTo>
                <a:cubicBezTo>
                  <a:pt x="329859" y="378782"/>
                  <a:pt x="308712" y="339281"/>
                  <a:pt x="341194" y="436729"/>
                </a:cubicBezTo>
                <a:cubicBezTo>
                  <a:pt x="365929" y="510935"/>
                  <a:pt x="387967" y="511082"/>
                  <a:pt x="436728" y="545911"/>
                </a:cubicBezTo>
                <a:cubicBezTo>
                  <a:pt x="509023" y="597551"/>
                  <a:pt x="465822" y="578355"/>
                  <a:pt x="532263" y="600502"/>
                </a:cubicBezTo>
                <a:cubicBezTo>
                  <a:pt x="550460" y="614150"/>
                  <a:pt x="572292" y="623971"/>
                  <a:pt x="586854" y="641445"/>
                </a:cubicBezTo>
                <a:cubicBezTo>
                  <a:pt x="606257" y="664728"/>
                  <a:pt x="600502" y="712177"/>
                  <a:pt x="600502" y="73697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ctr" eaLnBrk="0" hangingPunct="0"/>
            <a:endParaRPr lang="en-US" b="1" i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45257" y="4768334"/>
            <a:ext cx="228600" cy="3048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hlinkClick r:id="" action="ppaction://noaction"/>
          </p:cNvPr>
          <p:cNvSpPr/>
          <p:nvPr/>
        </p:nvSpPr>
        <p:spPr>
          <a:xfrm>
            <a:off x="4886696" y="3581400"/>
            <a:ext cx="228600" cy="3048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81600" y="2286000"/>
            <a:ext cx="228600" cy="3048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25586" y="762000"/>
            <a:ext cx="228600" cy="3048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hlinkClick r:id="" action="ppaction://noaction"/>
          </p:cNvPr>
          <p:cNvSpPr/>
          <p:nvPr/>
        </p:nvSpPr>
        <p:spPr>
          <a:xfrm>
            <a:off x="4471746" y="6329149"/>
            <a:ext cx="228600" cy="3048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95600" y="6185999"/>
            <a:ext cx="301752" cy="30480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72396" y="5881199"/>
            <a:ext cx="301752" cy="30480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62200" y="2605585"/>
            <a:ext cx="301752" cy="30480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2605" y="2024390"/>
            <a:ext cx="1394997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Allai Khwar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41465" y="5590957"/>
            <a:ext cx="1672316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Muzaffarabad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34080" y="5604804"/>
            <a:ext cx="1256241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Mansehra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81840" y="300588"/>
            <a:ext cx="1852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96 MW</a:t>
            </a:r>
          </a:p>
          <a:p>
            <a:r>
              <a:rPr lang="en-US" dirty="0" err="1" smtClean="0"/>
              <a:t>Batta</a:t>
            </a:r>
            <a:r>
              <a:rPr lang="en-US" dirty="0" smtClean="0"/>
              <a:t> </a:t>
            </a:r>
            <a:r>
              <a:rPr lang="en-US" dirty="0" err="1"/>
              <a:t>Kundi</a:t>
            </a:r>
            <a:r>
              <a:rPr lang="en-US" dirty="0"/>
              <a:t> HPP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71900" y="1716613"/>
            <a:ext cx="185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188 MW</a:t>
            </a:r>
          </a:p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HPP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6696" y="3581400"/>
            <a:ext cx="185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>
                <a:hlinkClick r:id="" action="ppaction://noaction"/>
              </a:rPr>
              <a:t>870</a:t>
            </a:r>
            <a:r>
              <a:rPr lang="en-US" dirty="0" smtClean="0"/>
              <a:t> MW</a:t>
            </a:r>
          </a:p>
          <a:p>
            <a:r>
              <a:rPr lang="en-US" dirty="0" smtClean="0"/>
              <a:t>Suki </a:t>
            </a:r>
            <a:r>
              <a:rPr lang="en-US" dirty="0"/>
              <a:t>Kinari HPP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9569" y="4591837"/>
            <a:ext cx="185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 MW </a:t>
            </a:r>
          </a:p>
          <a:p>
            <a:pPr algn="ctr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Balakot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HPP</a:t>
            </a:r>
          </a:p>
        </p:txBody>
      </p:sp>
      <p:sp>
        <p:nvSpPr>
          <p:cNvPr id="21" name="Oval 20"/>
          <p:cNvSpPr/>
          <p:nvPr/>
        </p:nvSpPr>
        <p:spPr>
          <a:xfrm>
            <a:off x="3597029" y="5123373"/>
            <a:ext cx="182880" cy="18288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35343" y="5146426"/>
            <a:ext cx="792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Balkot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00346" y="3915110"/>
            <a:ext cx="182880" cy="18288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23856" y="3035110"/>
            <a:ext cx="182880" cy="18288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00911" y="2180064"/>
            <a:ext cx="182880" cy="182880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908267" y="2101334"/>
            <a:ext cx="185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Naran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01332" y="2941884"/>
            <a:ext cx="185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Kaghan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69473" y="4097990"/>
            <a:ext cx="185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>
            <a:hlinkClick r:id="" action="ppaction://noaction"/>
          </p:cNvPr>
          <p:cNvSpPr txBox="1"/>
          <p:nvPr/>
        </p:nvSpPr>
        <p:spPr>
          <a:xfrm>
            <a:off x="4700346" y="6145872"/>
            <a:ext cx="185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147 MW 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HPP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828488" y="3836518"/>
            <a:ext cx="558890" cy="4548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AutoShape 3"/>
          <p:cNvSpPr>
            <a:spLocks noChangeArrowheads="1"/>
          </p:cNvSpPr>
          <p:nvPr/>
        </p:nvSpPr>
        <p:spPr bwMode="auto">
          <a:xfrm>
            <a:off x="304800" y="76200"/>
            <a:ext cx="3639403" cy="1057298"/>
          </a:xfrm>
          <a:prstGeom prst="flowChartAlternateProcess">
            <a:avLst/>
          </a:prstGeom>
          <a:solidFill>
            <a:srgbClr val="00152A">
              <a:alpha val="80000"/>
            </a:srgbClr>
          </a:solidFill>
          <a:ln w="57150" cap="sq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PROJECTS ON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KUNHAR RIVER IN </a:t>
            </a:r>
            <a:r>
              <a:rPr lang="en-US" sz="2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KP</a:t>
            </a:r>
            <a:endParaRPr lang="pt-BR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294093"/>
              </p:ext>
            </p:extLst>
          </p:nvPr>
        </p:nvGraphicFramePr>
        <p:xfrm>
          <a:off x="441241" y="3229310"/>
          <a:ext cx="31557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5683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Bata </a:t>
                      </a:r>
                      <a:r>
                        <a:rPr lang="en-US" dirty="0" err="1" smtClean="0">
                          <a:solidFill>
                            <a:srgbClr val="00152A"/>
                          </a:solidFill>
                        </a:rPr>
                        <a:t>Kundi</a:t>
                      </a:r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              96 MW</a:t>
                      </a:r>
                    </a:p>
                    <a:p>
                      <a:r>
                        <a:rPr lang="en-US" dirty="0" err="1" smtClean="0">
                          <a:solidFill>
                            <a:srgbClr val="00152A"/>
                          </a:solidFill>
                        </a:rPr>
                        <a:t>Naran</a:t>
                      </a:r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                     188 MW</a:t>
                      </a:r>
                    </a:p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Suki</a:t>
                      </a:r>
                      <a:r>
                        <a:rPr lang="en-US" baseline="0" dirty="0" smtClean="0">
                          <a:solidFill>
                            <a:srgbClr val="00152A"/>
                          </a:solidFill>
                        </a:rPr>
                        <a:t> Kinari</a:t>
                      </a:r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             870 MW</a:t>
                      </a:r>
                    </a:p>
                    <a:p>
                      <a:r>
                        <a:rPr lang="en-US" u="none" dirty="0" err="1" smtClean="0">
                          <a:solidFill>
                            <a:srgbClr val="00152A"/>
                          </a:solidFill>
                        </a:rPr>
                        <a:t>Balakot</a:t>
                      </a:r>
                      <a:r>
                        <a:rPr lang="en-US" u="none" dirty="0" smtClean="0">
                          <a:solidFill>
                            <a:srgbClr val="00152A"/>
                          </a:solidFill>
                        </a:rPr>
                        <a:t>                   300 MW</a:t>
                      </a:r>
                    </a:p>
                    <a:p>
                      <a:r>
                        <a:rPr lang="en-US" u="sng" dirty="0" smtClean="0">
                          <a:solidFill>
                            <a:srgbClr val="00152A"/>
                          </a:solidFill>
                        </a:rPr>
                        <a:t>Patrind                   147</a:t>
                      </a:r>
                      <a:r>
                        <a:rPr lang="en-US" u="sng" baseline="0" dirty="0" smtClean="0">
                          <a:solidFill>
                            <a:srgbClr val="00152A"/>
                          </a:solidFill>
                        </a:rPr>
                        <a:t> MW</a:t>
                      </a:r>
                      <a:r>
                        <a:rPr lang="en-US" u="sng" dirty="0" smtClean="0">
                          <a:solidFill>
                            <a:srgbClr val="00152A"/>
                          </a:solidFill>
                        </a:rPr>
                        <a:t> </a:t>
                      </a:r>
                    </a:p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Total=                     1601 MW</a:t>
                      </a:r>
                      <a:endParaRPr lang="en-US" dirty="0">
                        <a:solidFill>
                          <a:srgbClr val="00152A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"/>
            <a:ext cx="8568952" cy="1133784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HYDROPOPWER </a:t>
            </a:r>
            <a:b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IDENTIFIED HPP POTENTIAL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41279"/>
            <a:ext cx="8640960" cy="4740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Chart 5" descr="Total Potential : 60,000 MW&#10;Opetational: 10,095 MW&#10;Construction: 7,220 MW&#10;Committed: 5,250 MW&#10;Remaining : 37,385 MW" title="Hydro Power Development : Overview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24596"/>
              </p:ext>
            </p:extLst>
          </p:nvPr>
        </p:nvGraphicFramePr>
        <p:xfrm>
          <a:off x="34636" y="990600"/>
          <a:ext cx="900186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36193" y="3810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67%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8787" y="4615382"/>
            <a:ext cx="1114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0200" y="31203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8%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535562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17%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314950" y="4601671"/>
            <a:ext cx="1266825" cy="584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972050" y="2548724"/>
            <a:ext cx="971550" cy="57161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096000" y="3126918"/>
            <a:ext cx="971550" cy="57161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826668" y="3810000"/>
            <a:ext cx="971550" cy="57161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"/>
            <a:ext cx="8568952" cy="12192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HYDROPOPWER </a:t>
            </a:r>
            <a:b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</a:t>
            </a:r>
            <a:endParaRPr lang="en-US" sz="3600" b="1" dirty="0">
              <a:solidFill>
                <a:srgbClr val="0B28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41279"/>
            <a:ext cx="8640960" cy="4740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869" y="1219200"/>
            <a:ext cx="8991600" cy="54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latin typeface="Arial" pitchFamily="34" charset="0"/>
              </a:rPr>
              <a:t>Fiscal and Financial Incentives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/>
              <a:t>Hydrological </a:t>
            </a:r>
            <a:r>
              <a:rPr lang="en-US" sz="2000" b="1" dirty="0" smtClean="0"/>
              <a:t>Risk Coverage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Sovereign Guarantee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Tri Partite Letter of Support Regime (</a:t>
            </a:r>
            <a:r>
              <a:rPr lang="en-US" sz="2000" b="1" dirty="0" smtClean="0">
                <a:solidFill>
                  <a:srgbClr val="FF0000"/>
                </a:solidFill>
              </a:rPr>
              <a:t>a bridge b/w province and Federal levels)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Three Stage Tariff Mechanism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Indigenous, Renewable and Reliable for Peaking Operations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Well Tested Security Package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Confidence of Lenders and Investors: </a:t>
            </a:r>
          </a:p>
          <a:p>
            <a:pPr lvl="2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b="1" dirty="0" smtClean="0"/>
              <a:t>Major Lenders: IFC_WB, ADB, IsDB, ICBC, CDB, K-EXIM </a:t>
            </a:r>
          </a:p>
          <a:p>
            <a:pPr lvl="2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b="1" dirty="0" smtClean="0"/>
              <a:t>Major Sponsors: CTG_CSAIL, CGGC, </a:t>
            </a:r>
            <a:r>
              <a:rPr lang="en-US" b="1" dirty="0"/>
              <a:t>HUBCO, </a:t>
            </a:r>
            <a:r>
              <a:rPr lang="en-US" b="1" dirty="0" smtClean="0"/>
              <a:t>K-WATER</a:t>
            </a:r>
            <a:r>
              <a:rPr lang="en-US" b="1" dirty="0"/>
              <a:t>, </a:t>
            </a:r>
            <a:r>
              <a:rPr lang="en-US" b="1" dirty="0" smtClean="0"/>
              <a:t>KOEN, KHNP,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Socio-Economic Uplift of Remote Areas plus WUC to provinces 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Much Better Per MW-Output </a:t>
            </a:r>
            <a:r>
              <a:rPr lang="en-US" sz="2000" b="1" dirty="0"/>
              <a:t>B</a:t>
            </a:r>
            <a:r>
              <a:rPr lang="en-US" sz="2000" b="1" dirty="0" smtClean="0"/>
              <a:t>ased CAPEX than other RE Technologies    </a:t>
            </a:r>
          </a:p>
          <a:p>
            <a:pPr marL="290513" lvl="1" algn="just">
              <a:lnSpc>
                <a:spcPct val="110000"/>
              </a:lnSpc>
              <a:buClr>
                <a:srgbClr val="C00000"/>
              </a:buClr>
              <a:tabLst>
                <a:tab pos="287338" algn="l"/>
              </a:tabLst>
              <a:defRPr/>
            </a:pPr>
            <a:endParaRPr lang="en-AU" sz="1450" b="1" dirty="0">
              <a:solidFill>
                <a:srgbClr val="000000"/>
              </a:solidFill>
              <a:latin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§"/>
              <a:defRPr/>
            </a:pPr>
            <a:endParaRPr lang="en-US" altLang="en-US" sz="14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9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spect="1" noChangeArrowheads="1" noTextEdit="1"/>
          </p:cNvSpPr>
          <p:nvPr/>
        </p:nvSpPr>
        <p:spPr bwMode="auto">
          <a:xfrm>
            <a:off x="7010400" y="2590800"/>
            <a:ext cx="1828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3310" y="0"/>
            <a:ext cx="8464401" cy="133536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AU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HYDROPOWER </a:t>
            </a:r>
          </a:p>
          <a:p>
            <a:r>
              <a:rPr lang="en-AU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  <a:endParaRPr lang="en-AU" sz="3600" b="1" dirty="0">
              <a:solidFill>
                <a:srgbClr val="0B28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141" y="1524000"/>
            <a:ext cx="833057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Per MW Installed Capacity CAPEX Higher than </a:t>
            </a:r>
            <a:r>
              <a:rPr lang="en-US" sz="2000" b="1" dirty="0"/>
              <a:t>O</a:t>
            </a:r>
            <a:r>
              <a:rPr lang="en-US" sz="2000" b="1" dirty="0" smtClean="0"/>
              <a:t>ther Technologies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Placement in Indicative Generation Capacity Expansion (IGCEP)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Financing Issues from World Bank and ADB etc. (some Areas)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/>
              <a:t>Environmental Related Compliances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Land </a:t>
            </a:r>
            <a:r>
              <a:rPr lang="en-US" sz="2000" b="1" dirty="0"/>
              <a:t>Acquisition </a:t>
            </a:r>
            <a:r>
              <a:rPr lang="en-US" sz="2000" b="1" dirty="0" smtClean="0"/>
              <a:t>(Gen. Projects as well as T/Lines)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Provincial Projects when initiated remained out of radar of Federal entities (i.e. CPPAG-NTDC)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Synchronization of Projects development in each Valley to meet T/Line capacities</a:t>
            </a:r>
            <a:endParaRPr lang="en-US" sz="2000" b="1" dirty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Non </a:t>
            </a:r>
            <a:r>
              <a:rPr lang="en-US" sz="2000" b="1" dirty="0">
                <a:solidFill>
                  <a:srgbClr val="FF0000"/>
                </a:solidFill>
              </a:rPr>
              <a:t>Availability of Power Policy for Gilgit Baltistan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Non </a:t>
            </a:r>
            <a:r>
              <a:rPr lang="en-US" sz="2000" b="1" dirty="0">
                <a:solidFill>
                  <a:srgbClr val="FF0000"/>
                </a:solidFill>
              </a:rPr>
              <a:t>Connectivity of National Grid with Gilgit Baltistan Region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/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2000" b="1" dirty="0" smtClean="0">
              <a:latin typeface="Arial" pitchFamily="34" charset="0"/>
            </a:endParaRPr>
          </a:p>
          <a:p>
            <a:pPr marL="290513" lvl="1" algn="just">
              <a:lnSpc>
                <a:spcPct val="110000"/>
              </a:lnSpc>
              <a:buClr>
                <a:srgbClr val="C00000"/>
              </a:buClr>
              <a:tabLst>
                <a:tab pos="287338" algn="l"/>
              </a:tabLst>
              <a:defRPr/>
            </a:pPr>
            <a:endParaRPr lang="en-AU" sz="1450" b="1" dirty="0">
              <a:solidFill>
                <a:srgbClr val="000000"/>
              </a:solidFill>
              <a:latin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§"/>
              <a:defRPr/>
            </a:pPr>
            <a:endParaRPr lang="en-US" altLang="en-US" sz="14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3981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hlinkClick r:id="" action="ppaction://noaction"/>
          </p:cNvPr>
          <p:cNvSpPr/>
          <p:nvPr/>
        </p:nvSpPr>
        <p:spPr>
          <a:xfrm>
            <a:off x="5129213" y="3438525"/>
            <a:ext cx="1319212" cy="409575"/>
          </a:xfrm>
          <a:custGeom>
            <a:avLst/>
            <a:gdLst>
              <a:gd name="connsiteX0" fmla="*/ 1319212 w 1319212"/>
              <a:gd name="connsiteY0" fmla="*/ 0 h 409575"/>
              <a:gd name="connsiteX1" fmla="*/ 1295400 w 1319212"/>
              <a:gd name="connsiteY1" fmla="*/ 23813 h 409575"/>
              <a:gd name="connsiteX2" fmla="*/ 1276350 w 1319212"/>
              <a:gd name="connsiteY2" fmla="*/ 52388 h 409575"/>
              <a:gd name="connsiteX3" fmla="*/ 1266825 w 1319212"/>
              <a:gd name="connsiteY3" fmla="*/ 66675 h 409575"/>
              <a:gd name="connsiteX4" fmla="*/ 1238250 w 1319212"/>
              <a:gd name="connsiteY4" fmla="*/ 85725 h 409575"/>
              <a:gd name="connsiteX5" fmla="*/ 1195387 w 1319212"/>
              <a:gd name="connsiteY5" fmla="*/ 119063 h 409575"/>
              <a:gd name="connsiteX6" fmla="*/ 1138237 w 1319212"/>
              <a:gd name="connsiteY6" fmla="*/ 138113 h 409575"/>
              <a:gd name="connsiteX7" fmla="*/ 1033462 w 1319212"/>
              <a:gd name="connsiteY7" fmla="*/ 142875 h 409575"/>
              <a:gd name="connsiteX8" fmla="*/ 995362 w 1319212"/>
              <a:gd name="connsiteY8" fmla="*/ 152400 h 409575"/>
              <a:gd name="connsiteX9" fmla="*/ 976312 w 1319212"/>
              <a:gd name="connsiteY9" fmla="*/ 161925 h 409575"/>
              <a:gd name="connsiteX10" fmla="*/ 962025 w 1319212"/>
              <a:gd name="connsiteY10" fmla="*/ 171450 h 409575"/>
              <a:gd name="connsiteX11" fmla="*/ 933450 w 1319212"/>
              <a:gd name="connsiteY11" fmla="*/ 180975 h 409575"/>
              <a:gd name="connsiteX12" fmla="*/ 904875 w 1319212"/>
              <a:gd name="connsiteY12" fmla="*/ 190500 h 409575"/>
              <a:gd name="connsiteX13" fmla="*/ 871537 w 1319212"/>
              <a:gd name="connsiteY13" fmla="*/ 204788 h 409575"/>
              <a:gd name="connsiteX14" fmla="*/ 828675 w 1319212"/>
              <a:gd name="connsiteY14" fmla="*/ 233363 h 409575"/>
              <a:gd name="connsiteX15" fmla="*/ 814387 w 1319212"/>
              <a:gd name="connsiteY15" fmla="*/ 247650 h 409575"/>
              <a:gd name="connsiteX16" fmla="*/ 785812 w 1319212"/>
              <a:gd name="connsiteY16" fmla="*/ 257175 h 409575"/>
              <a:gd name="connsiteX17" fmla="*/ 504825 w 1319212"/>
              <a:gd name="connsiteY17" fmla="*/ 266700 h 409575"/>
              <a:gd name="connsiteX18" fmla="*/ 495300 w 1319212"/>
              <a:gd name="connsiteY18" fmla="*/ 280988 h 409575"/>
              <a:gd name="connsiteX19" fmla="*/ 476250 w 1319212"/>
              <a:gd name="connsiteY19" fmla="*/ 295275 h 409575"/>
              <a:gd name="connsiteX20" fmla="*/ 471487 w 1319212"/>
              <a:gd name="connsiteY20" fmla="*/ 309563 h 409575"/>
              <a:gd name="connsiteX21" fmla="*/ 461962 w 1319212"/>
              <a:gd name="connsiteY21" fmla="*/ 323850 h 409575"/>
              <a:gd name="connsiteX22" fmla="*/ 442912 w 1319212"/>
              <a:gd name="connsiteY22" fmla="*/ 352425 h 409575"/>
              <a:gd name="connsiteX23" fmla="*/ 419100 w 1319212"/>
              <a:gd name="connsiteY23" fmla="*/ 381000 h 409575"/>
              <a:gd name="connsiteX24" fmla="*/ 400050 w 1319212"/>
              <a:gd name="connsiteY24" fmla="*/ 385763 h 409575"/>
              <a:gd name="connsiteX25" fmla="*/ 371475 w 1319212"/>
              <a:gd name="connsiteY25" fmla="*/ 395288 h 409575"/>
              <a:gd name="connsiteX26" fmla="*/ 361950 w 1319212"/>
              <a:gd name="connsiteY26" fmla="*/ 366713 h 409575"/>
              <a:gd name="connsiteX27" fmla="*/ 357187 w 1319212"/>
              <a:gd name="connsiteY27" fmla="*/ 309563 h 409575"/>
              <a:gd name="connsiteX28" fmla="*/ 342900 w 1319212"/>
              <a:gd name="connsiteY28" fmla="*/ 295275 h 409575"/>
              <a:gd name="connsiteX29" fmla="*/ 333375 w 1319212"/>
              <a:gd name="connsiteY29" fmla="*/ 204788 h 409575"/>
              <a:gd name="connsiteX30" fmla="*/ 323850 w 1319212"/>
              <a:gd name="connsiteY30" fmla="*/ 190500 h 409575"/>
              <a:gd name="connsiteX31" fmla="*/ 314325 w 1319212"/>
              <a:gd name="connsiteY31" fmla="*/ 161925 h 409575"/>
              <a:gd name="connsiteX32" fmla="*/ 309562 w 1319212"/>
              <a:gd name="connsiteY32" fmla="*/ 147638 h 409575"/>
              <a:gd name="connsiteX33" fmla="*/ 209550 w 1319212"/>
              <a:gd name="connsiteY33" fmla="*/ 161925 h 409575"/>
              <a:gd name="connsiteX34" fmla="*/ 195262 w 1319212"/>
              <a:gd name="connsiteY34" fmla="*/ 180975 h 409575"/>
              <a:gd name="connsiteX35" fmla="*/ 190500 w 1319212"/>
              <a:gd name="connsiteY35" fmla="*/ 195263 h 409575"/>
              <a:gd name="connsiteX36" fmla="*/ 176212 w 1319212"/>
              <a:gd name="connsiteY36" fmla="*/ 204788 h 409575"/>
              <a:gd name="connsiteX37" fmla="*/ 166687 w 1319212"/>
              <a:gd name="connsiteY37" fmla="*/ 219075 h 409575"/>
              <a:gd name="connsiteX38" fmla="*/ 147637 w 1319212"/>
              <a:gd name="connsiteY38" fmla="*/ 276225 h 409575"/>
              <a:gd name="connsiteX39" fmla="*/ 123825 w 1319212"/>
              <a:gd name="connsiteY39" fmla="*/ 304800 h 409575"/>
              <a:gd name="connsiteX40" fmla="*/ 119062 w 1319212"/>
              <a:gd name="connsiteY40" fmla="*/ 319088 h 409575"/>
              <a:gd name="connsiteX41" fmla="*/ 100012 w 1319212"/>
              <a:gd name="connsiteY41" fmla="*/ 347663 h 409575"/>
              <a:gd name="connsiteX42" fmla="*/ 71437 w 1319212"/>
              <a:gd name="connsiteY42" fmla="*/ 366713 h 409575"/>
              <a:gd name="connsiteX43" fmla="*/ 57150 w 1319212"/>
              <a:gd name="connsiteY43" fmla="*/ 376238 h 409575"/>
              <a:gd name="connsiteX44" fmla="*/ 23812 w 1319212"/>
              <a:gd name="connsiteY44" fmla="*/ 400050 h 409575"/>
              <a:gd name="connsiteX45" fmla="*/ 9525 w 1319212"/>
              <a:gd name="connsiteY45" fmla="*/ 404813 h 409575"/>
              <a:gd name="connsiteX46" fmla="*/ 0 w 1319212"/>
              <a:gd name="connsiteY46" fmla="*/ 4095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19212" h="409575">
                <a:moveTo>
                  <a:pt x="1319212" y="0"/>
                </a:moveTo>
                <a:cubicBezTo>
                  <a:pt x="1311275" y="7938"/>
                  <a:pt x="1302508" y="15125"/>
                  <a:pt x="1295400" y="23813"/>
                </a:cubicBezTo>
                <a:cubicBezTo>
                  <a:pt x="1288151" y="32673"/>
                  <a:pt x="1282700" y="42863"/>
                  <a:pt x="1276350" y="52388"/>
                </a:cubicBezTo>
                <a:lnTo>
                  <a:pt x="1266825" y="66675"/>
                </a:lnTo>
                <a:cubicBezTo>
                  <a:pt x="1260475" y="76200"/>
                  <a:pt x="1247775" y="79375"/>
                  <a:pt x="1238250" y="85725"/>
                </a:cubicBezTo>
                <a:cubicBezTo>
                  <a:pt x="1213595" y="102162"/>
                  <a:pt x="1233429" y="106382"/>
                  <a:pt x="1195387" y="119063"/>
                </a:cubicBezTo>
                <a:lnTo>
                  <a:pt x="1138237" y="138113"/>
                </a:lnTo>
                <a:cubicBezTo>
                  <a:pt x="1105070" y="149169"/>
                  <a:pt x="1068387" y="141288"/>
                  <a:pt x="1033462" y="142875"/>
                </a:cubicBezTo>
                <a:cubicBezTo>
                  <a:pt x="1019492" y="145669"/>
                  <a:pt x="1008172" y="146910"/>
                  <a:pt x="995362" y="152400"/>
                </a:cubicBezTo>
                <a:cubicBezTo>
                  <a:pt x="988836" y="155197"/>
                  <a:pt x="982476" y="158403"/>
                  <a:pt x="976312" y="161925"/>
                </a:cubicBezTo>
                <a:cubicBezTo>
                  <a:pt x="971342" y="164765"/>
                  <a:pt x="967255" y="169125"/>
                  <a:pt x="962025" y="171450"/>
                </a:cubicBezTo>
                <a:cubicBezTo>
                  <a:pt x="952850" y="175528"/>
                  <a:pt x="942975" y="177800"/>
                  <a:pt x="933450" y="180975"/>
                </a:cubicBezTo>
                <a:lnTo>
                  <a:pt x="904875" y="190500"/>
                </a:lnTo>
                <a:cubicBezTo>
                  <a:pt x="890096" y="195426"/>
                  <a:pt x="886247" y="195962"/>
                  <a:pt x="871537" y="204788"/>
                </a:cubicBezTo>
                <a:cubicBezTo>
                  <a:pt x="871525" y="204795"/>
                  <a:pt x="835824" y="228597"/>
                  <a:pt x="828675" y="233363"/>
                </a:cubicBezTo>
                <a:cubicBezTo>
                  <a:pt x="823071" y="237099"/>
                  <a:pt x="820275" y="244379"/>
                  <a:pt x="814387" y="247650"/>
                </a:cubicBezTo>
                <a:cubicBezTo>
                  <a:pt x="805610" y="252526"/>
                  <a:pt x="795337" y="254000"/>
                  <a:pt x="785812" y="257175"/>
                </a:cubicBezTo>
                <a:cubicBezTo>
                  <a:pt x="696905" y="286811"/>
                  <a:pt x="504825" y="266700"/>
                  <a:pt x="504825" y="266700"/>
                </a:cubicBezTo>
                <a:cubicBezTo>
                  <a:pt x="501650" y="271463"/>
                  <a:pt x="499347" y="276941"/>
                  <a:pt x="495300" y="280988"/>
                </a:cubicBezTo>
                <a:cubicBezTo>
                  <a:pt x="489687" y="286601"/>
                  <a:pt x="481331" y="289177"/>
                  <a:pt x="476250" y="295275"/>
                </a:cubicBezTo>
                <a:cubicBezTo>
                  <a:pt x="473036" y="299132"/>
                  <a:pt x="473732" y="305073"/>
                  <a:pt x="471487" y="309563"/>
                </a:cubicBezTo>
                <a:cubicBezTo>
                  <a:pt x="468927" y="314682"/>
                  <a:pt x="465137" y="319088"/>
                  <a:pt x="461962" y="323850"/>
                </a:cubicBezTo>
                <a:cubicBezTo>
                  <a:pt x="453593" y="348960"/>
                  <a:pt x="462732" y="328642"/>
                  <a:pt x="442912" y="352425"/>
                </a:cubicBezTo>
                <a:cubicBezTo>
                  <a:pt x="433945" y="363185"/>
                  <a:pt x="432382" y="373410"/>
                  <a:pt x="419100" y="381000"/>
                </a:cubicBezTo>
                <a:cubicBezTo>
                  <a:pt x="413417" y="384247"/>
                  <a:pt x="406319" y="383882"/>
                  <a:pt x="400050" y="385763"/>
                </a:cubicBezTo>
                <a:cubicBezTo>
                  <a:pt x="390433" y="388648"/>
                  <a:pt x="371475" y="395288"/>
                  <a:pt x="371475" y="395288"/>
                </a:cubicBezTo>
                <a:cubicBezTo>
                  <a:pt x="368300" y="385763"/>
                  <a:pt x="362784" y="376719"/>
                  <a:pt x="361950" y="366713"/>
                </a:cubicBezTo>
                <a:cubicBezTo>
                  <a:pt x="360362" y="347663"/>
                  <a:pt x="362112" y="328034"/>
                  <a:pt x="357187" y="309563"/>
                </a:cubicBezTo>
                <a:cubicBezTo>
                  <a:pt x="355452" y="303055"/>
                  <a:pt x="347662" y="300038"/>
                  <a:pt x="342900" y="295275"/>
                </a:cubicBezTo>
                <a:cubicBezTo>
                  <a:pt x="327185" y="248137"/>
                  <a:pt x="353167" y="330143"/>
                  <a:pt x="333375" y="204788"/>
                </a:cubicBezTo>
                <a:cubicBezTo>
                  <a:pt x="332482" y="199134"/>
                  <a:pt x="326175" y="195731"/>
                  <a:pt x="323850" y="190500"/>
                </a:cubicBezTo>
                <a:cubicBezTo>
                  <a:pt x="319772" y="181325"/>
                  <a:pt x="317500" y="171450"/>
                  <a:pt x="314325" y="161925"/>
                </a:cubicBezTo>
                <a:lnTo>
                  <a:pt x="309562" y="147638"/>
                </a:lnTo>
                <a:cubicBezTo>
                  <a:pt x="295154" y="148485"/>
                  <a:pt x="233441" y="141448"/>
                  <a:pt x="209550" y="161925"/>
                </a:cubicBezTo>
                <a:cubicBezTo>
                  <a:pt x="203523" y="167091"/>
                  <a:pt x="200025" y="174625"/>
                  <a:pt x="195262" y="180975"/>
                </a:cubicBezTo>
                <a:cubicBezTo>
                  <a:pt x="193675" y="185738"/>
                  <a:pt x="193636" y="191343"/>
                  <a:pt x="190500" y="195263"/>
                </a:cubicBezTo>
                <a:cubicBezTo>
                  <a:pt x="186924" y="199733"/>
                  <a:pt x="180260" y="200741"/>
                  <a:pt x="176212" y="204788"/>
                </a:cubicBezTo>
                <a:cubicBezTo>
                  <a:pt x="172165" y="208835"/>
                  <a:pt x="169862" y="214313"/>
                  <a:pt x="166687" y="219075"/>
                </a:cubicBezTo>
                <a:lnTo>
                  <a:pt x="147637" y="276225"/>
                </a:lnTo>
                <a:cubicBezTo>
                  <a:pt x="144321" y="286172"/>
                  <a:pt x="130458" y="298167"/>
                  <a:pt x="123825" y="304800"/>
                </a:cubicBezTo>
                <a:cubicBezTo>
                  <a:pt x="122237" y="309563"/>
                  <a:pt x="121500" y="314699"/>
                  <a:pt x="119062" y="319088"/>
                </a:cubicBezTo>
                <a:cubicBezTo>
                  <a:pt x="113503" y="329095"/>
                  <a:pt x="109537" y="341313"/>
                  <a:pt x="100012" y="347663"/>
                </a:cubicBezTo>
                <a:lnTo>
                  <a:pt x="71437" y="366713"/>
                </a:lnTo>
                <a:cubicBezTo>
                  <a:pt x="66675" y="369888"/>
                  <a:pt x="61729" y="372804"/>
                  <a:pt x="57150" y="376238"/>
                </a:cubicBezTo>
                <a:cubicBezTo>
                  <a:pt x="52834" y="379475"/>
                  <a:pt x="30777" y="396567"/>
                  <a:pt x="23812" y="400050"/>
                </a:cubicBezTo>
                <a:cubicBezTo>
                  <a:pt x="19322" y="402295"/>
                  <a:pt x="14186" y="402949"/>
                  <a:pt x="9525" y="404813"/>
                </a:cubicBezTo>
                <a:cubicBezTo>
                  <a:pt x="6229" y="406131"/>
                  <a:pt x="3175" y="407988"/>
                  <a:pt x="0" y="409575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Arrow 22">
            <a:hlinkClick r:id="" action="ppaction://noaction"/>
          </p:cNvPr>
          <p:cNvSpPr/>
          <p:nvPr/>
        </p:nvSpPr>
        <p:spPr>
          <a:xfrm>
            <a:off x="7669213" y="6271553"/>
            <a:ext cx="1357313" cy="6010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 rot="19917968">
            <a:off x="1489938" y="5776758"/>
            <a:ext cx="1929366" cy="38814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rgbClr val="003300">
                <a:gamma/>
                <a:shade val="60000"/>
                <a:invGamma/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</a:rPr>
              <a:t>B a l o c h i s t a n</a:t>
            </a:r>
            <a:endParaRPr lang="en-US" sz="1200" b="1" dirty="0" smtClean="0">
              <a:solidFill>
                <a:srgbClr val="000066"/>
              </a:solidFill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 rot="19917968">
            <a:off x="5216027" y="2640232"/>
            <a:ext cx="1929366" cy="38814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rgbClr val="003300">
                <a:gamma/>
                <a:shade val="60000"/>
                <a:invGamma/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</a:rPr>
              <a:t>P u n j a b</a:t>
            </a:r>
            <a:endParaRPr lang="en-US" sz="1200" b="1" dirty="0" smtClean="0">
              <a:solidFill>
                <a:srgbClr val="000066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 rot="19917968">
            <a:off x="3551948" y="6234448"/>
            <a:ext cx="1242030" cy="38814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rgbClr val="003300">
                <a:gamma/>
                <a:shade val="60000"/>
                <a:invGamma/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</a:rPr>
              <a:t>S i n d h</a:t>
            </a:r>
            <a:endParaRPr lang="en-US" sz="1200" b="1" dirty="0" smtClean="0">
              <a:solidFill>
                <a:srgbClr val="000066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9" y="51098"/>
            <a:ext cx="8971553" cy="6623050"/>
          </a:xfrm>
          <a:prstGeom prst="rect">
            <a:avLst/>
          </a:prstGeom>
          <a:ln w="38100">
            <a:solidFill>
              <a:srgbClr val="0046C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27"/>
          <p:cNvSpPr/>
          <p:nvPr/>
        </p:nvSpPr>
        <p:spPr>
          <a:xfrm>
            <a:off x="4194216" y="3394075"/>
            <a:ext cx="2300016" cy="1893582"/>
          </a:xfrm>
          <a:custGeom>
            <a:avLst/>
            <a:gdLst>
              <a:gd name="connsiteX0" fmla="*/ 1816775 w 1816775"/>
              <a:gd name="connsiteY0" fmla="*/ 0 h 1339850"/>
              <a:gd name="connsiteX1" fmla="*/ 1791375 w 1816775"/>
              <a:gd name="connsiteY1" fmla="*/ 31750 h 1339850"/>
              <a:gd name="connsiteX2" fmla="*/ 1778675 w 1816775"/>
              <a:gd name="connsiteY2" fmla="*/ 50800 h 1339850"/>
              <a:gd name="connsiteX3" fmla="*/ 1740575 w 1816775"/>
              <a:gd name="connsiteY3" fmla="*/ 69850 h 1339850"/>
              <a:gd name="connsiteX4" fmla="*/ 1683425 w 1816775"/>
              <a:gd name="connsiteY4" fmla="*/ 114300 h 1339850"/>
              <a:gd name="connsiteX5" fmla="*/ 1651675 w 1816775"/>
              <a:gd name="connsiteY5" fmla="*/ 127000 h 1339850"/>
              <a:gd name="connsiteX6" fmla="*/ 1588175 w 1816775"/>
              <a:gd name="connsiteY6" fmla="*/ 146050 h 1339850"/>
              <a:gd name="connsiteX7" fmla="*/ 1569125 w 1816775"/>
              <a:gd name="connsiteY7" fmla="*/ 152400 h 1339850"/>
              <a:gd name="connsiteX8" fmla="*/ 1492925 w 1816775"/>
              <a:gd name="connsiteY8" fmla="*/ 158750 h 1339850"/>
              <a:gd name="connsiteX9" fmla="*/ 1429425 w 1816775"/>
              <a:gd name="connsiteY9" fmla="*/ 177800 h 1339850"/>
              <a:gd name="connsiteX10" fmla="*/ 1410375 w 1816775"/>
              <a:gd name="connsiteY10" fmla="*/ 184150 h 1339850"/>
              <a:gd name="connsiteX11" fmla="*/ 1391325 w 1816775"/>
              <a:gd name="connsiteY11" fmla="*/ 190500 h 1339850"/>
              <a:gd name="connsiteX12" fmla="*/ 1334175 w 1816775"/>
              <a:gd name="connsiteY12" fmla="*/ 215900 h 1339850"/>
              <a:gd name="connsiteX13" fmla="*/ 1270675 w 1816775"/>
              <a:gd name="connsiteY13" fmla="*/ 234950 h 1339850"/>
              <a:gd name="connsiteX14" fmla="*/ 1238925 w 1816775"/>
              <a:gd name="connsiteY14" fmla="*/ 228600 h 1339850"/>
              <a:gd name="connsiteX15" fmla="*/ 1188125 w 1816775"/>
              <a:gd name="connsiteY15" fmla="*/ 222250 h 1339850"/>
              <a:gd name="connsiteX16" fmla="*/ 1156375 w 1816775"/>
              <a:gd name="connsiteY16" fmla="*/ 209550 h 1339850"/>
              <a:gd name="connsiteX17" fmla="*/ 1130975 w 1816775"/>
              <a:gd name="connsiteY17" fmla="*/ 215900 h 1339850"/>
              <a:gd name="connsiteX18" fmla="*/ 1118275 w 1816775"/>
              <a:gd name="connsiteY18" fmla="*/ 234950 h 1339850"/>
              <a:gd name="connsiteX19" fmla="*/ 1092875 w 1816775"/>
              <a:gd name="connsiteY19" fmla="*/ 260350 h 1339850"/>
              <a:gd name="connsiteX20" fmla="*/ 1086525 w 1816775"/>
              <a:gd name="connsiteY20" fmla="*/ 279400 h 1339850"/>
              <a:gd name="connsiteX21" fmla="*/ 1048425 w 1816775"/>
              <a:gd name="connsiteY21" fmla="*/ 298450 h 1339850"/>
              <a:gd name="connsiteX22" fmla="*/ 1029375 w 1816775"/>
              <a:gd name="connsiteY22" fmla="*/ 292100 h 1339850"/>
              <a:gd name="connsiteX23" fmla="*/ 1016675 w 1816775"/>
              <a:gd name="connsiteY23" fmla="*/ 273050 h 1339850"/>
              <a:gd name="connsiteX24" fmla="*/ 1003975 w 1816775"/>
              <a:gd name="connsiteY24" fmla="*/ 228600 h 1339850"/>
              <a:gd name="connsiteX25" fmla="*/ 991275 w 1816775"/>
              <a:gd name="connsiteY25" fmla="*/ 209550 h 1339850"/>
              <a:gd name="connsiteX26" fmla="*/ 965875 w 1816775"/>
              <a:gd name="connsiteY26" fmla="*/ 120650 h 1339850"/>
              <a:gd name="connsiteX27" fmla="*/ 946825 w 1816775"/>
              <a:gd name="connsiteY27" fmla="*/ 114300 h 1339850"/>
              <a:gd name="connsiteX28" fmla="*/ 927775 w 1816775"/>
              <a:gd name="connsiteY28" fmla="*/ 127000 h 1339850"/>
              <a:gd name="connsiteX29" fmla="*/ 883325 w 1816775"/>
              <a:gd name="connsiteY29" fmla="*/ 152400 h 1339850"/>
              <a:gd name="connsiteX30" fmla="*/ 870625 w 1816775"/>
              <a:gd name="connsiteY30" fmla="*/ 171450 h 1339850"/>
              <a:gd name="connsiteX31" fmla="*/ 857925 w 1816775"/>
              <a:gd name="connsiteY31" fmla="*/ 209550 h 1339850"/>
              <a:gd name="connsiteX32" fmla="*/ 826175 w 1816775"/>
              <a:gd name="connsiteY32" fmla="*/ 273050 h 1339850"/>
              <a:gd name="connsiteX33" fmla="*/ 788075 w 1816775"/>
              <a:gd name="connsiteY33" fmla="*/ 285750 h 1339850"/>
              <a:gd name="connsiteX34" fmla="*/ 769025 w 1816775"/>
              <a:gd name="connsiteY34" fmla="*/ 304800 h 1339850"/>
              <a:gd name="connsiteX35" fmla="*/ 749975 w 1816775"/>
              <a:gd name="connsiteY35" fmla="*/ 311150 h 1339850"/>
              <a:gd name="connsiteX36" fmla="*/ 711875 w 1816775"/>
              <a:gd name="connsiteY36" fmla="*/ 336550 h 1339850"/>
              <a:gd name="connsiteX37" fmla="*/ 692825 w 1816775"/>
              <a:gd name="connsiteY37" fmla="*/ 349250 h 1339850"/>
              <a:gd name="connsiteX38" fmla="*/ 673775 w 1816775"/>
              <a:gd name="connsiteY38" fmla="*/ 361950 h 1339850"/>
              <a:gd name="connsiteX39" fmla="*/ 610275 w 1816775"/>
              <a:gd name="connsiteY39" fmla="*/ 374650 h 1339850"/>
              <a:gd name="connsiteX40" fmla="*/ 572175 w 1816775"/>
              <a:gd name="connsiteY40" fmla="*/ 393700 h 1339850"/>
              <a:gd name="connsiteX41" fmla="*/ 527725 w 1816775"/>
              <a:gd name="connsiteY41" fmla="*/ 412750 h 1339850"/>
              <a:gd name="connsiteX42" fmla="*/ 349925 w 1816775"/>
              <a:gd name="connsiteY42" fmla="*/ 419100 h 1339850"/>
              <a:gd name="connsiteX43" fmla="*/ 292775 w 1816775"/>
              <a:gd name="connsiteY43" fmla="*/ 412750 h 1339850"/>
              <a:gd name="connsiteX44" fmla="*/ 235625 w 1816775"/>
              <a:gd name="connsiteY44" fmla="*/ 393700 h 1339850"/>
              <a:gd name="connsiteX45" fmla="*/ 210225 w 1816775"/>
              <a:gd name="connsiteY45" fmla="*/ 387350 h 1339850"/>
              <a:gd name="connsiteX46" fmla="*/ 159425 w 1816775"/>
              <a:gd name="connsiteY46" fmla="*/ 368300 h 1339850"/>
              <a:gd name="connsiteX47" fmla="*/ 121325 w 1816775"/>
              <a:gd name="connsiteY47" fmla="*/ 342900 h 1339850"/>
              <a:gd name="connsiteX48" fmla="*/ 95925 w 1816775"/>
              <a:gd name="connsiteY48" fmla="*/ 304800 h 1339850"/>
              <a:gd name="connsiteX49" fmla="*/ 83225 w 1816775"/>
              <a:gd name="connsiteY49" fmla="*/ 285750 h 1339850"/>
              <a:gd name="connsiteX50" fmla="*/ 64175 w 1816775"/>
              <a:gd name="connsiteY50" fmla="*/ 273050 h 1339850"/>
              <a:gd name="connsiteX51" fmla="*/ 26075 w 1816775"/>
              <a:gd name="connsiteY51" fmla="*/ 260350 h 1339850"/>
              <a:gd name="connsiteX52" fmla="*/ 13375 w 1816775"/>
              <a:gd name="connsiteY52" fmla="*/ 336550 h 1339850"/>
              <a:gd name="connsiteX53" fmla="*/ 26075 w 1816775"/>
              <a:gd name="connsiteY53" fmla="*/ 374650 h 1339850"/>
              <a:gd name="connsiteX54" fmla="*/ 38775 w 1816775"/>
              <a:gd name="connsiteY54" fmla="*/ 438150 h 1339850"/>
              <a:gd name="connsiteX55" fmla="*/ 51475 w 1816775"/>
              <a:gd name="connsiteY55" fmla="*/ 476250 h 1339850"/>
              <a:gd name="connsiteX56" fmla="*/ 64175 w 1816775"/>
              <a:gd name="connsiteY56" fmla="*/ 533400 h 1339850"/>
              <a:gd name="connsiteX57" fmla="*/ 70525 w 1816775"/>
              <a:gd name="connsiteY57" fmla="*/ 603250 h 1339850"/>
              <a:gd name="connsiteX58" fmla="*/ 83225 w 1816775"/>
              <a:gd name="connsiteY58" fmla="*/ 647700 h 1339850"/>
              <a:gd name="connsiteX59" fmla="*/ 89575 w 1816775"/>
              <a:gd name="connsiteY59" fmla="*/ 692150 h 1339850"/>
              <a:gd name="connsiteX60" fmla="*/ 102275 w 1816775"/>
              <a:gd name="connsiteY60" fmla="*/ 755650 h 1339850"/>
              <a:gd name="connsiteX61" fmla="*/ 121325 w 1816775"/>
              <a:gd name="connsiteY61" fmla="*/ 825500 h 1339850"/>
              <a:gd name="connsiteX62" fmla="*/ 127675 w 1816775"/>
              <a:gd name="connsiteY62" fmla="*/ 844550 h 1339850"/>
              <a:gd name="connsiteX63" fmla="*/ 134025 w 1816775"/>
              <a:gd name="connsiteY63" fmla="*/ 863600 h 1339850"/>
              <a:gd name="connsiteX64" fmla="*/ 140375 w 1816775"/>
              <a:gd name="connsiteY64" fmla="*/ 1041400 h 1339850"/>
              <a:gd name="connsiteX65" fmla="*/ 153075 w 1816775"/>
              <a:gd name="connsiteY65" fmla="*/ 1079500 h 1339850"/>
              <a:gd name="connsiteX66" fmla="*/ 159425 w 1816775"/>
              <a:gd name="connsiteY66" fmla="*/ 1098550 h 1339850"/>
              <a:gd name="connsiteX67" fmla="*/ 178475 w 1816775"/>
              <a:gd name="connsiteY67" fmla="*/ 1212850 h 1339850"/>
              <a:gd name="connsiteX68" fmla="*/ 191175 w 1816775"/>
              <a:gd name="connsiteY68" fmla="*/ 1238250 h 1339850"/>
              <a:gd name="connsiteX69" fmla="*/ 197525 w 1816775"/>
              <a:gd name="connsiteY69" fmla="*/ 1257300 h 1339850"/>
              <a:gd name="connsiteX70" fmla="*/ 191175 w 1816775"/>
              <a:gd name="connsiteY70" fmla="*/ 1301750 h 1339850"/>
              <a:gd name="connsiteX71" fmla="*/ 203875 w 1816775"/>
              <a:gd name="connsiteY71" fmla="*/ 1339850 h 133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816775" h="1339850">
                <a:moveTo>
                  <a:pt x="1816775" y="0"/>
                </a:moveTo>
                <a:cubicBezTo>
                  <a:pt x="1808308" y="10583"/>
                  <a:pt x="1799507" y="20907"/>
                  <a:pt x="1791375" y="31750"/>
                </a:cubicBezTo>
                <a:cubicBezTo>
                  <a:pt x="1786796" y="37855"/>
                  <a:pt x="1784071" y="45404"/>
                  <a:pt x="1778675" y="50800"/>
                </a:cubicBezTo>
                <a:cubicBezTo>
                  <a:pt x="1766365" y="63110"/>
                  <a:pt x="1756069" y="64685"/>
                  <a:pt x="1740575" y="69850"/>
                </a:cubicBezTo>
                <a:cubicBezTo>
                  <a:pt x="1710732" y="99693"/>
                  <a:pt x="1728997" y="83919"/>
                  <a:pt x="1683425" y="114300"/>
                </a:cubicBezTo>
                <a:cubicBezTo>
                  <a:pt x="1673941" y="120623"/>
                  <a:pt x="1662387" y="123105"/>
                  <a:pt x="1651675" y="127000"/>
                </a:cubicBezTo>
                <a:cubicBezTo>
                  <a:pt x="1596344" y="147120"/>
                  <a:pt x="1632398" y="133415"/>
                  <a:pt x="1588175" y="146050"/>
                </a:cubicBezTo>
                <a:cubicBezTo>
                  <a:pt x="1581739" y="147889"/>
                  <a:pt x="1575760" y="151515"/>
                  <a:pt x="1569125" y="152400"/>
                </a:cubicBezTo>
                <a:cubicBezTo>
                  <a:pt x="1543861" y="155769"/>
                  <a:pt x="1518325" y="156633"/>
                  <a:pt x="1492925" y="158750"/>
                </a:cubicBezTo>
                <a:cubicBezTo>
                  <a:pt x="1454538" y="168347"/>
                  <a:pt x="1475804" y="162340"/>
                  <a:pt x="1429425" y="177800"/>
                </a:cubicBezTo>
                <a:lnTo>
                  <a:pt x="1410375" y="184150"/>
                </a:lnTo>
                <a:lnTo>
                  <a:pt x="1391325" y="190500"/>
                </a:lnTo>
                <a:cubicBezTo>
                  <a:pt x="1361136" y="210626"/>
                  <a:pt x="1379515" y="200787"/>
                  <a:pt x="1334175" y="215900"/>
                </a:cubicBezTo>
                <a:cubicBezTo>
                  <a:pt x="1287796" y="231360"/>
                  <a:pt x="1309062" y="225353"/>
                  <a:pt x="1270675" y="234950"/>
                </a:cubicBezTo>
                <a:cubicBezTo>
                  <a:pt x="1260092" y="232833"/>
                  <a:pt x="1249592" y="230241"/>
                  <a:pt x="1238925" y="228600"/>
                </a:cubicBezTo>
                <a:cubicBezTo>
                  <a:pt x="1222058" y="226005"/>
                  <a:pt x="1204753" y="226087"/>
                  <a:pt x="1188125" y="222250"/>
                </a:cubicBezTo>
                <a:cubicBezTo>
                  <a:pt x="1177018" y="219687"/>
                  <a:pt x="1166958" y="213783"/>
                  <a:pt x="1156375" y="209550"/>
                </a:cubicBezTo>
                <a:cubicBezTo>
                  <a:pt x="1147908" y="211667"/>
                  <a:pt x="1138237" y="211059"/>
                  <a:pt x="1130975" y="215900"/>
                </a:cubicBezTo>
                <a:cubicBezTo>
                  <a:pt x="1124625" y="220133"/>
                  <a:pt x="1123242" y="229156"/>
                  <a:pt x="1118275" y="234950"/>
                </a:cubicBezTo>
                <a:cubicBezTo>
                  <a:pt x="1110483" y="244041"/>
                  <a:pt x="1101342" y="251883"/>
                  <a:pt x="1092875" y="260350"/>
                </a:cubicBezTo>
                <a:cubicBezTo>
                  <a:pt x="1090758" y="266700"/>
                  <a:pt x="1090706" y="274173"/>
                  <a:pt x="1086525" y="279400"/>
                </a:cubicBezTo>
                <a:cubicBezTo>
                  <a:pt x="1077573" y="290591"/>
                  <a:pt x="1060974" y="294267"/>
                  <a:pt x="1048425" y="298450"/>
                </a:cubicBezTo>
                <a:cubicBezTo>
                  <a:pt x="1042075" y="296333"/>
                  <a:pt x="1034602" y="296281"/>
                  <a:pt x="1029375" y="292100"/>
                </a:cubicBezTo>
                <a:cubicBezTo>
                  <a:pt x="1023416" y="287332"/>
                  <a:pt x="1020088" y="279876"/>
                  <a:pt x="1016675" y="273050"/>
                </a:cubicBezTo>
                <a:cubicBezTo>
                  <a:pt x="1004318" y="248336"/>
                  <a:pt x="1016182" y="257084"/>
                  <a:pt x="1003975" y="228600"/>
                </a:cubicBezTo>
                <a:cubicBezTo>
                  <a:pt x="1000969" y="221585"/>
                  <a:pt x="995508" y="215900"/>
                  <a:pt x="991275" y="209550"/>
                </a:cubicBezTo>
                <a:cubicBezTo>
                  <a:pt x="986240" y="149127"/>
                  <a:pt x="1005549" y="140487"/>
                  <a:pt x="965875" y="120650"/>
                </a:cubicBezTo>
                <a:cubicBezTo>
                  <a:pt x="959888" y="117657"/>
                  <a:pt x="953175" y="116417"/>
                  <a:pt x="946825" y="114300"/>
                </a:cubicBezTo>
                <a:cubicBezTo>
                  <a:pt x="940475" y="118533"/>
                  <a:pt x="934601" y="123587"/>
                  <a:pt x="927775" y="127000"/>
                </a:cubicBezTo>
                <a:cubicBezTo>
                  <a:pt x="898714" y="141531"/>
                  <a:pt x="914034" y="121691"/>
                  <a:pt x="883325" y="152400"/>
                </a:cubicBezTo>
                <a:cubicBezTo>
                  <a:pt x="877929" y="157796"/>
                  <a:pt x="873725" y="164476"/>
                  <a:pt x="870625" y="171450"/>
                </a:cubicBezTo>
                <a:cubicBezTo>
                  <a:pt x="865188" y="183683"/>
                  <a:pt x="857925" y="209550"/>
                  <a:pt x="857925" y="209550"/>
                </a:cubicBezTo>
                <a:cubicBezTo>
                  <a:pt x="852111" y="250247"/>
                  <a:pt x="862111" y="255082"/>
                  <a:pt x="826175" y="273050"/>
                </a:cubicBezTo>
                <a:cubicBezTo>
                  <a:pt x="814201" y="279037"/>
                  <a:pt x="788075" y="285750"/>
                  <a:pt x="788075" y="285750"/>
                </a:cubicBezTo>
                <a:cubicBezTo>
                  <a:pt x="781725" y="292100"/>
                  <a:pt x="776497" y="299819"/>
                  <a:pt x="769025" y="304800"/>
                </a:cubicBezTo>
                <a:cubicBezTo>
                  <a:pt x="763456" y="308513"/>
                  <a:pt x="755826" y="307899"/>
                  <a:pt x="749975" y="311150"/>
                </a:cubicBezTo>
                <a:cubicBezTo>
                  <a:pt x="736632" y="318563"/>
                  <a:pt x="724575" y="328083"/>
                  <a:pt x="711875" y="336550"/>
                </a:cubicBezTo>
                <a:lnTo>
                  <a:pt x="692825" y="349250"/>
                </a:lnTo>
                <a:cubicBezTo>
                  <a:pt x="686475" y="353483"/>
                  <a:pt x="681259" y="360453"/>
                  <a:pt x="673775" y="361950"/>
                </a:cubicBezTo>
                <a:lnTo>
                  <a:pt x="610275" y="374650"/>
                </a:lnTo>
                <a:cubicBezTo>
                  <a:pt x="555680" y="411046"/>
                  <a:pt x="624755" y="367410"/>
                  <a:pt x="572175" y="393700"/>
                </a:cubicBezTo>
                <a:cubicBezTo>
                  <a:pt x="528322" y="415626"/>
                  <a:pt x="580588" y="399534"/>
                  <a:pt x="527725" y="412750"/>
                </a:cubicBezTo>
                <a:cubicBezTo>
                  <a:pt x="465233" y="454412"/>
                  <a:pt x="511984" y="428633"/>
                  <a:pt x="349925" y="419100"/>
                </a:cubicBezTo>
                <a:cubicBezTo>
                  <a:pt x="330791" y="417974"/>
                  <a:pt x="311825" y="414867"/>
                  <a:pt x="292775" y="412750"/>
                </a:cubicBezTo>
                <a:lnTo>
                  <a:pt x="235625" y="393700"/>
                </a:lnTo>
                <a:cubicBezTo>
                  <a:pt x="227346" y="390940"/>
                  <a:pt x="218397" y="390414"/>
                  <a:pt x="210225" y="387350"/>
                </a:cubicBezTo>
                <a:cubicBezTo>
                  <a:pt x="143813" y="362446"/>
                  <a:pt x="224623" y="384599"/>
                  <a:pt x="159425" y="368300"/>
                </a:cubicBezTo>
                <a:lnTo>
                  <a:pt x="121325" y="342900"/>
                </a:lnTo>
                <a:cubicBezTo>
                  <a:pt x="108625" y="334433"/>
                  <a:pt x="104392" y="317500"/>
                  <a:pt x="95925" y="304800"/>
                </a:cubicBezTo>
                <a:cubicBezTo>
                  <a:pt x="91692" y="298450"/>
                  <a:pt x="89575" y="289983"/>
                  <a:pt x="83225" y="285750"/>
                </a:cubicBezTo>
                <a:cubicBezTo>
                  <a:pt x="76875" y="281517"/>
                  <a:pt x="71149" y="276150"/>
                  <a:pt x="64175" y="273050"/>
                </a:cubicBezTo>
                <a:cubicBezTo>
                  <a:pt x="51942" y="267613"/>
                  <a:pt x="26075" y="260350"/>
                  <a:pt x="26075" y="260350"/>
                </a:cubicBezTo>
                <a:cubicBezTo>
                  <a:pt x="-13384" y="273503"/>
                  <a:pt x="236" y="262095"/>
                  <a:pt x="13375" y="336550"/>
                </a:cubicBezTo>
                <a:cubicBezTo>
                  <a:pt x="15701" y="349733"/>
                  <a:pt x="22828" y="361663"/>
                  <a:pt x="26075" y="374650"/>
                </a:cubicBezTo>
                <a:cubicBezTo>
                  <a:pt x="43239" y="443306"/>
                  <a:pt x="22945" y="385382"/>
                  <a:pt x="38775" y="438150"/>
                </a:cubicBezTo>
                <a:cubicBezTo>
                  <a:pt x="42622" y="450972"/>
                  <a:pt x="49274" y="463045"/>
                  <a:pt x="51475" y="476250"/>
                </a:cubicBezTo>
                <a:cubicBezTo>
                  <a:pt x="58925" y="520952"/>
                  <a:pt x="53754" y="502136"/>
                  <a:pt x="64175" y="533400"/>
                </a:cubicBezTo>
                <a:cubicBezTo>
                  <a:pt x="66292" y="556683"/>
                  <a:pt x="66681" y="580189"/>
                  <a:pt x="70525" y="603250"/>
                </a:cubicBezTo>
                <a:cubicBezTo>
                  <a:pt x="73058" y="618450"/>
                  <a:pt x="79996" y="632632"/>
                  <a:pt x="83225" y="647700"/>
                </a:cubicBezTo>
                <a:cubicBezTo>
                  <a:pt x="86361" y="662335"/>
                  <a:pt x="86974" y="677411"/>
                  <a:pt x="89575" y="692150"/>
                </a:cubicBezTo>
                <a:cubicBezTo>
                  <a:pt x="93326" y="713407"/>
                  <a:pt x="98042" y="734483"/>
                  <a:pt x="102275" y="755650"/>
                </a:cubicBezTo>
                <a:cubicBezTo>
                  <a:pt x="111250" y="800527"/>
                  <a:pt x="105212" y="777161"/>
                  <a:pt x="121325" y="825500"/>
                </a:cubicBezTo>
                <a:lnTo>
                  <a:pt x="127675" y="844550"/>
                </a:lnTo>
                <a:lnTo>
                  <a:pt x="134025" y="863600"/>
                </a:lnTo>
                <a:cubicBezTo>
                  <a:pt x="136142" y="922867"/>
                  <a:pt x="135163" y="982325"/>
                  <a:pt x="140375" y="1041400"/>
                </a:cubicBezTo>
                <a:cubicBezTo>
                  <a:pt x="141552" y="1054735"/>
                  <a:pt x="148842" y="1066800"/>
                  <a:pt x="153075" y="1079500"/>
                </a:cubicBezTo>
                <a:lnTo>
                  <a:pt x="159425" y="1098550"/>
                </a:lnTo>
                <a:cubicBezTo>
                  <a:pt x="167512" y="1179418"/>
                  <a:pt x="160616" y="1141413"/>
                  <a:pt x="178475" y="1212850"/>
                </a:cubicBezTo>
                <a:cubicBezTo>
                  <a:pt x="180771" y="1222033"/>
                  <a:pt x="187446" y="1229549"/>
                  <a:pt x="191175" y="1238250"/>
                </a:cubicBezTo>
                <a:cubicBezTo>
                  <a:pt x="193812" y="1244402"/>
                  <a:pt x="195408" y="1250950"/>
                  <a:pt x="197525" y="1257300"/>
                </a:cubicBezTo>
                <a:cubicBezTo>
                  <a:pt x="195408" y="1272117"/>
                  <a:pt x="190027" y="1286827"/>
                  <a:pt x="191175" y="1301750"/>
                </a:cubicBezTo>
                <a:cubicBezTo>
                  <a:pt x="192202" y="1315098"/>
                  <a:pt x="203875" y="1339850"/>
                  <a:pt x="203875" y="133985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422379" y="5062673"/>
            <a:ext cx="201363" cy="487287"/>
          </a:xfrm>
          <a:custGeom>
            <a:avLst/>
            <a:gdLst>
              <a:gd name="connsiteX0" fmla="*/ 10950 w 159056"/>
              <a:gd name="connsiteY0" fmla="*/ 222693 h 344792"/>
              <a:gd name="connsiteX1" fmla="*/ 30000 w 159056"/>
              <a:gd name="connsiteY1" fmla="*/ 152843 h 344792"/>
              <a:gd name="connsiteX2" fmla="*/ 42700 w 159056"/>
              <a:gd name="connsiteY2" fmla="*/ 108393 h 344792"/>
              <a:gd name="connsiteX3" fmla="*/ 55400 w 159056"/>
              <a:gd name="connsiteY3" fmla="*/ 89343 h 344792"/>
              <a:gd name="connsiteX4" fmla="*/ 74450 w 159056"/>
              <a:gd name="connsiteY4" fmla="*/ 51243 h 344792"/>
              <a:gd name="connsiteX5" fmla="*/ 99850 w 159056"/>
              <a:gd name="connsiteY5" fmla="*/ 443 h 344792"/>
              <a:gd name="connsiteX6" fmla="*/ 118900 w 159056"/>
              <a:gd name="connsiteY6" fmla="*/ 13143 h 344792"/>
              <a:gd name="connsiteX7" fmla="*/ 131600 w 159056"/>
              <a:gd name="connsiteY7" fmla="*/ 32193 h 344792"/>
              <a:gd name="connsiteX8" fmla="*/ 137950 w 159056"/>
              <a:gd name="connsiteY8" fmla="*/ 57593 h 344792"/>
              <a:gd name="connsiteX9" fmla="*/ 125250 w 159056"/>
              <a:gd name="connsiteY9" fmla="*/ 229043 h 344792"/>
              <a:gd name="connsiteX10" fmla="*/ 131600 w 159056"/>
              <a:gd name="connsiteY10" fmla="*/ 305243 h 344792"/>
              <a:gd name="connsiteX11" fmla="*/ 150650 w 159056"/>
              <a:gd name="connsiteY11" fmla="*/ 324293 h 344792"/>
              <a:gd name="connsiteX12" fmla="*/ 157000 w 159056"/>
              <a:gd name="connsiteY12" fmla="*/ 343343 h 344792"/>
              <a:gd name="connsiteX13" fmla="*/ 125250 w 159056"/>
              <a:gd name="connsiteY13" fmla="*/ 336993 h 344792"/>
              <a:gd name="connsiteX14" fmla="*/ 106200 w 159056"/>
              <a:gd name="connsiteY14" fmla="*/ 330643 h 344792"/>
              <a:gd name="connsiteX15" fmla="*/ 87150 w 159056"/>
              <a:gd name="connsiteY15" fmla="*/ 317943 h 344792"/>
              <a:gd name="connsiteX16" fmla="*/ 49050 w 159056"/>
              <a:gd name="connsiteY16" fmla="*/ 286193 h 344792"/>
              <a:gd name="connsiteX17" fmla="*/ 30000 w 159056"/>
              <a:gd name="connsiteY17" fmla="*/ 279843 h 344792"/>
              <a:gd name="connsiteX18" fmla="*/ 4600 w 159056"/>
              <a:gd name="connsiteY18" fmla="*/ 267143 h 344792"/>
              <a:gd name="connsiteX19" fmla="*/ 10950 w 159056"/>
              <a:gd name="connsiteY19" fmla="*/ 222693 h 344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9056" h="344792">
                <a:moveTo>
                  <a:pt x="10950" y="222693"/>
                </a:moveTo>
                <a:cubicBezTo>
                  <a:pt x="15183" y="203643"/>
                  <a:pt x="13887" y="201182"/>
                  <a:pt x="30000" y="152843"/>
                </a:cubicBezTo>
                <a:cubicBezTo>
                  <a:pt x="34069" y="140636"/>
                  <a:pt x="36585" y="120624"/>
                  <a:pt x="42700" y="108393"/>
                </a:cubicBezTo>
                <a:cubicBezTo>
                  <a:pt x="46113" y="101567"/>
                  <a:pt x="51987" y="96169"/>
                  <a:pt x="55400" y="89343"/>
                </a:cubicBezTo>
                <a:cubicBezTo>
                  <a:pt x="81690" y="36763"/>
                  <a:pt x="38054" y="105838"/>
                  <a:pt x="74450" y="51243"/>
                </a:cubicBezTo>
                <a:cubicBezTo>
                  <a:pt x="76560" y="36476"/>
                  <a:pt x="68921" y="-4712"/>
                  <a:pt x="99850" y="443"/>
                </a:cubicBezTo>
                <a:cubicBezTo>
                  <a:pt x="107378" y="1698"/>
                  <a:pt x="112550" y="8910"/>
                  <a:pt x="118900" y="13143"/>
                </a:cubicBezTo>
                <a:cubicBezTo>
                  <a:pt x="123133" y="19493"/>
                  <a:pt x="128594" y="25178"/>
                  <a:pt x="131600" y="32193"/>
                </a:cubicBezTo>
                <a:cubicBezTo>
                  <a:pt x="135038" y="40215"/>
                  <a:pt x="137950" y="48866"/>
                  <a:pt x="137950" y="57593"/>
                </a:cubicBezTo>
                <a:cubicBezTo>
                  <a:pt x="137950" y="196795"/>
                  <a:pt x="146806" y="164376"/>
                  <a:pt x="125250" y="229043"/>
                </a:cubicBezTo>
                <a:cubicBezTo>
                  <a:pt x="127367" y="254443"/>
                  <a:pt x="125033" y="280616"/>
                  <a:pt x="131600" y="305243"/>
                </a:cubicBezTo>
                <a:cubicBezTo>
                  <a:pt x="133914" y="313920"/>
                  <a:pt x="145669" y="316821"/>
                  <a:pt x="150650" y="324293"/>
                </a:cubicBezTo>
                <a:cubicBezTo>
                  <a:pt x="154363" y="329862"/>
                  <a:pt x="162987" y="340350"/>
                  <a:pt x="157000" y="343343"/>
                </a:cubicBezTo>
                <a:cubicBezTo>
                  <a:pt x="147347" y="348170"/>
                  <a:pt x="135721" y="339611"/>
                  <a:pt x="125250" y="336993"/>
                </a:cubicBezTo>
                <a:cubicBezTo>
                  <a:pt x="118756" y="335370"/>
                  <a:pt x="112550" y="332760"/>
                  <a:pt x="106200" y="330643"/>
                </a:cubicBezTo>
                <a:cubicBezTo>
                  <a:pt x="99850" y="326410"/>
                  <a:pt x="93013" y="322829"/>
                  <a:pt x="87150" y="317943"/>
                </a:cubicBezTo>
                <a:cubicBezTo>
                  <a:pt x="66084" y="300388"/>
                  <a:pt x="72699" y="298017"/>
                  <a:pt x="49050" y="286193"/>
                </a:cubicBezTo>
                <a:cubicBezTo>
                  <a:pt x="43063" y="283200"/>
                  <a:pt x="36152" y="282480"/>
                  <a:pt x="30000" y="279843"/>
                </a:cubicBezTo>
                <a:cubicBezTo>
                  <a:pt x="21299" y="276114"/>
                  <a:pt x="13067" y="271376"/>
                  <a:pt x="4600" y="267143"/>
                </a:cubicBezTo>
                <a:cubicBezTo>
                  <a:pt x="-7105" y="232029"/>
                  <a:pt x="6717" y="241743"/>
                  <a:pt x="10950" y="222693"/>
                </a:cubicBezTo>
                <a:close/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>
            <a:hlinkClick r:id="" action="ppaction://noaction"/>
          </p:cNvPr>
          <p:cNvSpPr txBox="1"/>
          <p:nvPr/>
        </p:nvSpPr>
        <p:spPr>
          <a:xfrm rot="1227614">
            <a:off x="5052718" y="2672898"/>
            <a:ext cx="1104958" cy="369728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Neelum R.</a:t>
            </a:r>
          </a:p>
        </p:txBody>
      </p:sp>
      <p:sp>
        <p:nvSpPr>
          <p:cNvPr id="31" name="TextBox 30">
            <a:hlinkClick r:id="" action="ppaction://noaction"/>
          </p:cNvPr>
          <p:cNvSpPr txBox="1"/>
          <p:nvPr/>
        </p:nvSpPr>
        <p:spPr>
          <a:xfrm rot="19981834">
            <a:off x="6081848" y="3498911"/>
            <a:ext cx="1076323" cy="369728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Jhelum R.</a:t>
            </a:r>
          </a:p>
        </p:txBody>
      </p:sp>
      <p:sp>
        <p:nvSpPr>
          <p:cNvPr id="32" name="TextBox 31">
            <a:hlinkClick r:id="" action="ppaction://noaction"/>
          </p:cNvPr>
          <p:cNvSpPr txBox="1"/>
          <p:nvPr/>
        </p:nvSpPr>
        <p:spPr>
          <a:xfrm rot="19137982">
            <a:off x="5180231" y="4386210"/>
            <a:ext cx="1143708" cy="369728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z="1100" dirty="0"/>
              <a:t>Poonch R.</a:t>
            </a:r>
          </a:p>
        </p:txBody>
      </p:sp>
      <p:sp>
        <p:nvSpPr>
          <p:cNvPr id="33" name="Freeform 32"/>
          <p:cNvSpPr/>
          <p:nvPr/>
        </p:nvSpPr>
        <p:spPr>
          <a:xfrm>
            <a:off x="4556796" y="4120995"/>
            <a:ext cx="1213923" cy="933330"/>
          </a:xfrm>
          <a:custGeom>
            <a:avLst/>
            <a:gdLst>
              <a:gd name="connsiteX0" fmla="*/ 958874 w 958874"/>
              <a:gd name="connsiteY0" fmla="*/ 0 h 660400"/>
              <a:gd name="connsiteX1" fmla="*/ 927124 w 958874"/>
              <a:gd name="connsiteY1" fmla="*/ 12700 h 660400"/>
              <a:gd name="connsiteX2" fmla="*/ 882674 w 958874"/>
              <a:gd name="connsiteY2" fmla="*/ 57150 h 660400"/>
              <a:gd name="connsiteX3" fmla="*/ 844574 w 958874"/>
              <a:gd name="connsiteY3" fmla="*/ 114300 h 660400"/>
              <a:gd name="connsiteX4" fmla="*/ 825524 w 958874"/>
              <a:gd name="connsiteY4" fmla="*/ 133350 h 660400"/>
              <a:gd name="connsiteX5" fmla="*/ 812824 w 958874"/>
              <a:gd name="connsiteY5" fmla="*/ 152400 h 660400"/>
              <a:gd name="connsiteX6" fmla="*/ 768374 w 958874"/>
              <a:gd name="connsiteY6" fmla="*/ 177800 h 660400"/>
              <a:gd name="connsiteX7" fmla="*/ 730274 w 958874"/>
              <a:gd name="connsiteY7" fmla="*/ 203200 h 660400"/>
              <a:gd name="connsiteX8" fmla="*/ 711224 w 958874"/>
              <a:gd name="connsiteY8" fmla="*/ 215900 h 660400"/>
              <a:gd name="connsiteX9" fmla="*/ 698524 w 958874"/>
              <a:gd name="connsiteY9" fmla="*/ 234950 h 660400"/>
              <a:gd name="connsiteX10" fmla="*/ 673124 w 958874"/>
              <a:gd name="connsiteY10" fmla="*/ 241300 h 660400"/>
              <a:gd name="connsiteX11" fmla="*/ 654074 w 958874"/>
              <a:gd name="connsiteY11" fmla="*/ 247650 h 660400"/>
              <a:gd name="connsiteX12" fmla="*/ 609624 w 958874"/>
              <a:gd name="connsiteY12" fmla="*/ 285750 h 660400"/>
              <a:gd name="connsiteX13" fmla="*/ 596924 w 958874"/>
              <a:gd name="connsiteY13" fmla="*/ 311150 h 660400"/>
              <a:gd name="connsiteX14" fmla="*/ 584224 w 958874"/>
              <a:gd name="connsiteY14" fmla="*/ 349250 h 660400"/>
              <a:gd name="connsiteX15" fmla="*/ 527074 w 958874"/>
              <a:gd name="connsiteY15" fmla="*/ 361950 h 660400"/>
              <a:gd name="connsiteX16" fmla="*/ 469924 w 958874"/>
              <a:gd name="connsiteY16" fmla="*/ 355600 h 660400"/>
              <a:gd name="connsiteX17" fmla="*/ 450874 w 958874"/>
              <a:gd name="connsiteY17" fmla="*/ 342900 h 660400"/>
              <a:gd name="connsiteX18" fmla="*/ 425474 w 958874"/>
              <a:gd name="connsiteY18" fmla="*/ 336550 h 660400"/>
              <a:gd name="connsiteX19" fmla="*/ 406424 w 958874"/>
              <a:gd name="connsiteY19" fmla="*/ 323850 h 660400"/>
              <a:gd name="connsiteX20" fmla="*/ 368324 w 958874"/>
              <a:gd name="connsiteY20" fmla="*/ 311150 h 660400"/>
              <a:gd name="connsiteX21" fmla="*/ 330224 w 958874"/>
              <a:gd name="connsiteY21" fmla="*/ 285750 h 660400"/>
              <a:gd name="connsiteX22" fmla="*/ 311174 w 958874"/>
              <a:gd name="connsiteY22" fmla="*/ 279400 h 660400"/>
              <a:gd name="connsiteX23" fmla="*/ 285774 w 958874"/>
              <a:gd name="connsiteY23" fmla="*/ 266700 h 660400"/>
              <a:gd name="connsiteX24" fmla="*/ 247674 w 958874"/>
              <a:gd name="connsiteY24" fmla="*/ 247650 h 660400"/>
              <a:gd name="connsiteX25" fmla="*/ 228624 w 958874"/>
              <a:gd name="connsiteY25" fmla="*/ 254000 h 660400"/>
              <a:gd name="connsiteX26" fmla="*/ 152424 w 958874"/>
              <a:gd name="connsiteY26" fmla="*/ 266700 h 660400"/>
              <a:gd name="connsiteX27" fmla="*/ 139724 w 958874"/>
              <a:gd name="connsiteY27" fmla="*/ 400050 h 660400"/>
              <a:gd name="connsiteX28" fmla="*/ 127024 w 958874"/>
              <a:gd name="connsiteY28" fmla="*/ 438150 h 660400"/>
              <a:gd name="connsiteX29" fmla="*/ 114324 w 958874"/>
              <a:gd name="connsiteY29" fmla="*/ 457200 h 660400"/>
              <a:gd name="connsiteX30" fmla="*/ 107974 w 958874"/>
              <a:gd name="connsiteY30" fmla="*/ 488950 h 660400"/>
              <a:gd name="connsiteX31" fmla="*/ 101624 w 958874"/>
              <a:gd name="connsiteY31" fmla="*/ 508000 h 660400"/>
              <a:gd name="connsiteX32" fmla="*/ 88924 w 958874"/>
              <a:gd name="connsiteY32" fmla="*/ 558800 h 660400"/>
              <a:gd name="connsiteX33" fmla="*/ 69874 w 958874"/>
              <a:gd name="connsiteY33" fmla="*/ 596900 h 660400"/>
              <a:gd name="connsiteX34" fmla="*/ 31774 w 958874"/>
              <a:gd name="connsiteY34" fmla="*/ 622300 h 660400"/>
              <a:gd name="connsiteX35" fmla="*/ 12724 w 958874"/>
              <a:gd name="connsiteY35" fmla="*/ 635000 h 660400"/>
              <a:gd name="connsiteX36" fmla="*/ 24 w 958874"/>
              <a:gd name="connsiteY36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58874" h="660400">
                <a:moveTo>
                  <a:pt x="958874" y="0"/>
                </a:moveTo>
                <a:cubicBezTo>
                  <a:pt x="948291" y="4233"/>
                  <a:pt x="936243" y="5861"/>
                  <a:pt x="927124" y="12700"/>
                </a:cubicBezTo>
                <a:cubicBezTo>
                  <a:pt x="910361" y="25272"/>
                  <a:pt x="897491" y="42333"/>
                  <a:pt x="882674" y="57150"/>
                </a:cubicBezTo>
                <a:lnTo>
                  <a:pt x="844574" y="114300"/>
                </a:lnTo>
                <a:cubicBezTo>
                  <a:pt x="839593" y="121772"/>
                  <a:pt x="831273" y="126451"/>
                  <a:pt x="825524" y="133350"/>
                </a:cubicBezTo>
                <a:cubicBezTo>
                  <a:pt x="820638" y="139213"/>
                  <a:pt x="818220" y="147004"/>
                  <a:pt x="812824" y="152400"/>
                </a:cubicBezTo>
                <a:cubicBezTo>
                  <a:pt x="801841" y="163383"/>
                  <a:pt x="780825" y="170329"/>
                  <a:pt x="768374" y="177800"/>
                </a:cubicBezTo>
                <a:cubicBezTo>
                  <a:pt x="755286" y="185653"/>
                  <a:pt x="742974" y="194733"/>
                  <a:pt x="730274" y="203200"/>
                </a:cubicBezTo>
                <a:lnTo>
                  <a:pt x="711224" y="215900"/>
                </a:lnTo>
                <a:cubicBezTo>
                  <a:pt x="706991" y="222250"/>
                  <a:pt x="704874" y="230717"/>
                  <a:pt x="698524" y="234950"/>
                </a:cubicBezTo>
                <a:cubicBezTo>
                  <a:pt x="691262" y="239791"/>
                  <a:pt x="681515" y="238902"/>
                  <a:pt x="673124" y="241300"/>
                </a:cubicBezTo>
                <a:cubicBezTo>
                  <a:pt x="666688" y="243139"/>
                  <a:pt x="660424" y="245533"/>
                  <a:pt x="654074" y="247650"/>
                </a:cubicBezTo>
                <a:cubicBezTo>
                  <a:pt x="640733" y="257656"/>
                  <a:pt x="619829" y="271463"/>
                  <a:pt x="609624" y="285750"/>
                </a:cubicBezTo>
                <a:cubicBezTo>
                  <a:pt x="604122" y="293453"/>
                  <a:pt x="600440" y="302361"/>
                  <a:pt x="596924" y="311150"/>
                </a:cubicBezTo>
                <a:cubicBezTo>
                  <a:pt x="591952" y="323579"/>
                  <a:pt x="596924" y="345017"/>
                  <a:pt x="584224" y="349250"/>
                </a:cubicBezTo>
                <a:cubicBezTo>
                  <a:pt x="552960" y="359671"/>
                  <a:pt x="571776" y="354500"/>
                  <a:pt x="527074" y="361950"/>
                </a:cubicBezTo>
                <a:cubicBezTo>
                  <a:pt x="508024" y="359833"/>
                  <a:pt x="488519" y="360249"/>
                  <a:pt x="469924" y="355600"/>
                </a:cubicBezTo>
                <a:cubicBezTo>
                  <a:pt x="462520" y="353749"/>
                  <a:pt x="457889" y="345906"/>
                  <a:pt x="450874" y="342900"/>
                </a:cubicBezTo>
                <a:cubicBezTo>
                  <a:pt x="442852" y="339462"/>
                  <a:pt x="433941" y="338667"/>
                  <a:pt x="425474" y="336550"/>
                </a:cubicBezTo>
                <a:cubicBezTo>
                  <a:pt x="419124" y="332317"/>
                  <a:pt x="413398" y="326950"/>
                  <a:pt x="406424" y="323850"/>
                </a:cubicBezTo>
                <a:cubicBezTo>
                  <a:pt x="394191" y="318413"/>
                  <a:pt x="368324" y="311150"/>
                  <a:pt x="368324" y="311150"/>
                </a:cubicBezTo>
                <a:lnTo>
                  <a:pt x="330224" y="285750"/>
                </a:lnTo>
                <a:cubicBezTo>
                  <a:pt x="324655" y="282037"/>
                  <a:pt x="317326" y="282037"/>
                  <a:pt x="311174" y="279400"/>
                </a:cubicBezTo>
                <a:cubicBezTo>
                  <a:pt x="302473" y="275671"/>
                  <a:pt x="293993" y="271396"/>
                  <a:pt x="285774" y="266700"/>
                </a:cubicBezTo>
                <a:cubicBezTo>
                  <a:pt x="251307" y="247005"/>
                  <a:pt x="282601" y="259292"/>
                  <a:pt x="247674" y="247650"/>
                </a:cubicBezTo>
                <a:cubicBezTo>
                  <a:pt x="241324" y="249767"/>
                  <a:pt x="235226" y="252900"/>
                  <a:pt x="228624" y="254000"/>
                </a:cubicBezTo>
                <a:cubicBezTo>
                  <a:pt x="143554" y="268178"/>
                  <a:pt x="197085" y="251813"/>
                  <a:pt x="152424" y="266700"/>
                </a:cubicBezTo>
                <a:cubicBezTo>
                  <a:pt x="149821" y="308349"/>
                  <a:pt x="151323" y="357521"/>
                  <a:pt x="139724" y="400050"/>
                </a:cubicBezTo>
                <a:cubicBezTo>
                  <a:pt x="136202" y="412965"/>
                  <a:pt x="134450" y="427011"/>
                  <a:pt x="127024" y="438150"/>
                </a:cubicBezTo>
                <a:lnTo>
                  <a:pt x="114324" y="457200"/>
                </a:lnTo>
                <a:cubicBezTo>
                  <a:pt x="112207" y="467783"/>
                  <a:pt x="110592" y="478479"/>
                  <a:pt x="107974" y="488950"/>
                </a:cubicBezTo>
                <a:cubicBezTo>
                  <a:pt x="106351" y="495444"/>
                  <a:pt x="103385" y="501542"/>
                  <a:pt x="101624" y="508000"/>
                </a:cubicBezTo>
                <a:cubicBezTo>
                  <a:pt x="97031" y="524839"/>
                  <a:pt x="93157" y="541867"/>
                  <a:pt x="88924" y="558800"/>
                </a:cubicBezTo>
                <a:cubicBezTo>
                  <a:pt x="85844" y="571120"/>
                  <a:pt x="79807" y="588209"/>
                  <a:pt x="69874" y="596900"/>
                </a:cubicBezTo>
                <a:cubicBezTo>
                  <a:pt x="58387" y="606951"/>
                  <a:pt x="44474" y="613833"/>
                  <a:pt x="31774" y="622300"/>
                </a:cubicBezTo>
                <a:lnTo>
                  <a:pt x="12724" y="635000"/>
                </a:lnTo>
                <a:cubicBezTo>
                  <a:pt x="-1150" y="655811"/>
                  <a:pt x="24" y="646418"/>
                  <a:pt x="24" y="66040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187031" y="2954250"/>
            <a:ext cx="2049952" cy="816747"/>
          </a:xfrm>
          <a:custGeom>
            <a:avLst/>
            <a:gdLst>
              <a:gd name="connsiteX0" fmla="*/ 1619250 w 1619250"/>
              <a:gd name="connsiteY0" fmla="*/ 171509 h 577909"/>
              <a:gd name="connsiteX1" fmla="*/ 1587500 w 1619250"/>
              <a:gd name="connsiteY1" fmla="*/ 184209 h 577909"/>
              <a:gd name="connsiteX2" fmla="*/ 1549400 w 1619250"/>
              <a:gd name="connsiteY2" fmla="*/ 203259 h 577909"/>
              <a:gd name="connsiteX3" fmla="*/ 1530350 w 1619250"/>
              <a:gd name="connsiteY3" fmla="*/ 222309 h 577909"/>
              <a:gd name="connsiteX4" fmla="*/ 1492250 w 1619250"/>
              <a:gd name="connsiteY4" fmla="*/ 247709 h 577909"/>
              <a:gd name="connsiteX5" fmla="*/ 1473200 w 1619250"/>
              <a:gd name="connsiteY5" fmla="*/ 260409 h 577909"/>
              <a:gd name="connsiteX6" fmla="*/ 1454150 w 1619250"/>
              <a:gd name="connsiteY6" fmla="*/ 266759 h 577909"/>
              <a:gd name="connsiteX7" fmla="*/ 1403350 w 1619250"/>
              <a:gd name="connsiteY7" fmla="*/ 260409 h 577909"/>
              <a:gd name="connsiteX8" fmla="*/ 1384300 w 1619250"/>
              <a:gd name="connsiteY8" fmla="*/ 241359 h 577909"/>
              <a:gd name="connsiteX9" fmla="*/ 1365250 w 1619250"/>
              <a:gd name="connsiteY9" fmla="*/ 235009 h 577909"/>
              <a:gd name="connsiteX10" fmla="*/ 1346200 w 1619250"/>
              <a:gd name="connsiteY10" fmla="*/ 222309 h 577909"/>
              <a:gd name="connsiteX11" fmla="*/ 1308100 w 1619250"/>
              <a:gd name="connsiteY11" fmla="*/ 209609 h 577909"/>
              <a:gd name="connsiteX12" fmla="*/ 1289050 w 1619250"/>
              <a:gd name="connsiteY12" fmla="*/ 203259 h 577909"/>
              <a:gd name="connsiteX13" fmla="*/ 1257300 w 1619250"/>
              <a:gd name="connsiteY13" fmla="*/ 196909 h 577909"/>
              <a:gd name="connsiteX14" fmla="*/ 1219200 w 1619250"/>
              <a:gd name="connsiteY14" fmla="*/ 184209 h 577909"/>
              <a:gd name="connsiteX15" fmla="*/ 1200150 w 1619250"/>
              <a:gd name="connsiteY15" fmla="*/ 177859 h 577909"/>
              <a:gd name="connsiteX16" fmla="*/ 1174750 w 1619250"/>
              <a:gd name="connsiteY16" fmla="*/ 171509 h 577909"/>
              <a:gd name="connsiteX17" fmla="*/ 1155700 w 1619250"/>
              <a:gd name="connsiteY17" fmla="*/ 165159 h 577909"/>
              <a:gd name="connsiteX18" fmla="*/ 1098550 w 1619250"/>
              <a:gd name="connsiteY18" fmla="*/ 158809 h 577909"/>
              <a:gd name="connsiteX19" fmla="*/ 1060450 w 1619250"/>
              <a:gd name="connsiteY19" fmla="*/ 133409 h 577909"/>
              <a:gd name="connsiteX20" fmla="*/ 1041400 w 1619250"/>
              <a:gd name="connsiteY20" fmla="*/ 127059 h 577909"/>
              <a:gd name="connsiteX21" fmla="*/ 996950 w 1619250"/>
              <a:gd name="connsiteY21" fmla="*/ 76259 h 577909"/>
              <a:gd name="connsiteX22" fmla="*/ 984250 w 1619250"/>
              <a:gd name="connsiteY22" fmla="*/ 57209 h 577909"/>
              <a:gd name="connsiteX23" fmla="*/ 958850 w 1619250"/>
              <a:gd name="connsiteY23" fmla="*/ 38159 h 577909"/>
              <a:gd name="connsiteX24" fmla="*/ 920750 w 1619250"/>
              <a:gd name="connsiteY24" fmla="*/ 19109 h 577909"/>
              <a:gd name="connsiteX25" fmla="*/ 831850 w 1619250"/>
              <a:gd name="connsiteY25" fmla="*/ 12759 h 577909"/>
              <a:gd name="connsiteX26" fmla="*/ 628650 w 1619250"/>
              <a:gd name="connsiteY26" fmla="*/ 12759 h 577909"/>
              <a:gd name="connsiteX27" fmla="*/ 590550 w 1619250"/>
              <a:gd name="connsiteY27" fmla="*/ 38159 h 577909"/>
              <a:gd name="connsiteX28" fmla="*/ 552450 w 1619250"/>
              <a:gd name="connsiteY28" fmla="*/ 57209 h 577909"/>
              <a:gd name="connsiteX29" fmla="*/ 514350 w 1619250"/>
              <a:gd name="connsiteY29" fmla="*/ 82609 h 577909"/>
              <a:gd name="connsiteX30" fmla="*/ 469900 w 1619250"/>
              <a:gd name="connsiteY30" fmla="*/ 108009 h 577909"/>
              <a:gd name="connsiteX31" fmla="*/ 438150 w 1619250"/>
              <a:gd name="connsiteY31" fmla="*/ 114359 h 577909"/>
              <a:gd name="connsiteX32" fmla="*/ 419100 w 1619250"/>
              <a:gd name="connsiteY32" fmla="*/ 127059 h 577909"/>
              <a:gd name="connsiteX33" fmla="*/ 393700 w 1619250"/>
              <a:gd name="connsiteY33" fmla="*/ 139759 h 577909"/>
              <a:gd name="connsiteX34" fmla="*/ 355600 w 1619250"/>
              <a:gd name="connsiteY34" fmla="*/ 177859 h 577909"/>
              <a:gd name="connsiteX35" fmla="*/ 336550 w 1619250"/>
              <a:gd name="connsiteY35" fmla="*/ 190559 h 577909"/>
              <a:gd name="connsiteX36" fmla="*/ 304800 w 1619250"/>
              <a:gd name="connsiteY36" fmla="*/ 222309 h 577909"/>
              <a:gd name="connsiteX37" fmla="*/ 285750 w 1619250"/>
              <a:gd name="connsiteY37" fmla="*/ 247709 h 577909"/>
              <a:gd name="connsiteX38" fmla="*/ 273050 w 1619250"/>
              <a:gd name="connsiteY38" fmla="*/ 266759 h 577909"/>
              <a:gd name="connsiteX39" fmla="*/ 266700 w 1619250"/>
              <a:gd name="connsiteY39" fmla="*/ 285809 h 577909"/>
              <a:gd name="connsiteX40" fmla="*/ 247650 w 1619250"/>
              <a:gd name="connsiteY40" fmla="*/ 304859 h 577909"/>
              <a:gd name="connsiteX41" fmla="*/ 234950 w 1619250"/>
              <a:gd name="connsiteY41" fmla="*/ 323909 h 577909"/>
              <a:gd name="connsiteX42" fmla="*/ 196850 w 1619250"/>
              <a:gd name="connsiteY42" fmla="*/ 355659 h 577909"/>
              <a:gd name="connsiteX43" fmla="*/ 177800 w 1619250"/>
              <a:gd name="connsiteY43" fmla="*/ 374709 h 577909"/>
              <a:gd name="connsiteX44" fmla="*/ 165100 w 1619250"/>
              <a:gd name="connsiteY44" fmla="*/ 393759 h 577909"/>
              <a:gd name="connsiteX45" fmla="*/ 139700 w 1619250"/>
              <a:gd name="connsiteY45" fmla="*/ 406459 h 577909"/>
              <a:gd name="connsiteX46" fmla="*/ 120650 w 1619250"/>
              <a:gd name="connsiteY46" fmla="*/ 419159 h 577909"/>
              <a:gd name="connsiteX47" fmla="*/ 76200 w 1619250"/>
              <a:gd name="connsiteY47" fmla="*/ 476309 h 577909"/>
              <a:gd name="connsiteX48" fmla="*/ 57150 w 1619250"/>
              <a:gd name="connsiteY48" fmla="*/ 495359 h 577909"/>
              <a:gd name="connsiteX49" fmla="*/ 25400 w 1619250"/>
              <a:gd name="connsiteY49" fmla="*/ 533459 h 577909"/>
              <a:gd name="connsiteX50" fmla="*/ 19050 w 1619250"/>
              <a:gd name="connsiteY50" fmla="*/ 552509 h 577909"/>
              <a:gd name="connsiteX51" fmla="*/ 0 w 1619250"/>
              <a:gd name="connsiteY51" fmla="*/ 577909 h 57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19250" h="577909">
                <a:moveTo>
                  <a:pt x="1619250" y="171509"/>
                </a:moveTo>
                <a:cubicBezTo>
                  <a:pt x="1608667" y="175742"/>
                  <a:pt x="1598173" y="180207"/>
                  <a:pt x="1587500" y="184209"/>
                </a:cubicBezTo>
                <a:cubicBezTo>
                  <a:pt x="1566672" y="192020"/>
                  <a:pt x="1567792" y="187932"/>
                  <a:pt x="1549400" y="203259"/>
                </a:cubicBezTo>
                <a:cubicBezTo>
                  <a:pt x="1542501" y="209008"/>
                  <a:pt x="1537439" y="216796"/>
                  <a:pt x="1530350" y="222309"/>
                </a:cubicBezTo>
                <a:cubicBezTo>
                  <a:pt x="1518302" y="231680"/>
                  <a:pt x="1504950" y="239242"/>
                  <a:pt x="1492250" y="247709"/>
                </a:cubicBezTo>
                <a:cubicBezTo>
                  <a:pt x="1485900" y="251942"/>
                  <a:pt x="1480440" y="257996"/>
                  <a:pt x="1473200" y="260409"/>
                </a:cubicBezTo>
                <a:lnTo>
                  <a:pt x="1454150" y="266759"/>
                </a:lnTo>
                <a:cubicBezTo>
                  <a:pt x="1437217" y="264642"/>
                  <a:pt x="1419388" y="266241"/>
                  <a:pt x="1403350" y="260409"/>
                </a:cubicBezTo>
                <a:cubicBezTo>
                  <a:pt x="1394910" y="257340"/>
                  <a:pt x="1391772" y="246340"/>
                  <a:pt x="1384300" y="241359"/>
                </a:cubicBezTo>
                <a:cubicBezTo>
                  <a:pt x="1378731" y="237646"/>
                  <a:pt x="1371600" y="237126"/>
                  <a:pt x="1365250" y="235009"/>
                </a:cubicBezTo>
                <a:cubicBezTo>
                  <a:pt x="1358900" y="230776"/>
                  <a:pt x="1353174" y="225409"/>
                  <a:pt x="1346200" y="222309"/>
                </a:cubicBezTo>
                <a:cubicBezTo>
                  <a:pt x="1333967" y="216872"/>
                  <a:pt x="1320800" y="213842"/>
                  <a:pt x="1308100" y="209609"/>
                </a:cubicBezTo>
                <a:cubicBezTo>
                  <a:pt x="1301750" y="207492"/>
                  <a:pt x="1295614" y="204572"/>
                  <a:pt x="1289050" y="203259"/>
                </a:cubicBezTo>
                <a:cubicBezTo>
                  <a:pt x="1278467" y="201142"/>
                  <a:pt x="1267713" y="199749"/>
                  <a:pt x="1257300" y="196909"/>
                </a:cubicBezTo>
                <a:cubicBezTo>
                  <a:pt x="1244385" y="193387"/>
                  <a:pt x="1231900" y="188442"/>
                  <a:pt x="1219200" y="184209"/>
                </a:cubicBezTo>
                <a:lnTo>
                  <a:pt x="1200150" y="177859"/>
                </a:lnTo>
                <a:cubicBezTo>
                  <a:pt x="1191871" y="175099"/>
                  <a:pt x="1183141" y="173907"/>
                  <a:pt x="1174750" y="171509"/>
                </a:cubicBezTo>
                <a:cubicBezTo>
                  <a:pt x="1168314" y="169670"/>
                  <a:pt x="1162302" y="166259"/>
                  <a:pt x="1155700" y="165159"/>
                </a:cubicBezTo>
                <a:cubicBezTo>
                  <a:pt x="1136794" y="162008"/>
                  <a:pt x="1117600" y="160926"/>
                  <a:pt x="1098550" y="158809"/>
                </a:cubicBezTo>
                <a:cubicBezTo>
                  <a:pt x="1053254" y="143710"/>
                  <a:pt x="1108016" y="165120"/>
                  <a:pt x="1060450" y="133409"/>
                </a:cubicBezTo>
                <a:cubicBezTo>
                  <a:pt x="1054881" y="129696"/>
                  <a:pt x="1047750" y="129176"/>
                  <a:pt x="1041400" y="127059"/>
                </a:cubicBezTo>
                <a:cubicBezTo>
                  <a:pt x="1009650" y="105892"/>
                  <a:pt x="1026583" y="120709"/>
                  <a:pt x="996950" y="76259"/>
                </a:cubicBezTo>
                <a:cubicBezTo>
                  <a:pt x="992717" y="69909"/>
                  <a:pt x="990355" y="61788"/>
                  <a:pt x="984250" y="57209"/>
                </a:cubicBezTo>
                <a:cubicBezTo>
                  <a:pt x="975783" y="50859"/>
                  <a:pt x="967462" y="44310"/>
                  <a:pt x="958850" y="38159"/>
                </a:cubicBezTo>
                <a:cubicBezTo>
                  <a:pt x="947032" y="29717"/>
                  <a:pt x="935813" y="20881"/>
                  <a:pt x="920750" y="19109"/>
                </a:cubicBezTo>
                <a:cubicBezTo>
                  <a:pt x="891245" y="15638"/>
                  <a:pt x="861483" y="14876"/>
                  <a:pt x="831850" y="12759"/>
                </a:cubicBezTo>
                <a:cubicBezTo>
                  <a:pt x="755222" y="-2567"/>
                  <a:pt x="751537" y="-5860"/>
                  <a:pt x="628650" y="12759"/>
                </a:cubicBezTo>
                <a:cubicBezTo>
                  <a:pt x="613559" y="15046"/>
                  <a:pt x="603250" y="29692"/>
                  <a:pt x="590550" y="38159"/>
                </a:cubicBezTo>
                <a:cubicBezTo>
                  <a:pt x="565931" y="54572"/>
                  <a:pt x="578740" y="48446"/>
                  <a:pt x="552450" y="57209"/>
                </a:cubicBezTo>
                <a:cubicBezTo>
                  <a:pt x="516338" y="93321"/>
                  <a:pt x="551109" y="64229"/>
                  <a:pt x="514350" y="82609"/>
                </a:cubicBezTo>
                <a:cubicBezTo>
                  <a:pt x="486479" y="96544"/>
                  <a:pt x="503298" y="96876"/>
                  <a:pt x="469900" y="108009"/>
                </a:cubicBezTo>
                <a:cubicBezTo>
                  <a:pt x="459661" y="111422"/>
                  <a:pt x="448733" y="112242"/>
                  <a:pt x="438150" y="114359"/>
                </a:cubicBezTo>
                <a:cubicBezTo>
                  <a:pt x="431800" y="118592"/>
                  <a:pt x="425726" y="123273"/>
                  <a:pt x="419100" y="127059"/>
                </a:cubicBezTo>
                <a:cubicBezTo>
                  <a:pt x="410881" y="131755"/>
                  <a:pt x="401092" y="133846"/>
                  <a:pt x="393700" y="139759"/>
                </a:cubicBezTo>
                <a:cubicBezTo>
                  <a:pt x="379675" y="150979"/>
                  <a:pt x="368300" y="165159"/>
                  <a:pt x="355600" y="177859"/>
                </a:cubicBezTo>
                <a:cubicBezTo>
                  <a:pt x="350204" y="183255"/>
                  <a:pt x="342900" y="186326"/>
                  <a:pt x="336550" y="190559"/>
                </a:cubicBezTo>
                <a:cubicBezTo>
                  <a:pt x="302683" y="241359"/>
                  <a:pt x="347133" y="179976"/>
                  <a:pt x="304800" y="222309"/>
                </a:cubicBezTo>
                <a:cubicBezTo>
                  <a:pt x="297316" y="229793"/>
                  <a:pt x="291901" y="239097"/>
                  <a:pt x="285750" y="247709"/>
                </a:cubicBezTo>
                <a:cubicBezTo>
                  <a:pt x="281314" y="253919"/>
                  <a:pt x="276463" y="259933"/>
                  <a:pt x="273050" y="266759"/>
                </a:cubicBezTo>
                <a:cubicBezTo>
                  <a:pt x="270057" y="272746"/>
                  <a:pt x="270413" y="280240"/>
                  <a:pt x="266700" y="285809"/>
                </a:cubicBezTo>
                <a:cubicBezTo>
                  <a:pt x="261719" y="293281"/>
                  <a:pt x="253399" y="297960"/>
                  <a:pt x="247650" y="304859"/>
                </a:cubicBezTo>
                <a:cubicBezTo>
                  <a:pt x="242764" y="310722"/>
                  <a:pt x="239836" y="318046"/>
                  <a:pt x="234950" y="323909"/>
                </a:cubicBezTo>
                <a:cubicBezTo>
                  <a:pt x="209652" y="354266"/>
                  <a:pt x="224095" y="332954"/>
                  <a:pt x="196850" y="355659"/>
                </a:cubicBezTo>
                <a:cubicBezTo>
                  <a:pt x="189951" y="361408"/>
                  <a:pt x="183549" y="367810"/>
                  <a:pt x="177800" y="374709"/>
                </a:cubicBezTo>
                <a:cubicBezTo>
                  <a:pt x="172914" y="380572"/>
                  <a:pt x="170963" y="388873"/>
                  <a:pt x="165100" y="393759"/>
                </a:cubicBezTo>
                <a:cubicBezTo>
                  <a:pt x="157828" y="399819"/>
                  <a:pt x="147919" y="401763"/>
                  <a:pt x="139700" y="406459"/>
                </a:cubicBezTo>
                <a:cubicBezTo>
                  <a:pt x="133074" y="410245"/>
                  <a:pt x="126513" y="414273"/>
                  <a:pt x="120650" y="419159"/>
                </a:cubicBezTo>
                <a:cubicBezTo>
                  <a:pt x="98268" y="437811"/>
                  <a:pt x="93901" y="449758"/>
                  <a:pt x="76200" y="476309"/>
                </a:cubicBezTo>
                <a:cubicBezTo>
                  <a:pt x="71219" y="483781"/>
                  <a:pt x="62899" y="488460"/>
                  <a:pt x="57150" y="495359"/>
                </a:cubicBezTo>
                <a:cubicBezTo>
                  <a:pt x="12947" y="548403"/>
                  <a:pt x="81055" y="477804"/>
                  <a:pt x="25400" y="533459"/>
                </a:cubicBezTo>
                <a:cubicBezTo>
                  <a:pt x="23283" y="539809"/>
                  <a:pt x="22043" y="546522"/>
                  <a:pt x="19050" y="552509"/>
                </a:cubicBezTo>
                <a:cubicBezTo>
                  <a:pt x="11870" y="566869"/>
                  <a:pt x="8930" y="568979"/>
                  <a:pt x="0" y="577909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47353" y="145905"/>
            <a:ext cx="2667000" cy="907941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0066"/>
                </a:solidFill>
              </a:rPr>
              <a:t>TRANSMISSION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0066"/>
                </a:solidFill>
              </a:rPr>
              <a:t>CHALLENGE</a:t>
            </a:r>
            <a:endParaRPr lang="en-US" sz="2400" b="1" dirty="0" smtClean="0">
              <a:solidFill>
                <a:srgbClr val="000066"/>
              </a:solidFill>
            </a:endParaRPr>
          </a:p>
        </p:txBody>
      </p:sp>
      <p:sp>
        <p:nvSpPr>
          <p:cNvPr id="9" name="Freeform 8">
            <a:hlinkClick r:id="" action="ppaction://noaction"/>
          </p:cNvPr>
          <p:cNvSpPr/>
          <p:nvPr/>
        </p:nvSpPr>
        <p:spPr>
          <a:xfrm>
            <a:off x="4061460" y="2339340"/>
            <a:ext cx="762000" cy="1409700"/>
          </a:xfrm>
          <a:custGeom>
            <a:avLst/>
            <a:gdLst>
              <a:gd name="connsiteX0" fmla="*/ 144780 w 762000"/>
              <a:gd name="connsiteY0" fmla="*/ 1409700 h 1409700"/>
              <a:gd name="connsiteX1" fmla="*/ 114300 w 762000"/>
              <a:gd name="connsiteY1" fmla="*/ 1371600 h 1409700"/>
              <a:gd name="connsiteX2" fmla="*/ 91440 w 762000"/>
              <a:gd name="connsiteY2" fmla="*/ 1348740 h 1409700"/>
              <a:gd name="connsiteX3" fmla="*/ 76200 w 762000"/>
              <a:gd name="connsiteY3" fmla="*/ 1325880 h 1409700"/>
              <a:gd name="connsiteX4" fmla="*/ 53340 w 762000"/>
              <a:gd name="connsiteY4" fmla="*/ 1303020 h 1409700"/>
              <a:gd name="connsiteX5" fmla="*/ 22860 w 762000"/>
              <a:gd name="connsiteY5" fmla="*/ 1257300 h 1409700"/>
              <a:gd name="connsiteX6" fmla="*/ 7620 w 762000"/>
              <a:gd name="connsiteY6" fmla="*/ 1211580 h 1409700"/>
              <a:gd name="connsiteX7" fmla="*/ 0 w 762000"/>
              <a:gd name="connsiteY7" fmla="*/ 1188720 h 1409700"/>
              <a:gd name="connsiteX8" fmla="*/ 7620 w 762000"/>
              <a:gd name="connsiteY8" fmla="*/ 1013460 h 1409700"/>
              <a:gd name="connsiteX9" fmla="*/ 30480 w 762000"/>
              <a:gd name="connsiteY9" fmla="*/ 998220 h 1409700"/>
              <a:gd name="connsiteX10" fmla="*/ 45720 w 762000"/>
              <a:gd name="connsiteY10" fmla="*/ 975360 h 1409700"/>
              <a:gd name="connsiteX11" fmla="*/ 76200 w 762000"/>
              <a:gd name="connsiteY11" fmla="*/ 967740 h 1409700"/>
              <a:gd name="connsiteX12" fmla="*/ 99060 w 762000"/>
              <a:gd name="connsiteY12" fmla="*/ 960120 h 1409700"/>
              <a:gd name="connsiteX13" fmla="*/ 152400 w 762000"/>
              <a:gd name="connsiteY13" fmla="*/ 937260 h 1409700"/>
              <a:gd name="connsiteX14" fmla="*/ 220980 w 762000"/>
              <a:gd name="connsiteY14" fmla="*/ 914400 h 1409700"/>
              <a:gd name="connsiteX15" fmla="*/ 251460 w 762000"/>
              <a:gd name="connsiteY15" fmla="*/ 906780 h 1409700"/>
              <a:gd name="connsiteX16" fmla="*/ 243840 w 762000"/>
              <a:gd name="connsiteY16" fmla="*/ 883920 h 1409700"/>
              <a:gd name="connsiteX17" fmla="*/ 198120 w 762000"/>
              <a:gd name="connsiteY17" fmla="*/ 815340 h 1409700"/>
              <a:gd name="connsiteX18" fmla="*/ 175260 w 762000"/>
              <a:gd name="connsiteY18" fmla="*/ 739140 h 1409700"/>
              <a:gd name="connsiteX19" fmla="*/ 167640 w 762000"/>
              <a:gd name="connsiteY19" fmla="*/ 693420 h 1409700"/>
              <a:gd name="connsiteX20" fmla="*/ 144780 w 762000"/>
              <a:gd name="connsiteY20" fmla="*/ 670560 h 1409700"/>
              <a:gd name="connsiteX21" fmla="*/ 137160 w 762000"/>
              <a:gd name="connsiteY21" fmla="*/ 647700 h 1409700"/>
              <a:gd name="connsiteX22" fmla="*/ 175260 w 762000"/>
              <a:gd name="connsiteY22" fmla="*/ 594360 h 1409700"/>
              <a:gd name="connsiteX23" fmla="*/ 381000 w 762000"/>
              <a:gd name="connsiteY23" fmla="*/ 571500 h 1409700"/>
              <a:gd name="connsiteX24" fmla="*/ 403860 w 762000"/>
              <a:gd name="connsiteY24" fmla="*/ 548640 h 1409700"/>
              <a:gd name="connsiteX25" fmla="*/ 419100 w 762000"/>
              <a:gd name="connsiteY25" fmla="*/ 525780 h 1409700"/>
              <a:gd name="connsiteX26" fmla="*/ 441960 w 762000"/>
              <a:gd name="connsiteY26" fmla="*/ 510540 h 1409700"/>
              <a:gd name="connsiteX27" fmla="*/ 464820 w 762000"/>
              <a:gd name="connsiteY27" fmla="*/ 487680 h 1409700"/>
              <a:gd name="connsiteX28" fmla="*/ 510540 w 762000"/>
              <a:gd name="connsiteY28" fmla="*/ 449580 h 1409700"/>
              <a:gd name="connsiteX29" fmla="*/ 548640 w 762000"/>
              <a:gd name="connsiteY29" fmla="*/ 396240 h 1409700"/>
              <a:gd name="connsiteX30" fmla="*/ 579120 w 762000"/>
              <a:gd name="connsiteY30" fmla="*/ 327660 h 1409700"/>
              <a:gd name="connsiteX31" fmla="*/ 609600 w 762000"/>
              <a:gd name="connsiteY31" fmla="*/ 243840 h 1409700"/>
              <a:gd name="connsiteX32" fmla="*/ 632460 w 762000"/>
              <a:gd name="connsiteY32" fmla="*/ 167640 h 1409700"/>
              <a:gd name="connsiteX33" fmla="*/ 655320 w 762000"/>
              <a:gd name="connsiteY33" fmla="*/ 152400 h 1409700"/>
              <a:gd name="connsiteX34" fmla="*/ 678180 w 762000"/>
              <a:gd name="connsiteY34" fmla="*/ 106680 h 1409700"/>
              <a:gd name="connsiteX35" fmla="*/ 701040 w 762000"/>
              <a:gd name="connsiteY35" fmla="*/ 99060 h 1409700"/>
              <a:gd name="connsiteX36" fmla="*/ 716280 w 762000"/>
              <a:gd name="connsiteY36" fmla="*/ 76200 h 1409700"/>
              <a:gd name="connsiteX37" fmla="*/ 723900 w 762000"/>
              <a:gd name="connsiteY37" fmla="*/ 53340 h 1409700"/>
              <a:gd name="connsiteX38" fmla="*/ 746760 w 762000"/>
              <a:gd name="connsiteY38" fmla="*/ 30480 h 1409700"/>
              <a:gd name="connsiteX39" fmla="*/ 762000 w 762000"/>
              <a:gd name="connsiteY39" fmla="*/ 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62000" h="1409700">
                <a:moveTo>
                  <a:pt x="144780" y="1409700"/>
                </a:moveTo>
                <a:cubicBezTo>
                  <a:pt x="134620" y="1397000"/>
                  <a:pt x="125010" y="1383840"/>
                  <a:pt x="114300" y="1371600"/>
                </a:cubicBezTo>
                <a:cubicBezTo>
                  <a:pt x="107204" y="1363490"/>
                  <a:pt x="98339" y="1357019"/>
                  <a:pt x="91440" y="1348740"/>
                </a:cubicBezTo>
                <a:cubicBezTo>
                  <a:pt x="85577" y="1341705"/>
                  <a:pt x="82063" y="1332915"/>
                  <a:pt x="76200" y="1325880"/>
                </a:cubicBezTo>
                <a:cubicBezTo>
                  <a:pt x="69301" y="1317601"/>
                  <a:pt x="59956" y="1311526"/>
                  <a:pt x="53340" y="1303020"/>
                </a:cubicBezTo>
                <a:cubicBezTo>
                  <a:pt x="42095" y="1288562"/>
                  <a:pt x="33020" y="1272540"/>
                  <a:pt x="22860" y="1257300"/>
                </a:cubicBezTo>
                <a:cubicBezTo>
                  <a:pt x="13949" y="1243934"/>
                  <a:pt x="12700" y="1226820"/>
                  <a:pt x="7620" y="1211580"/>
                </a:cubicBezTo>
                <a:lnTo>
                  <a:pt x="0" y="1188720"/>
                </a:lnTo>
                <a:cubicBezTo>
                  <a:pt x="2540" y="1130300"/>
                  <a:pt x="-1619" y="1071201"/>
                  <a:pt x="7620" y="1013460"/>
                </a:cubicBezTo>
                <a:cubicBezTo>
                  <a:pt x="9067" y="1004417"/>
                  <a:pt x="24004" y="1004696"/>
                  <a:pt x="30480" y="998220"/>
                </a:cubicBezTo>
                <a:cubicBezTo>
                  <a:pt x="36956" y="991744"/>
                  <a:pt x="38100" y="980440"/>
                  <a:pt x="45720" y="975360"/>
                </a:cubicBezTo>
                <a:cubicBezTo>
                  <a:pt x="54434" y="969551"/>
                  <a:pt x="66130" y="970617"/>
                  <a:pt x="76200" y="967740"/>
                </a:cubicBezTo>
                <a:cubicBezTo>
                  <a:pt x="83923" y="965533"/>
                  <a:pt x="91440" y="962660"/>
                  <a:pt x="99060" y="960120"/>
                </a:cubicBezTo>
                <a:cubicBezTo>
                  <a:pt x="135328" y="935941"/>
                  <a:pt x="107667" y="950680"/>
                  <a:pt x="152400" y="937260"/>
                </a:cubicBezTo>
                <a:lnTo>
                  <a:pt x="220980" y="914400"/>
                </a:lnTo>
                <a:cubicBezTo>
                  <a:pt x="230915" y="911088"/>
                  <a:pt x="241300" y="909320"/>
                  <a:pt x="251460" y="906780"/>
                </a:cubicBezTo>
                <a:cubicBezTo>
                  <a:pt x="248920" y="899160"/>
                  <a:pt x="247741" y="890941"/>
                  <a:pt x="243840" y="883920"/>
                </a:cubicBezTo>
                <a:lnTo>
                  <a:pt x="198120" y="815340"/>
                </a:lnTo>
                <a:cubicBezTo>
                  <a:pt x="192566" y="807009"/>
                  <a:pt x="178303" y="754353"/>
                  <a:pt x="175260" y="739140"/>
                </a:cubicBezTo>
                <a:cubicBezTo>
                  <a:pt x="172230" y="723990"/>
                  <a:pt x="173915" y="707539"/>
                  <a:pt x="167640" y="693420"/>
                </a:cubicBezTo>
                <a:cubicBezTo>
                  <a:pt x="163263" y="683572"/>
                  <a:pt x="152400" y="678180"/>
                  <a:pt x="144780" y="670560"/>
                </a:cubicBezTo>
                <a:cubicBezTo>
                  <a:pt x="142240" y="662940"/>
                  <a:pt x="137160" y="655732"/>
                  <a:pt x="137160" y="647700"/>
                </a:cubicBezTo>
                <a:cubicBezTo>
                  <a:pt x="137160" y="613687"/>
                  <a:pt x="149378" y="612847"/>
                  <a:pt x="175260" y="594360"/>
                </a:cubicBezTo>
                <a:cubicBezTo>
                  <a:pt x="243673" y="545493"/>
                  <a:pt x="223696" y="578054"/>
                  <a:pt x="381000" y="571500"/>
                </a:cubicBezTo>
                <a:cubicBezTo>
                  <a:pt x="388620" y="563880"/>
                  <a:pt x="396961" y="556919"/>
                  <a:pt x="403860" y="548640"/>
                </a:cubicBezTo>
                <a:cubicBezTo>
                  <a:pt x="409723" y="541605"/>
                  <a:pt x="412624" y="532256"/>
                  <a:pt x="419100" y="525780"/>
                </a:cubicBezTo>
                <a:cubicBezTo>
                  <a:pt x="425576" y="519304"/>
                  <a:pt x="434925" y="516403"/>
                  <a:pt x="441960" y="510540"/>
                </a:cubicBezTo>
                <a:cubicBezTo>
                  <a:pt x="450239" y="503641"/>
                  <a:pt x="456541" y="494579"/>
                  <a:pt x="464820" y="487680"/>
                </a:cubicBezTo>
                <a:cubicBezTo>
                  <a:pt x="500094" y="458285"/>
                  <a:pt x="477147" y="488538"/>
                  <a:pt x="510540" y="449580"/>
                </a:cubicBezTo>
                <a:cubicBezTo>
                  <a:pt x="513138" y="446549"/>
                  <a:pt x="544929" y="404590"/>
                  <a:pt x="548640" y="396240"/>
                </a:cubicBezTo>
                <a:cubicBezTo>
                  <a:pt x="584912" y="314628"/>
                  <a:pt x="544630" y="379395"/>
                  <a:pt x="579120" y="327660"/>
                </a:cubicBezTo>
                <a:cubicBezTo>
                  <a:pt x="596581" y="257815"/>
                  <a:pt x="582742" y="284128"/>
                  <a:pt x="609600" y="243840"/>
                </a:cubicBezTo>
                <a:cubicBezTo>
                  <a:pt x="612650" y="231639"/>
                  <a:pt x="626894" y="171350"/>
                  <a:pt x="632460" y="167640"/>
                </a:cubicBezTo>
                <a:lnTo>
                  <a:pt x="655320" y="152400"/>
                </a:lnTo>
                <a:cubicBezTo>
                  <a:pt x="660340" y="137341"/>
                  <a:pt x="664751" y="117423"/>
                  <a:pt x="678180" y="106680"/>
                </a:cubicBezTo>
                <a:cubicBezTo>
                  <a:pt x="684452" y="101662"/>
                  <a:pt x="693420" y="101600"/>
                  <a:pt x="701040" y="99060"/>
                </a:cubicBezTo>
                <a:cubicBezTo>
                  <a:pt x="706120" y="91440"/>
                  <a:pt x="712184" y="84391"/>
                  <a:pt x="716280" y="76200"/>
                </a:cubicBezTo>
                <a:cubicBezTo>
                  <a:pt x="719872" y="69016"/>
                  <a:pt x="719445" y="60023"/>
                  <a:pt x="723900" y="53340"/>
                </a:cubicBezTo>
                <a:cubicBezTo>
                  <a:pt x="729878" y="44374"/>
                  <a:pt x="739140" y="38100"/>
                  <a:pt x="746760" y="30480"/>
                </a:cubicBezTo>
                <a:cubicBezTo>
                  <a:pt x="755516" y="4212"/>
                  <a:pt x="748700" y="13300"/>
                  <a:pt x="762000" y="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74710" y="1562100"/>
            <a:ext cx="4968250" cy="1847966"/>
          </a:xfrm>
          <a:custGeom>
            <a:avLst/>
            <a:gdLst>
              <a:gd name="connsiteX0" fmla="*/ 4968250 w 4968250"/>
              <a:gd name="connsiteY0" fmla="*/ 1371600 h 1847966"/>
              <a:gd name="connsiteX1" fmla="*/ 4899670 w 4968250"/>
              <a:gd name="connsiteY1" fmla="*/ 1363980 h 1847966"/>
              <a:gd name="connsiteX2" fmla="*/ 4823470 w 4968250"/>
              <a:gd name="connsiteY2" fmla="*/ 1348740 h 1847966"/>
              <a:gd name="connsiteX3" fmla="*/ 4754890 w 4968250"/>
              <a:gd name="connsiteY3" fmla="*/ 1318260 h 1847966"/>
              <a:gd name="connsiteX4" fmla="*/ 4732030 w 4968250"/>
              <a:gd name="connsiteY4" fmla="*/ 1310640 h 1847966"/>
              <a:gd name="connsiteX5" fmla="*/ 4686310 w 4968250"/>
              <a:gd name="connsiteY5" fmla="*/ 1287780 h 1847966"/>
              <a:gd name="connsiteX6" fmla="*/ 4655830 w 4968250"/>
              <a:gd name="connsiteY6" fmla="*/ 1272540 h 1847966"/>
              <a:gd name="connsiteX7" fmla="*/ 4617730 w 4968250"/>
              <a:gd name="connsiteY7" fmla="*/ 1264920 h 1847966"/>
              <a:gd name="connsiteX8" fmla="*/ 4594870 w 4968250"/>
              <a:gd name="connsiteY8" fmla="*/ 1257300 h 1847966"/>
              <a:gd name="connsiteX9" fmla="*/ 4556770 w 4968250"/>
              <a:gd name="connsiteY9" fmla="*/ 1249680 h 1847966"/>
              <a:gd name="connsiteX10" fmla="*/ 4533910 w 4968250"/>
              <a:gd name="connsiteY10" fmla="*/ 1242060 h 1847966"/>
              <a:gd name="connsiteX11" fmla="*/ 4503430 w 4968250"/>
              <a:gd name="connsiteY11" fmla="*/ 1234440 h 1847966"/>
              <a:gd name="connsiteX12" fmla="*/ 4419610 w 4968250"/>
              <a:gd name="connsiteY12" fmla="*/ 1203960 h 1847966"/>
              <a:gd name="connsiteX13" fmla="*/ 4396750 w 4968250"/>
              <a:gd name="connsiteY13" fmla="*/ 1188720 h 1847966"/>
              <a:gd name="connsiteX14" fmla="*/ 4351030 w 4968250"/>
              <a:gd name="connsiteY14" fmla="*/ 1173480 h 1847966"/>
              <a:gd name="connsiteX15" fmla="*/ 4305310 w 4968250"/>
              <a:gd name="connsiteY15" fmla="*/ 1165860 h 1847966"/>
              <a:gd name="connsiteX16" fmla="*/ 4267210 w 4968250"/>
              <a:gd name="connsiteY16" fmla="*/ 1158240 h 1847966"/>
              <a:gd name="connsiteX17" fmla="*/ 4244350 w 4968250"/>
              <a:gd name="connsiteY17" fmla="*/ 1150620 h 1847966"/>
              <a:gd name="connsiteX18" fmla="*/ 4206250 w 4968250"/>
              <a:gd name="connsiteY18" fmla="*/ 1104900 h 1847966"/>
              <a:gd name="connsiteX19" fmla="*/ 4152910 w 4968250"/>
              <a:gd name="connsiteY19" fmla="*/ 1036320 h 1847966"/>
              <a:gd name="connsiteX20" fmla="*/ 4145290 w 4968250"/>
              <a:gd name="connsiteY20" fmla="*/ 1013460 h 1847966"/>
              <a:gd name="connsiteX21" fmla="*/ 4099570 w 4968250"/>
              <a:gd name="connsiteY21" fmla="*/ 1005840 h 1847966"/>
              <a:gd name="connsiteX22" fmla="*/ 4000510 w 4968250"/>
              <a:gd name="connsiteY22" fmla="*/ 998220 h 1847966"/>
              <a:gd name="connsiteX23" fmla="*/ 3954790 w 4968250"/>
              <a:gd name="connsiteY23" fmla="*/ 982980 h 1847966"/>
              <a:gd name="connsiteX24" fmla="*/ 3931930 w 4968250"/>
              <a:gd name="connsiteY24" fmla="*/ 975360 h 1847966"/>
              <a:gd name="connsiteX25" fmla="*/ 3893830 w 4968250"/>
              <a:gd name="connsiteY25" fmla="*/ 937260 h 1847966"/>
              <a:gd name="connsiteX26" fmla="*/ 3886210 w 4968250"/>
              <a:gd name="connsiteY26" fmla="*/ 906780 h 1847966"/>
              <a:gd name="connsiteX27" fmla="*/ 3855730 w 4968250"/>
              <a:gd name="connsiteY27" fmla="*/ 861060 h 1847966"/>
              <a:gd name="connsiteX28" fmla="*/ 3832870 w 4968250"/>
              <a:gd name="connsiteY28" fmla="*/ 784860 h 1847966"/>
              <a:gd name="connsiteX29" fmla="*/ 3817630 w 4968250"/>
              <a:gd name="connsiteY29" fmla="*/ 739140 h 1847966"/>
              <a:gd name="connsiteX30" fmla="*/ 3764290 w 4968250"/>
              <a:gd name="connsiteY30" fmla="*/ 708660 h 1847966"/>
              <a:gd name="connsiteX31" fmla="*/ 3741430 w 4968250"/>
              <a:gd name="connsiteY31" fmla="*/ 693420 h 1847966"/>
              <a:gd name="connsiteX32" fmla="*/ 3688090 w 4968250"/>
              <a:gd name="connsiteY32" fmla="*/ 685800 h 1847966"/>
              <a:gd name="connsiteX33" fmla="*/ 3649990 w 4968250"/>
              <a:gd name="connsiteY33" fmla="*/ 678180 h 1847966"/>
              <a:gd name="connsiteX34" fmla="*/ 3604270 w 4968250"/>
              <a:gd name="connsiteY34" fmla="*/ 662940 h 1847966"/>
              <a:gd name="connsiteX35" fmla="*/ 3558550 w 4968250"/>
              <a:gd name="connsiteY35" fmla="*/ 624840 h 1847966"/>
              <a:gd name="connsiteX36" fmla="*/ 3535690 w 4968250"/>
              <a:gd name="connsiteY36" fmla="*/ 601980 h 1847966"/>
              <a:gd name="connsiteX37" fmla="*/ 3505210 w 4968250"/>
              <a:gd name="connsiteY37" fmla="*/ 594360 h 1847966"/>
              <a:gd name="connsiteX38" fmla="*/ 3451870 w 4968250"/>
              <a:gd name="connsiteY38" fmla="*/ 609600 h 1847966"/>
              <a:gd name="connsiteX39" fmla="*/ 3436630 w 4968250"/>
              <a:gd name="connsiteY39" fmla="*/ 632460 h 1847966"/>
              <a:gd name="connsiteX40" fmla="*/ 3390910 w 4968250"/>
              <a:gd name="connsiteY40" fmla="*/ 670560 h 1847966"/>
              <a:gd name="connsiteX41" fmla="*/ 3314710 w 4968250"/>
              <a:gd name="connsiteY41" fmla="*/ 685800 h 1847966"/>
              <a:gd name="connsiteX42" fmla="*/ 3131830 w 4968250"/>
              <a:gd name="connsiteY42" fmla="*/ 678180 h 1847966"/>
              <a:gd name="connsiteX43" fmla="*/ 3101350 w 4968250"/>
              <a:gd name="connsiteY43" fmla="*/ 670560 h 1847966"/>
              <a:gd name="connsiteX44" fmla="*/ 3078490 w 4968250"/>
              <a:gd name="connsiteY44" fmla="*/ 647700 h 1847966"/>
              <a:gd name="connsiteX45" fmla="*/ 3032770 w 4968250"/>
              <a:gd name="connsiteY45" fmla="*/ 624840 h 1847966"/>
              <a:gd name="connsiteX46" fmla="*/ 3009910 w 4968250"/>
              <a:gd name="connsiteY46" fmla="*/ 609600 h 1847966"/>
              <a:gd name="connsiteX47" fmla="*/ 2987050 w 4968250"/>
              <a:gd name="connsiteY47" fmla="*/ 601980 h 1847966"/>
              <a:gd name="connsiteX48" fmla="*/ 2956570 w 4968250"/>
              <a:gd name="connsiteY48" fmla="*/ 586740 h 1847966"/>
              <a:gd name="connsiteX49" fmla="*/ 2933710 w 4968250"/>
              <a:gd name="connsiteY49" fmla="*/ 571500 h 1847966"/>
              <a:gd name="connsiteX50" fmla="*/ 2880370 w 4968250"/>
              <a:gd name="connsiteY50" fmla="*/ 548640 h 1847966"/>
              <a:gd name="connsiteX51" fmla="*/ 2857510 w 4968250"/>
              <a:gd name="connsiteY51" fmla="*/ 525780 h 1847966"/>
              <a:gd name="connsiteX52" fmla="*/ 2811790 w 4968250"/>
              <a:gd name="connsiteY52" fmla="*/ 502920 h 1847966"/>
              <a:gd name="connsiteX53" fmla="*/ 2788930 w 4968250"/>
              <a:gd name="connsiteY53" fmla="*/ 480060 h 1847966"/>
              <a:gd name="connsiteX54" fmla="*/ 2743210 w 4968250"/>
              <a:gd name="connsiteY54" fmla="*/ 457200 h 1847966"/>
              <a:gd name="connsiteX55" fmla="*/ 2712730 w 4968250"/>
              <a:gd name="connsiteY55" fmla="*/ 434340 h 1847966"/>
              <a:gd name="connsiteX56" fmla="*/ 2689870 w 4968250"/>
              <a:gd name="connsiteY56" fmla="*/ 411480 h 1847966"/>
              <a:gd name="connsiteX57" fmla="*/ 2667010 w 4968250"/>
              <a:gd name="connsiteY57" fmla="*/ 403860 h 1847966"/>
              <a:gd name="connsiteX58" fmla="*/ 2636530 w 4968250"/>
              <a:gd name="connsiteY58" fmla="*/ 358140 h 1847966"/>
              <a:gd name="connsiteX59" fmla="*/ 2590810 w 4968250"/>
              <a:gd name="connsiteY59" fmla="*/ 327660 h 1847966"/>
              <a:gd name="connsiteX60" fmla="*/ 2529850 w 4968250"/>
              <a:gd name="connsiteY60" fmla="*/ 259080 h 1847966"/>
              <a:gd name="connsiteX61" fmla="*/ 2506990 w 4968250"/>
              <a:gd name="connsiteY61" fmla="*/ 251460 h 1847966"/>
              <a:gd name="connsiteX62" fmla="*/ 2438410 w 4968250"/>
              <a:gd name="connsiteY62" fmla="*/ 236220 h 1847966"/>
              <a:gd name="connsiteX63" fmla="*/ 2377450 w 4968250"/>
              <a:gd name="connsiteY63" fmla="*/ 228600 h 1847966"/>
              <a:gd name="connsiteX64" fmla="*/ 2331730 w 4968250"/>
              <a:gd name="connsiteY64" fmla="*/ 213360 h 1847966"/>
              <a:gd name="connsiteX65" fmla="*/ 2308870 w 4968250"/>
              <a:gd name="connsiteY65" fmla="*/ 198120 h 1847966"/>
              <a:gd name="connsiteX66" fmla="*/ 2263150 w 4968250"/>
              <a:gd name="connsiteY66" fmla="*/ 182880 h 1847966"/>
              <a:gd name="connsiteX67" fmla="*/ 2240290 w 4968250"/>
              <a:gd name="connsiteY67" fmla="*/ 175260 h 1847966"/>
              <a:gd name="connsiteX68" fmla="*/ 2217430 w 4968250"/>
              <a:gd name="connsiteY68" fmla="*/ 160020 h 1847966"/>
              <a:gd name="connsiteX69" fmla="*/ 2171710 w 4968250"/>
              <a:gd name="connsiteY69" fmla="*/ 144780 h 1847966"/>
              <a:gd name="connsiteX70" fmla="*/ 2125990 w 4968250"/>
              <a:gd name="connsiteY70" fmla="*/ 106680 h 1847966"/>
              <a:gd name="connsiteX71" fmla="*/ 2095510 w 4968250"/>
              <a:gd name="connsiteY71" fmla="*/ 60960 h 1847966"/>
              <a:gd name="connsiteX72" fmla="*/ 2072650 w 4968250"/>
              <a:gd name="connsiteY72" fmla="*/ 45720 h 1847966"/>
              <a:gd name="connsiteX73" fmla="*/ 1996450 w 4968250"/>
              <a:gd name="connsiteY73" fmla="*/ 22860 h 1847966"/>
              <a:gd name="connsiteX74" fmla="*/ 1920250 w 4968250"/>
              <a:gd name="connsiteY74" fmla="*/ 0 h 1847966"/>
              <a:gd name="connsiteX75" fmla="*/ 1859290 w 4968250"/>
              <a:gd name="connsiteY75" fmla="*/ 7620 h 1847966"/>
              <a:gd name="connsiteX76" fmla="*/ 1844050 w 4968250"/>
              <a:gd name="connsiteY76" fmla="*/ 53340 h 1847966"/>
              <a:gd name="connsiteX77" fmla="*/ 1821190 w 4968250"/>
              <a:gd name="connsiteY77" fmla="*/ 106680 h 1847966"/>
              <a:gd name="connsiteX78" fmla="*/ 1821190 w 4968250"/>
              <a:gd name="connsiteY78" fmla="*/ 335280 h 1847966"/>
              <a:gd name="connsiteX79" fmla="*/ 1752610 w 4968250"/>
              <a:gd name="connsiteY79" fmla="*/ 419100 h 1847966"/>
              <a:gd name="connsiteX80" fmla="*/ 1729750 w 4968250"/>
              <a:gd name="connsiteY80" fmla="*/ 434340 h 1847966"/>
              <a:gd name="connsiteX81" fmla="*/ 1684030 w 4968250"/>
              <a:gd name="connsiteY81" fmla="*/ 449580 h 1847966"/>
              <a:gd name="connsiteX82" fmla="*/ 1630690 w 4968250"/>
              <a:gd name="connsiteY82" fmla="*/ 464820 h 1847966"/>
              <a:gd name="connsiteX83" fmla="*/ 1607830 w 4968250"/>
              <a:gd name="connsiteY83" fmla="*/ 472440 h 1847966"/>
              <a:gd name="connsiteX84" fmla="*/ 1524010 w 4968250"/>
              <a:gd name="connsiteY84" fmla="*/ 487680 h 1847966"/>
              <a:gd name="connsiteX85" fmla="*/ 1432570 w 4968250"/>
              <a:gd name="connsiteY85" fmla="*/ 502920 h 1847966"/>
              <a:gd name="connsiteX86" fmla="*/ 1135390 w 4968250"/>
              <a:gd name="connsiteY86" fmla="*/ 495300 h 1847966"/>
              <a:gd name="connsiteX87" fmla="*/ 1112530 w 4968250"/>
              <a:gd name="connsiteY87" fmla="*/ 472440 h 1847966"/>
              <a:gd name="connsiteX88" fmla="*/ 1074430 w 4968250"/>
              <a:gd name="connsiteY88" fmla="*/ 464820 h 1847966"/>
              <a:gd name="connsiteX89" fmla="*/ 1028710 w 4968250"/>
              <a:gd name="connsiteY89" fmla="*/ 449580 h 1847966"/>
              <a:gd name="connsiteX90" fmla="*/ 1005850 w 4968250"/>
              <a:gd name="connsiteY90" fmla="*/ 434340 h 1847966"/>
              <a:gd name="connsiteX91" fmla="*/ 960130 w 4968250"/>
              <a:gd name="connsiteY91" fmla="*/ 419100 h 1847966"/>
              <a:gd name="connsiteX92" fmla="*/ 891550 w 4968250"/>
              <a:gd name="connsiteY92" fmla="*/ 388620 h 1847966"/>
              <a:gd name="connsiteX93" fmla="*/ 845830 w 4968250"/>
              <a:gd name="connsiteY93" fmla="*/ 373380 h 1847966"/>
              <a:gd name="connsiteX94" fmla="*/ 739150 w 4968250"/>
              <a:gd name="connsiteY94" fmla="*/ 358140 h 1847966"/>
              <a:gd name="connsiteX95" fmla="*/ 579130 w 4968250"/>
              <a:gd name="connsiteY95" fmla="*/ 365760 h 1847966"/>
              <a:gd name="connsiteX96" fmla="*/ 556270 w 4968250"/>
              <a:gd name="connsiteY96" fmla="*/ 388620 h 1847966"/>
              <a:gd name="connsiteX97" fmla="*/ 525790 w 4968250"/>
              <a:gd name="connsiteY97" fmla="*/ 403860 h 1847966"/>
              <a:gd name="connsiteX98" fmla="*/ 502930 w 4968250"/>
              <a:gd name="connsiteY98" fmla="*/ 449580 h 1847966"/>
              <a:gd name="connsiteX99" fmla="*/ 487690 w 4968250"/>
              <a:gd name="connsiteY99" fmla="*/ 594360 h 1847966"/>
              <a:gd name="connsiteX100" fmla="*/ 472450 w 4968250"/>
              <a:gd name="connsiteY100" fmla="*/ 617220 h 1847966"/>
              <a:gd name="connsiteX101" fmla="*/ 449590 w 4968250"/>
              <a:gd name="connsiteY101" fmla="*/ 693420 h 1847966"/>
              <a:gd name="connsiteX102" fmla="*/ 441970 w 4968250"/>
              <a:gd name="connsiteY102" fmla="*/ 731520 h 1847966"/>
              <a:gd name="connsiteX103" fmla="*/ 426730 w 4968250"/>
              <a:gd name="connsiteY103" fmla="*/ 777240 h 1847966"/>
              <a:gd name="connsiteX104" fmla="*/ 403870 w 4968250"/>
              <a:gd name="connsiteY104" fmla="*/ 853440 h 1847966"/>
              <a:gd name="connsiteX105" fmla="*/ 388630 w 4968250"/>
              <a:gd name="connsiteY105" fmla="*/ 883920 h 1847966"/>
              <a:gd name="connsiteX106" fmla="*/ 365770 w 4968250"/>
              <a:gd name="connsiteY106" fmla="*/ 937260 h 1847966"/>
              <a:gd name="connsiteX107" fmla="*/ 320050 w 4968250"/>
              <a:gd name="connsiteY107" fmla="*/ 967740 h 1847966"/>
              <a:gd name="connsiteX108" fmla="*/ 274330 w 4968250"/>
              <a:gd name="connsiteY108" fmla="*/ 1013460 h 1847966"/>
              <a:gd name="connsiteX109" fmla="*/ 228610 w 4968250"/>
              <a:gd name="connsiteY109" fmla="*/ 1059180 h 1847966"/>
              <a:gd name="connsiteX110" fmla="*/ 205750 w 4968250"/>
              <a:gd name="connsiteY110" fmla="*/ 1082040 h 1847966"/>
              <a:gd name="connsiteX111" fmla="*/ 182890 w 4968250"/>
              <a:gd name="connsiteY111" fmla="*/ 1097280 h 1847966"/>
              <a:gd name="connsiteX112" fmla="*/ 144790 w 4968250"/>
              <a:gd name="connsiteY112" fmla="*/ 1135380 h 1847966"/>
              <a:gd name="connsiteX113" fmla="*/ 129550 w 4968250"/>
              <a:gd name="connsiteY113" fmla="*/ 1158240 h 1847966"/>
              <a:gd name="connsiteX114" fmla="*/ 106690 w 4968250"/>
              <a:gd name="connsiteY114" fmla="*/ 1173480 h 1847966"/>
              <a:gd name="connsiteX115" fmla="*/ 83830 w 4968250"/>
              <a:gd name="connsiteY115" fmla="*/ 1196340 h 1847966"/>
              <a:gd name="connsiteX116" fmla="*/ 60970 w 4968250"/>
              <a:gd name="connsiteY116" fmla="*/ 1242060 h 1847966"/>
              <a:gd name="connsiteX117" fmla="*/ 53350 w 4968250"/>
              <a:gd name="connsiteY117" fmla="*/ 1264920 h 1847966"/>
              <a:gd name="connsiteX118" fmla="*/ 60970 w 4968250"/>
              <a:gd name="connsiteY118" fmla="*/ 1341120 h 1847966"/>
              <a:gd name="connsiteX119" fmla="*/ 68590 w 4968250"/>
              <a:gd name="connsiteY119" fmla="*/ 1363980 h 1847966"/>
              <a:gd name="connsiteX120" fmla="*/ 114310 w 4968250"/>
              <a:gd name="connsiteY120" fmla="*/ 1394460 h 1847966"/>
              <a:gd name="connsiteX121" fmla="*/ 129550 w 4968250"/>
              <a:gd name="connsiteY121" fmla="*/ 1417320 h 1847966"/>
              <a:gd name="connsiteX122" fmla="*/ 152410 w 4968250"/>
              <a:gd name="connsiteY122" fmla="*/ 1432560 h 1847966"/>
              <a:gd name="connsiteX123" fmla="*/ 160030 w 4968250"/>
              <a:gd name="connsiteY123" fmla="*/ 1455420 h 1847966"/>
              <a:gd name="connsiteX124" fmla="*/ 175270 w 4968250"/>
              <a:gd name="connsiteY124" fmla="*/ 1524000 h 1847966"/>
              <a:gd name="connsiteX125" fmla="*/ 121930 w 4968250"/>
              <a:gd name="connsiteY125" fmla="*/ 1562100 h 1847966"/>
              <a:gd name="connsiteX126" fmla="*/ 76210 w 4968250"/>
              <a:gd name="connsiteY126" fmla="*/ 1577340 h 1847966"/>
              <a:gd name="connsiteX127" fmla="*/ 15250 w 4968250"/>
              <a:gd name="connsiteY127" fmla="*/ 1630680 h 1847966"/>
              <a:gd name="connsiteX128" fmla="*/ 7630 w 4968250"/>
              <a:gd name="connsiteY128" fmla="*/ 1798320 h 1847966"/>
              <a:gd name="connsiteX129" fmla="*/ 10 w 4968250"/>
              <a:gd name="connsiteY129" fmla="*/ 1836420 h 1847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4968250" h="1847966">
                <a:moveTo>
                  <a:pt x="4968250" y="1371600"/>
                </a:moveTo>
                <a:cubicBezTo>
                  <a:pt x="4945390" y="1369060"/>
                  <a:pt x="4922389" y="1367567"/>
                  <a:pt x="4899670" y="1363980"/>
                </a:cubicBezTo>
                <a:cubicBezTo>
                  <a:pt x="4874084" y="1359940"/>
                  <a:pt x="4823470" y="1348740"/>
                  <a:pt x="4823470" y="1348740"/>
                </a:cubicBezTo>
                <a:cubicBezTo>
                  <a:pt x="4787244" y="1324589"/>
                  <a:pt x="4809298" y="1336396"/>
                  <a:pt x="4754890" y="1318260"/>
                </a:cubicBezTo>
                <a:lnTo>
                  <a:pt x="4732030" y="1310640"/>
                </a:lnTo>
                <a:cubicBezTo>
                  <a:pt x="4688099" y="1281352"/>
                  <a:pt x="4730477" y="1306709"/>
                  <a:pt x="4686310" y="1287780"/>
                </a:cubicBezTo>
                <a:cubicBezTo>
                  <a:pt x="4675869" y="1283305"/>
                  <a:pt x="4666606" y="1276132"/>
                  <a:pt x="4655830" y="1272540"/>
                </a:cubicBezTo>
                <a:cubicBezTo>
                  <a:pt x="4643543" y="1268444"/>
                  <a:pt x="4630295" y="1268061"/>
                  <a:pt x="4617730" y="1264920"/>
                </a:cubicBezTo>
                <a:cubicBezTo>
                  <a:pt x="4609938" y="1262972"/>
                  <a:pt x="4602662" y="1259248"/>
                  <a:pt x="4594870" y="1257300"/>
                </a:cubicBezTo>
                <a:cubicBezTo>
                  <a:pt x="4582305" y="1254159"/>
                  <a:pt x="4569335" y="1252821"/>
                  <a:pt x="4556770" y="1249680"/>
                </a:cubicBezTo>
                <a:cubicBezTo>
                  <a:pt x="4548978" y="1247732"/>
                  <a:pt x="4541633" y="1244267"/>
                  <a:pt x="4533910" y="1242060"/>
                </a:cubicBezTo>
                <a:cubicBezTo>
                  <a:pt x="4523840" y="1239183"/>
                  <a:pt x="4513272" y="1238019"/>
                  <a:pt x="4503430" y="1234440"/>
                </a:cubicBezTo>
                <a:cubicBezTo>
                  <a:pt x="4404484" y="1198459"/>
                  <a:pt x="4488336" y="1221142"/>
                  <a:pt x="4419610" y="1203960"/>
                </a:cubicBezTo>
                <a:cubicBezTo>
                  <a:pt x="4411990" y="1198880"/>
                  <a:pt x="4405119" y="1192439"/>
                  <a:pt x="4396750" y="1188720"/>
                </a:cubicBezTo>
                <a:cubicBezTo>
                  <a:pt x="4382070" y="1182196"/>
                  <a:pt x="4366270" y="1178560"/>
                  <a:pt x="4351030" y="1173480"/>
                </a:cubicBezTo>
                <a:cubicBezTo>
                  <a:pt x="4336373" y="1168594"/>
                  <a:pt x="4320511" y="1168624"/>
                  <a:pt x="4305310" y="1165860"/>
                </a:cubicBezTo>
                <a:cubicBezTo>
                  <a:pt x="4292567" y="1163543"/>
                  <a:pt x="4279775" y="1161381"/>
                  <a:pt x="4267210" y="1158240"/>
                </a:cubicBezTo>
                <a:cubicBezTo>
                  <a:pt x="4259418" y="1156292"/>
                  <a:pt x="4251970" y="1153160"/>
                  <a:pt x="4244350" y="1150620"/>
                </a:cubicBezTo>
                <a:cubicBezTo>
                  <a:pt x="4189892" y="1068932"/>
                  <a:pt x="4274700" y="1192907"/>
                  <a:pt x="4206250" y="1104900"/>
                </a:cubicBezTo>
                <a:cubicBezTo>
                  <a:pt x="4142449" y="1022870"/>
                  <a:pt x="4204809" y="1088219"/>
                  <a:pt x="4152910" y="1036320"/>
                </a:cubicBezTo>
                <a:cubicBezTo>
                  <a:pt x="4150370" y="1028700"/>
                  <a:pt x="4152264" y="1017445"/>
                  <a:pt x="4145290" y="1013460"/>
                </a:cubicBezTo>
                <a:cubicBezTo>
                  <a:pt x="4131875" y="1005795"/>
                  <a:pt x="4114935" y="1007457"/>
                  <a:pt x="4099570" y="1005840"/>
                </a:cubicBezTo>
                <a:cubicBezTo>
                  <a:pt x="4066634" y="1002373"/>
                  <a:pt x="4033530" y="1000760"/>
                  <a:pt x="4000510" y="998220"/>
                </a:cubicBezTo>
                <a:lnTo>
                  <a:pt x="3954790" y="982980"/>
                </a:lnTo>
                <a:lnTo>
                  <a:pt x="3931930" y="975360"/>
                </a:lnTo>
                <a:cubicBezTo>
                  <a:pt x="3911610" y="961813"/>
                  <a:pt x="3903990" y="960967"/>
                  <a:pt x="3893830" y="937260"/>
                </a:cubicBezTo>
                <a:cubicBezTo>
                  <a:pt x="3889705" y="927634"/>
                  <a:pt x="3890894" y="916147"/>
                  <a:pt x="3886210" y="906780"/>
                </a:cubicBezTo>
                <a:cubicBezTo>
                  <a:pt x="3878019" y="890397"/>
                  <a:pt x="3865890" y="876300"/>
                  <a:pt x="3855730" y="861060"/>
                </a:cubicBezTo>
                <a:cubicBezTo>
                  <a:pt x="3845933" y="846365"/>
                  <a:pt x="3838679" y="804222"/>
                  <a:pt x="3832870" y="784860"/>
                </a:cubicBezTo>
                <a:cubicBezTo>
                  <a:pt x="3828254" y="769473"/>
                  <a:pt x="3822710" y="754380"/>
                  <a:pt x="3817630" y="739140"/>
                </a:cubicBezTo>
                <a:cubicBezTo>
                  <a:pt x="3815446" y="732588"/>
                  <a:pt x="3765593" y="709405"/>
                  <a:pt x="3764290" y="708660"/>
                </a:cubicBezTo>
                <a:cubicBezTo>
                  <a:pt x="3756339" y="704116"/>
                  <a:pt x="3750202" y="696052"/>
                  <a:pt x="3741430" y="693420"/>
                </a:cubicBezTo>
                <a:cubicBezTo>
                  <a:pt x="3724227" y="688259"/>
                  <a:pt x="3705806" y="688753"/>
                  <a:pt x="3688090" y="685800"/>
                </a:cubicBezTo>
                <a:cubicBezTo>
                  <a:pt x="3675315" y="683671"/>
                  <a:pt x="3662485" y="681588"/>
                  <a:pt x="3649990" y="678180"/>
                </a:cubicBezTo>
                <a:cubicBezTo>
                  <a:pt x="3634492" y="673953"/>
                  <a:pt x="3604270" y="662940"/>
                  <a:pt x="3604270" y="662940"/>
                </a:cubicBezTo>
                <a:cubicBezTo>
                  <a:pt x="3537484" y="596154"/>
                  <a:pt x="3622203" y="677884"/>
                  <a:pt x="3558550" y="624840"/>
                </a:cubicBezTo>
                <a:cubicBezTo>
                  <a:pt x="3550271" y="617941"/>
                  <a:pt x="3545046" y="607327"/>
                  <a:pt x="3535690" y="601980"/>
                </a:cubicBezTo>
                <a:cubicBezTo>
                  <a:pt x="3526597" y="596784"/>
                  <a:pt x="3515370" y="596900"/>
                  <a:pt x="3505210" y="594360"/>
                </a:cubicBezTo>
                <a:cubicBezTo>
                  <a:pt x="3503219" y="594858"/>
                  <a:pt x="3456839" y="605625"/>
                  <a:pt x="3451870" y="609600"/>
                </a:cubicBezTo>
                <a:cubicBezTo>
                  <a:pt x="3444719" y="615321"/>
                  <a:pt x="3442493" y="625425"/>
                  <a:pt x="3436630" y="632460"/>
                </a:cubicBezTo>
                <a:cubicBezTo>
                  <a:pt x="3424593" y="646905"/>
                  <a:pt x="3408036" y="661997"/>
                  <a:pt x="3390910" y="670560"/>
                </a:cubicBezTo>
                <a:cubicBezTo>
                  <a:pt x="3369631" y="681200"/>
                  <a:pt x="3334367" y="682992"/>
                  <a:pt x="3314710" y="685800"/>
                </a:cubicBezTo>
                <a:cubicBezTo>
                  <a:pt x="3253750" y="683260"/>
                  <a:pt x="3192688" y="682527"/>
                  <a:pt x="3131830" y="678180"/>
                </a:cubicBezTo>
                <a:cubicBezTo>
                  <a:pt x="3121384" y="677434"/>
                  <a:pt x="3110443" y="675756"/>
                  <a:pt x="3101350" y="670560"/>
                </a:cubicBezTo>
                <a:cubicBezTo>
                  <a:pt x="3091994" y="665213"/>
                  <a:pt x="3086769" y="654599"/>
                  <a:pt x="3078490" y="647700"/>
                </a:cubicBezTo>
                <a:cubicBezTo>
                  <a:pt x="3058795" y="631287"/>
                  <a:pt x="3055681" y="632477"/>
                  <a:pt x="3032770" y="624840"/>
                </a:cubicBezTo>
                <a:cubicBezTo>
                  <a:pt x="3025150" y="619760"/>
                  <a:pt x="3018101" y="613696"/>
                  <a:pt x="3009910" y="609600"/>
                </a:cubicBezTo>
                <a:cubicBezTo>
                  <a:pt x="3002726" y="606008"/>
                  <a:pt x="2994433" y="605144"/>
                  <a:pt x="2987050" y="601980"/>
                </a:cubicBezTo>
                <a:cubicBezTo>
                  <a:pt x="2976609" y="597505"/>
                  <a:pt x="2966433" y="592376"/>
                  <a:pt x="2956570" y="586740"/>
                </a:cubicBezTo>
                <a:cubicBezTo>
                  <a:pt x="2948619" y="582196"/>
                  <a:pt x="2941661" y="576044"/>
                  <a:pt x="2933710" y="571500"/>
                </a:cubicBezTo>
                <a:cubicBezTo>
                  <a:pt x="2907345" y="556434"/>
                  <a:pt x="2906017" y="557189"/>
                  <a:pt x="2880370" y="548640"/>
                </a:cubicBezTo>
                <a:cubicBezTo>
                  <a:pt x="2872750" y="541020"/>
                  <a:pt x="2866476" y="531758"/>
                  <a:pt x="2857510" y="525780"/>
                </a:cubicBezTo>
                <a:cubicBezTo>
                  <a:pt x="2788777" y="479958"/>
                  <a:pt x="2883731" y="562871"/>
                  <a:pt x="2811790" y="502920"/>
                </a:cubicBezTo>
                <a:cubicBezTo>
                  <a:pt x="2803511" y="496021"/>
                  <a:pt x="2797209" y="486959"/>
                  <a:pt x="2788930" y="480060"/>
                </a:cubicBezTo>
                <a:cubicBezTo>
                  <a:pt x="2769235" y="463647"/>
                  <a:pt x="2766121" y="464837"/>
                  <a:pt x="2743210" y="457200"/>
                </a:cubicBezTo>
                <a:cubicBezTo>
                  <a:pt x="2733050" y="449580"/>
                  <a:pt x="2722373" y="442605"/>
                  <a:pt x="2712730" y="434340"/>
                </a:cubicBezTo>
                <a:cubicBezTo>
                  <a:pt x="2704548" y="427327"/>
                  <a:pt x="2698836" y="417458"/>
                  <a:pt x="2689870" y="411480"/>
                </a:cubicBezTo>
                <a:cubicBezTo>
                  <a:pt x="2683187" y="407025"/>
                  <a:pt x="2674630" y="406400"/>
                  <a:pt x="2667010" y="403860"/>
                </a:cubicBezTo>
                <a:cubicBezTo>
                  <a:pt x="2656850" y="388620"/>
                  <a:pt x="2651770" y="368300"/>
                  <a:pt x="2636530" y="358140"/>
                </a:cubicBezTo>
                <a:lnTo>
                  <a:pt x="2590810" y="327660"/>
                </a:lnTo>
                <a:cubicBezTo>
                  <a:pt x="2576288" y="305878"/>
                  <a:pt x="2552220" y="266537"/>
                  <a:pt x="2529850" y="259080"/>
                </a:cubicBezTo>
                <a:cubicBezTo>
                  <a:pt x="2522230" y="256540"/>
                  <a:pt x="2514713" y="253667"/>
                  <a:pt x="2506990" y="251460"/>
                </a:cubicBezTo>
                <a:cubicBezTo>
                  <a:pt x="2489292" y="246404"/>
                  <a:pt x="2455433" y="238839"/>
                  <a:pt x="2438410" y="236220"/>
                </a:cubicBezTo>
                <a:cubicBezTo>
                  <a:pt x="2418170" y="233106"/>
                  <a:pt x="2397770" y="231140"/>
                  <a:pt x="2377450" y="228600"/>
                </a:cubicBezTo>
                <a:cubicBezTo>
                  <a:pt x="2362210" y="223520"/>
                  <a:pt x="2345096" y="222271"/>
                  <a:pt x="2331730" y="213360"/>
                </a:cubicBezTo>
                <a:cubicBezTo>
                  <a:pt x="2324110" y="208280"/>
                  <a:pt x="2317239" y="201839"/>
                  <a:pt x="2308870" y="198120"/>
                </a:cubicBezTo>
                <a:cubicBezTo>
                  <a:pt x="2294190" y="191596"/>
                  <a:pt x="2278390" y="187960"/>
                  <a:pt x="2263150" y="182880"/>
                </a:cubicBezTo>
                <a:lnTo>
                  <a:pt x="2240290" y="175260"/>
                </a:lnTo>
                <a:cubicBezTo>
                  <a:pt x="2232670" y="170180"/>
                  <a:pt x="2225799" y="163739"/>
                  <a:pt x="2217430" y="160020"/>
                </a:cubicBezTo>
                <a:cubicBezTo>
                  <a:pt x="2202750" y="153496"/>
                  <a:pt x="2171710" y="144780"/>
                  <a:pt x="2171710" y="144780"/>
                </a:cubicBezTo>
                <a:cubicBezTo>
                  <a:pt x="2154842" y="133535"/>
                  <a:pt x="2137724" y="124281"/>
                  <a:pt x="2125990" y="106680"/>
                </a:cubicBezTo>
                <a:cubicBezTo>
                  <a:pt x="2095468" y="60897"/>
                  <a:pt x="2150204" y="106538"/>
                  <a:pt x="2095510" y="60960"/>
                </a:cubicBezTo>
                <a:cubicBezTo>
                  <a:pt x="2088475" y="55097"/>
                  <a:pt x="2081019" y="49439"/>
                  <a:pt x="2072650" y="45720"/>
                </a:cubicBezTo>
                <a:cubicBezTo>
                  <a:pt x="2035347" y="29141"/>
                  <a:pt x="2030550" y="33090"/>
                  <a:pt x="1996450" y="22860"/>
                </a:cubicBezTo>
                <a:cubicBezTo>
                  <a:pt x="1903691" y="-4968"/>
                  <a:pt x="1990503" y="17563"/>
                  <a:pt x="1920250" y="0"/>
                </a:cubicBezTo>
                <a:cubicBezTo>
                  <a:pt x="1899930" y="2540"/>
                  <a:pt x="1876066" y="-4123"/>
                  <a:pt x="1859290" y="7620"/>
                </a:cubicBezTo>
                <a:cubicBezTo>
                  <a:pt x="1846130" y="16832"/>
                  <a:pt x="1849130" y="38100"/>
                  <a:pt x="1844050" y="53340"/>
                </a:cubicBezTo>
                <a:cubicBezTo>
                  <a:pt x="1832838" y="86976"/>
                  <a:pt x="1840022" y="69016"/>
                  <a:pt x="1821190" y="106680"/>
                </a:cubicBezTo>
                <a:cubicBezTo>
                  <a:pt x="1829980" y="203368"/>
                  <a:pt x="1835806" y="223222"/>
                  <a:pt x="1821190" y="335280"/>
                </a:cubicBezTo>
                <a:cubicBezTo>
                  <a:pt x="1817465" y="363835"/>
                  <a:pt x="1763600" y="411774"/>
                  <a:pt x="1752610" y="419100"/>
                </a:cubicBezTo>
                <a:cubicBezTo>
                  <a:pt x="1744990" y="424180"/>
                  <a:pt x="1738119" y="430621"/>
                  <a:pt x="1729750" y="434340"/>
                </a:cubicBezTo>
                <a:cubicBezTo>
                  <a:pt x="1715070" y="440864"/>
                  <a:pt x="1699270" y="444500"/>
                  <a:pt x="1684030" y="449580"/>
                </a:cubicBezTo>
                <a:cubicBezTo>
                  <a:pt x="1629220" y="467850"/>
                  <a:pt x="1697667" y="445684"/>
                  <a:pt x="1630690" y="464820"/>
                </a:cubicBezTo>
                <a:cubicBezTo>
                  <a:pt x="1622967" y="467027"/>
                  <a:pt x="1615622" y="470492"/>
                  <a:pt x="1607830" y="472440"/>
                </a:cubicBezTo>
                <a:cubicBezTo>
                  <a:pt x="1575140" y="480613"/>
                  <a:pt x="1557979" y="480886"/>
                  <a:pt x="1524010" y="487680"/>
                </a:cubicBezTo>
                <a:cubicBezTo>
                  <a:pt x="1440099" y="504462"/>
                  <a:pt x="1569553" y="485797"/>
                  <a:pt x="1432570" y="502920"/>
                </a:cubicBezTo>
                <a:cubicBezTo>
                  <a:pt x="1333510" y="500380"/>
                  <a:pt x="1234036" y="504695"/>
                  <a:pt x="1135390" y="495300"/>
                </a:cubicBezTo>
                <a:cubicBezTo>
                  <a:pt x="1124662" y="494278"/>
                  <a:pt x="1122169" y="477259"/>
                  <a:pt x="1112530" y="472440"/>
                </a:cubicBezTo>
                <a:cubicBezTo>
                  <a:pt x="1100946" y="466648"/>
                  <a:pt x="1086925" y="468228"/>
                  <a:pt x="1074430" y="464820"/>
                </a:cubicBezTo>
                <a:cubicBezTo>
                  <a:pt x="1058932" y="460593"/>
                  <a:pt x="1028710" y="449580"/>
                  <a:pt x="1028710" y="449580"/>
                </a:cubicBezTo>
                <a:cubicBezTo>
                  <a:pt x="1021090" y="444500"/>
                  <a:pt x="1014219" y="438059"/>
                  <a:pt x="1005850" y="434340"/>
                </a:cubicBezTo>
                <a:cubicBezTo>
                  <a:pt x="991170" y="427816"/>
                  <a:pt x="960130" y="419100"/>
                  <a:pt x="960130" y="419100"/>
                </a:cubicBezTo>
                <a:cubicBezTo>
                  <a:pt x="923904" y="394949"/>
                  <a:pt x="945958" y="406756"/>
                  <a:pt x="891550" y="388620"/>
                </a:cubicBezTo>
                <a:lnTo>
                  <a:pt x="845830" y="373380"/>
                </a:lnTo>
                <a:cubicBezTo>
                  <a:pt x="832646" y="368985"/>
                  <a:pt x="745544" y="358939"/>
                  <a:pt x="739150" y="358140"/>
                </a:cubicBezTo>
                <a:cubicBezTo>
                  <a:pt x="685810" y="360680"/>
                  <a:pt x="631804" y="356981"/>
                  <a:pt x="579130" y="365760"/>
                </a:cubicBezTo>
                <a:cubicBezTo>
                  <a:pt x="568500" y="367532"/>
                  <a:pt x="565039" y="382356"/>
                  <a:pt x="556270" y="388620"/>
                </a:cubicBezTo>
                <a:cubicBezTo>
                  <a:pt x="547027" y="395222"/>
                  <a:pt x="535950" y="398780"/>
                  <a:pt x="525790" y="403860"/>
                </a:cubicBezTo>
                <a:cubicBezTo>
                  <a:pt x="515687" y="419015"/>
                  <a:pt x="505033" y="430651"/>
                  <a:pt x="502930" y="449580"/>
                </a:cubicBezTo>
                <a:cubicBezTo>
                  <a:pt x="502516" y="453306"/>
                  <a:pt x="502404" y="560028"/>
                  <a:pt x="487690" y="594360"/>
                </a:cubicBezTo>
                <a:cubicBezTo>
                  <a:pt x="484082" y="602778"/>
                  <a:pt x="477530" y="609600"/>
                  <a:pt x="472450" y="617220"/>
                </a:cubicBezTo>
                <a:cubicBezTo>
                  <a:pt x="460934" y="663285"/>
                  <a:pt x="468142" y="637765"/>
                  <a:pt x="449590" y="693420"/>
                </a:cubicBezTo>
                <a:cubicBezTo>
                  <a:pt x="445494" y="705707"/>
                  <a:pt x="445378" y="719025"/>
                  <a:pt x="441970" y="731520"/>
                </a:cubicBezTo>
                <a:cubicBezTo>
                  <a:pt x="437743" y="747018"/>
                  <a:pt x="431810" y="762000"/>
                  <a:pt x="426730" y="777240"/>
                </a:cubicBezTo>
                <a:cubicBezTo>
                  <a:pt x="415792" y="810054"/>
                  <a:pt x="421535" y="818110"/>
                  <a:pt x="403870" y="853440"/>
                </a:cubicBezTo>
                <a:cubicBezTo>
                  <a:pt x="398790" y="863600"/>
                  <a:pt x="392618" y="873284"/>
                  <a:pt x="388630" y="883920"/>
                </a:cubicBezTo>
                <a:cubicBezTo>
                  <a:pt x="379862" y="907302"/>
                  <a:pt x="385881" y="919663"/>
                  <a:pt x="365770" y="937260"/>
                </a:cubicBezTo>
                <a:cubicBezTo>
                  <a:pt x="351986" y="949321"/>
                  <a:pt x="320050" y="967740"/>
                  <a:pt x="320050" y="967740"/>
                </a:cubicBezTo>
                <a:cubicBezTo>
                  <a:pt x="268518" y="1036450"/>
                  <a:pt x="324471" y="968891"/>
                  <a:pt x="274330" y="1013460"/>
                </a:cubicBezTo>
                <a:cubicBezTo>
                  <a:pt x="258221" y="1027779"/>
                  <a:pt x="243850" y="1043940"/>
                  <a:pt x="228610" y="1059180"/>
                </a:cubicBezTo>
                <a:cubicBezTo>
                  <a:pt x="220990" y="1066800"/>
                  <a:pt x="214716" y="1076062"/>
                  <a:pt x="205750" y="1082040"/>
                </a:cubicBezTo>
                <a:lnTo>
                  <a:pt x="182890" y="1097280"/>
                </a:lnTo>
                <a:cubicBezTo>
                  <a:pt x="142250" y="1158240"/>
                  <a:pt x="195590" y="1084580"/>
                  <a:pt x="144790" y="1135380"/>
                </a:cubicBezTo>
                <a:cubicBezTo>
                  <a:pt x="138314" y="1141856"/>
                  <a:pt x="136026" y="1151764"/>
                  <a:pt x="129550" y="1158240"/>
                </a:cubicBezTo>
                <a:cubicBezTo>
                  <a:pt x="123074" y="1164716"/>
                  <a:pt x="113725" y="1167617"/>
                  <a:pt x="106690" y="1173480"/>
                </a:cubicBezTo>
                <a:cubicBezTo>
                  <a:pt x="98411" y="1180379"/>
                  <a:pt x="91450" y="1188720"/>
                  <a:pt x="83830" y="1196340"/>
                </a:cubicBezTo>
                <a:cubicBezTo>
                  <a:pt x="64677" y="1253799"/>
                  <a:pt x="90513" y="1182974"/>
                  <a:pt x="60970" y="1242060"/>
                </a:cubicBezTo>
                <a:cubicBezTo>
                  <a:pt x="57378" y="1249244"/>
                  <a:pt x="55890" y="1257300"/>
                  <a:pt x="53350" y="1264920"/>
                </a:cubicBezTo>
                <a:cubicBezTo>
                  <a:pt x="55890" y="1290320"/>
                  <a:pt x="57088" y="1315890"/>
                  <a:pt x="60970" y="1341120"/>
                </a:cubicBezTo>
                <a:cubicBezTo>
                  <a:pt x="62191" y="1349059"/>
                  <a:pt x="62910" y="1358300"/>
                  <a:pt x="68590" y="1363980"/>
                </a:cubicBezTo>
                <a:cubicBezTo>
                  <a:pt x="81542" y="1376932"/>
                  <a:pt x="114310" y="1394460"/>
                  <a:pt x="114310" y="1394460"/>
                </a:cubicBezTo>
                <a:cubicBezTo>
                  <a:pt x="119390" y="1402080"/>
                  <a:pt x="123074" y="1410844"/>
                  <a:pt x="129550" y="1417320"/>
                </a:cubicBezTo>
                <a:cubicBezTo>
                  <a:pt x="136026" y="1423796"/>
                  <a:pt x="146689" y="1425409"/>
                  <a:pt x="152410" y="1432560"/>
                </a:cubicBezTo>
                <a:cubicBezTo>
                  <a:pt x="157428" y="1438832"/>
                  <a:pt x="158082" y="1447628"/>
                  <a:pt x="160030" y="1455420"/>
                </a:cubicBezTo>
                <a:cubicBezTo>
                  <a:pt x="165710" y="1478138"/>
                  <a:pt x="170190" y="1501140"/>
                  <a:pt x="175270" y="1524000"/>
                </a:cubicBezTo>
                <a:cubicBezTo>
                  <a:pt x="152420" y="1569701"/>
                  <a:pt x="173242" y="1548106"/>
                  <a:pt x="121930" y="1562100"/>
                </a:cubicBezTo>
                <a:cubicBezTo>
                  <a:pt x="106432" y="1566327"/>
                  <a:pt x="76210" y="1577340"/>
                  <a:pt x="76210" y="1577340"/>
                </a:cubicBezTo>
                <a:cubicBezTo>
                  <a:pt x="22870" y="1612900"/>
                  <a:pt x="40650" y="1592580"/>
                  <a:pt x="15250" y="1630680"/>
                </a:cubicBezTo>
                <a:cubicBezTo>
                  <a:pt x="12710" y="1686560"/>
                  <a:pt x="11920" y="1742547"/>
                  <a:pt x="7630" y="1798320"/>
                </a:cubicBezTo>
                <a:cubicBezTo>
                  <a:pt x="-606" y="1905389"/>
                  <a:pt x="10" y="1800350"/>
                  <a:pt x="10" y="183642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29000" y="3368040"/>
            <a:ext cx="350520" cy="853440"/>
          </a:xfrm>
          <a:custGeom>
            <a:avLst/>
            <a:gdLst>
              <a:gd name="connsiteX0" fmla="*/ 45720 w 350520"/>
              <a:gd name="connsiteY0" fmla="*/ 754380 h 853440"/>
              <a:gd name="connsiteX1" fmla="*/ 114300 w 350520"/>
              <a:gd name="connsiteY1" fmla="*/ 762000 h 853440"/>
              <a:gd name="connsiteX2" fmla="*/ 137160 w 350520"/>
              <a:gd name="connsiteY2" fmla="*/ 822960 h 853440"/>
              <a:gd name="connsiteX3" fmla="*/ 160020 w 350520"/>
              <a:gd name="connsiteY3" fmla="*/ 838200 h 853440"/>
              <a:gd name="connsiteX4" fmla="*/ 220980 w 350520"/>
              <a:gd name="connsiteY4" fmla="*/ 746760 h 853440"/>
              <a:gd name="connsiteX5" fmla="*/ 251460 w 350520"/>
              <a:gd name="connsiteY5" fmla="*/ 731520 h 853440"/>
              <a:gd name="connsiteX6" fmla="*/ 312420 w 350520"/>
              <a:gd name="connsiteY6" fmla="*/ 723900 h 853440"/>
              <a:gd name="connsiteX7" fmla="*/ 350520 w 350520"/>
              <a:gd name="connsiteY7" fmla="*/ 716280 h 853440"/>
              <a:gd name="connsiteX8" fmla="*/ 327660 w 350520"/>
              <a:gd name="connsiteY8" fmla="*/ 647700 h 853440"/>
              <a:gd name="connsiteX9" fmla="*/ 281940 w 350520"/>
              <a:gd name="connsiteY9" fmla="*/ 617220 h 853440"/>
              <a:gd name="connsiteX10" fmla="*/ 220980 w 350520"/>
              <a:gd name="connsiteY10" fmla="*/ 617220 h 853440"/>
              <a:gd name="connsiteX11" fmla="*/ 205740 w 350520"/>
              <a:gd name="connsiteY11" fmla="*/ 594360 h 853440"/>
              <a:gd name="connsiteX12" fmla="*/ 198120 w 350520"/>
              <a:gd name="connsiteY12" fmla="*/ 533400 h 853440"/>
              <a:gd name="connsiteX13" fmla="*/ 182880 w 350520"/>
              <a:gd name="connsiteY13" fmla="*/ 480060 h 853440"/>
              <a:gd name="connsiteX14" fmla="*/ 167640 w 350520"/>
              <a:gd name="connsiteY14" fmla="*/ 304800 h 853440"/>
              <a:gd name="connsiteX15" fmla="*/ 160020 w 350520"/>
              <a:gd name="connsiteY15" fmla="*/ 281940 h 853440"/>
              <a:gd name="connsiteX16" fmla="*/ 144780 w 350520"/>
              <a:gd name="connsiteY16" fmla="*/ 182880 h 853440"/>
              <a:gd name="connsiteX17" fmla="*/ 137160 w 350520"/>
              <a:gd name="connsiteY17" fmla="*/ 160020 h 853440"/>
              <a:gd name="connsiteX18" fmla="*/ 121920 w 350520"/>
              <a:gd name="connsiteY18" fmla="*/ 83820 h 853440"/>
              <a:gd name="connsiteX19" fmla="*/ 106680 w 350520"/>
              <a:gd name="connsiteY19" fmla="*/ 38100 h 853440"/>
              <a:gd name="connsiteX20" fmla="*/ 99060 w 350520"/>
              <a:gd name="connsiteY20" fmla="*/ 15240 h 853440"/>
              <a:gd name="connsiteX21" fmla="*/ 76200 w 350520"/>
              <a:gd name="connsiteY21" fmla="*/ 0 h 853440"/>
              <a:gd name="connsiteX22" fmla="*/ 53340 w 350520"/>
              <a:gd name="connsiteY22" fmla="*/ 7620 h 853440"/>
              <a:gd name="connsiteX23" fmla="*/ 45720 w 350520"/>
              <a:gd name="connsiteY23" fmla="*/ 38100 h 853440"/>
              <a:gd name="connsiteX24" fmla="*/ 38100 w 350520"/>
              <a:gd name="connsiteY24" fmla="*/ 60960 h 853440"/>
              <a:gd name="connsiteX25" fmla="*/ 45720 w 350520"/>
              <a:gd name="connsiteY25" fmla="*/ 220980 h 853440"/>
              <a:gd name="connsiteX26" fmla="*/ 68580 w 350520"/>
              <a:gd name="connsiteY26" fmla="*/ 266700 h 853440"/>
              <a:gd name="connsiteX27" fmla="*/ 91440 w 350520"/>
              <a:gd name="connsiteY27" fmla="*/ 312420 h 853440"/>
              <a:gd name="connsiteX28" fmla="*/ 83820 w 350520"/>
              <a:gd name="connsiteY28" fmla="*/ 396240 h 853440"/>
              <a:gd name="connsiteX29" fmla="*/ 68580 w 350520"/>
              <a:gd name="connsiteY29" fmla="*/ 419100 h 853440"/>
              <a:gd name="connsiteX30" fmla="*/ 60960 w 350520"/>
              <a:gd name="connsiteY30" fmla="*/ 441960 h 853440"/>
              <a:gd name="connsiteX31" fmla="*/ 45720 w 350520"/>
              <a:gd name="connsiteY31" fmla="*/ 464820 h 853440"/>
              <a:gd name="connsiteX32" fmla="*/ 15240 w 350520"/>
              <a:gd name="connsiteY32" fmla="*/ 518160 h 853440"/>
              <a:gd name="connsiteX33" fmla="*/ 7620 w 350520"/>
              <a:gd name="connsiteY33" fmla="*/ 563880 h 853440"/>
              <a:gd name="connsiteX34" fmla="*/ 0 w 350520"/>
              <a:gd name="connsiteY34" fmla="*/ 586740 h 853440"/>
              <a:gd name="connsiteX35" fmla="*/ 7620 w 350520"/>
              <a:gd name="connsiteY35" fmla="*/ 723900 h 853440"/>
              <a:gd name="connsiteX36" fmla="*/ 15240 w 350520"/>
              <a:gd name="connsiteY36" fmla="*/ 746760 h 853440"/>
              <a:gd name="connsiteX37" fmla="*/ 45720 w 350520"/>
              <a:gd name="connsiteY37" fmla="*/ 762000 h 853440"/>
              <a:gd name="connsiteX38" fmla="*/ 99060 w 350520"/>
              <a:gd name="connsiteY38" fmla="*/ 784860 h 853440"/>
              <a:gd name="connsiteX39" fmla="*/ 121920 w 350520"/>
              <a:gd name="connsiteY39" fmla="*/ 800100 h 853440"/>
              <a:gd name="connsiteX40" fmla="*/ 144780 w 350520"/>
              <a:gd name="connsiteY40" fmla="*/ 853440 h 853440"/>
              <a:gd name="connsiteX41" fmla="*/ 198120 w 350520"/>
              <a:gd name="connsiteY41" fmla="*/ 822960 h 853440"/>
              <a:gd name="connsiteX42" fmla="*/ 228600 w 350520"/>
              <a:gd name="connsiteY42" fmla="*/ 792480 h 85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50520" h="853440">
                <a:moveTo>
                  <a:pt x="45720" y="754380"/>
                </a:moveTo>
                <a:cubicBezTo>
                  <a:pt x="68580" y="756920"/>
                  <a:pt x="93361" y="752482"/>
                  <a:pt x="114300" y="762000"/>
                </a:cubicBezTo>
                <a:cubicBezTo>
                  <a:pt x="131681" y="769901"/>
                  <a:pt x="129129" y="810913"/>
                  <a:pt x="137160" y="822960"/>
                </a:cubicBezTo>
                <a:cubicBezTo>
                  <a:pt x="142240" y="830580"/>
                  <a:pt x="152400" y="833120"/>
                  <a:pt x="160020" y="838200"/>
                </a:cubicBezTo>
                <a:cubicBezTo>
                  <a:pt x="261369" y="823722"/>
                  <a:pt x="180125" y="852982"/>
                  <a:pt x="220980" y="746760"/>
                </a:cubicBezTo>
                <a:cubicBezTo>
                  <a:pt x="225058" y="736158"/>
                  <a:pt x="240440" y="734275"/>
                  <a:pt x="251460" y="731520"/>
                </a:cubicBezTo>
                <a:cubicBezTo>
                  <a:pt x="271327" y="726553"/>
                  <a:pt x="292180" y="727014"/>
                  <a:pt x="312420" y="723900"/>
                </a:cubicBezTo>
                <a:cubicBezTo>
                  <a:pt x="325221" y="721931"/>
                  <a:pt x="337820" y="718820"/>
                  <a:pt x="350520" y="716280"/>
                </a:cubicBezTo>
                <a:lnTo>
                  <a:pt x="327660" y="647700"/>
                </a:lnTo>
                <a:cubicBezTo>
                  <a:pt x="321868" y="630324"/>
                  <a:pt x="281940" y="617220"/>
                  <a:pt x="281940" y="617220"/>
                </a:cubicBezTo>
                <a:cubicBezTo>
                  <a:pt x="259773" y="622762"/>
                  <a:pt x="243147" y="631998"/>
                  <a:pt x="220980" y="617220"/>
                </a:cubicBezTo>
                <a:cubicBezTo>
                  <a:pt x="213360" y="612140"/>
                  <a:pt x="210820" y="601980"/>
                  <a:pt x="205740" y="594360"/>
                </a:cubicBezTo>
                <a:cubicBezTo>
                  <a:pt x="203200" y="574040"/>
                  <a:pt x="201487" y="553600"/>
                  <a:pt x="198120" y="533400"/>
                </a:cubicBezTo>
                <a:cubicBezTo>
                  <a:pt x="194931" y="514264"/>
                  <a:pt x="188919" y="498178"/>
                  <a:pt x="182880" y="480060"/>
                </a:cubicBezTo>
                <a:cubicBezTo>
                  <a:pt x="179961" y="436275"/>
                  <a:pt x="176745" y="354875"/>
                  <a:pt x="167640" y="304800"/>
                </a:cubicBezTo>
                <a:cubicBezTo>
                  <a:pt x="166203" y="296897"/>
                  <a:pt x="162560" y="289560"/>
                  <a:pt x="160020" y="281940"/>
                </a:cubicBezTo>
                <a:cubicBezTo>
                  <a:pt x="157589" y="264925"/>
                  <a:pt x="149009" y="201911"/>
                  <a:pt x="144780" y="182880"/>
                </a:cubicBezTo>
                <a:cubicBezTo>
                  <a:pt x="143038" y="175039"/>
                  <a:pt x="138902" y="167861"/>
                  <a:pt x="137160" y="160020"/>
                </a:cubicBezTo>
                <a:cubicBezTo>
                  <a:pt x="125390" y="107057"/>
                  <a:pt x="134933" y="127197"/>
                  <a:pt x="121920" y="83820"/>
                </a:cubicBezTo>
                <a:cubicBezTo>
                  <a:pt x="117304" y="68433"/>
                  <a:pt x="111760" y="53340"/>
                  <a:pt x="106680" y="38100"/>
                </a:cubicBezTo>
                <a:cubicBezTo>
                  <a:pt x="104140" y="30480"/>
                  <a:pt x="105743" y="19695"/>
                  <a:pt x="99060" y="15240"/>
                </a:cubicBezTo>
                <a:lnTo>
                  <a:pt x="76200" y="0"/>
                </a:lnTo>
                <a:cubicBezTo>
                  <a:pt x="68580" y="2540"/>
                  <a:pt x="58358" y="1348"/>
                  <a:pt x="53340" y="7620"/>
                </a:cubicBezTo>
                <a:cubicBezTo>
                  <a:pt x="46798" y="15798"/>
                  <a:pt x="48597" y="28030"/>
                  <a:pt x="45720" y="38100"/>
                </a:cubicBezTo>
                <a:cubicBezTo>
                  <a:pt x="43513" y="45823"/>
                  <a:pt x="40640" y="53340"/>
                  <a:pt x="38100" y="60960"/>
                </a:cubicBezTo>
                <a:cubicBezTo>
                  <a:pt x="40640" y="114300"/>
                  <a:pt x="41285" y="167764"/>
                  <a:pt x="45720" y="220980"/>
                </a:cubicBezTo>
                <a:cubicBezTo>
                  <a:pt x="47635" y="243964"/>
                  <a:pt x="58691" y="246922"/>
                  <a:pt x="68580" y="266700"/>
                </a:cubicBezTo>
                <a:cubicBezTo>
                  <a:pt x="100128" y="329796"/>
                  <a:pt x="47764" y="246906"/>
                  <a:pt x="91440" y="312420"/>
                </a:cubicBezTo>
                <a:cubicBezTo>
                  <a:pt x="88900" y="340360"/>
                  <a:pt x="89698" y="368808"/>
                  <a:pt x="83820" y="396240"/>
                </a:cubicBezTo>
                <a:cubicBezTo>
                  <a:pt x="81901" y="405195"/>
                  <a:pt x="72676" y="410909"/>
                  <a:pt x="68580" y="419100"/>
                </a:cubicBezTo>
                <a:cubicBezTo>
                  <a:pt x="64988" y="426284"/>
                  <a:pt x="64552" y="434776"/>
                  <a:pt x="60960" y="441960"/>
                </a:cubicBezTo>
                <a:cubicBezTo>
                  <a:pt x="56864" y="450151"/>
                  <a:pt x="49816" y="456629"/>
                  <a:pt x="45720" y="464820"/>
                </a:cubicBezTo>
                <a:cubicBezTo>
                  <a:pt x="16630" y="523000"/>
                  <a:pt x="70517" y="444458"/>
                  <a:pt x="15240" y="518160"/>
                </a:cubicBezTo>
                <a:cubicBezTo>
                  <a:pt x="12700" y="533400"/>
                  <a:pt x="10972" y="548798"/>
                  <a:pt x="7620" y="563880"/>
                </a:cubicBezTo>
                <a:cubicBezTo>
                  <a:pt x="5878" y="571721"/>
                  <a:pt x="0" y="578708"/>
                  <a:pt x="0" y="586740"/>
                </a:cubicBezTo>
                <a:cubicBezTo>
                  <a:pt x="0" y="632531"/>
                  <a:pt x="3279" y="678316"/>
                  <a:pt x="7620" y="723900"/>
                </a:cubicBezTo>
                <a:cubicBezTo>
                  <a:pt x="8382" y="731896"/>
                  <a:pt x="9560" y="741080"/>
                  <a:pt x="15240" y="746760"/>
                </a:cubicBezTo>
                <a:cubicBezTo>
                  <a:pt x="23272" y="754792"/>
                  <a:pt x="35857" y="756364"/>
                  <a:pt x="45720" y="762000"/>
                </a:cubicBezTo>
                <a:cubicBezTo>
                  <a:pt x="86649" y="785388"/>
                  <a:pt x="48997" y="772344"/>
                  <a:pt x="99060" y="784860"/>
                </a:cubicBezTo>
                <a:cubicBezTo>
                  <a:pt x="106680" y="789940"/>
                  <a:pt x="116057" y="793065"/>
                  <a:pt x="121920" y="800100"/>
                </a:cubicBezTo>
                <a:cubicBezTo>
                  <a:pt x="132382" y="812655"/>
                  <a:pt x="139486" y="837559"/>
                  <a:pt x="144780" y="853440"/>
                </a:cubicBezTo>
                <a:cubicBezTo>
                  <a:pt x="240326" y="837516"/>
                  <a:pt x="163830" y="864108"/>
                  <a:pt x="198120" y="822960"/>
                </a:cubicBezTo>
                <a:cubicBezTo>
                  <a:pt x="230632" y="783946"/>
                  <a:pt x="228600" y="815726"/>
                  <a:pt x="228600" y="792480"/>
                </a:cubicBezTo>
              </a:path>
            </a:pathLst>
          </a:custGeom>
          <a:solidFill>
            <a:srgbClr val="100361"/>
          </a:solidFill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hlinkClick r:id="" action="ppaction://noaction"/>
          </p:cNvPr>
          <p:cNvSpPr/>
          <p:nvPr/>
        </p:nvSpPr>
        <p:spPr>
          <a:xfrm>
            <a:off x="2194560" y="1668780"/>
            <a:ext cx="1143000" cy="2567940"/>
          </a:xfrm>
          <a:custGeom>
            <a:avLst/>
            <a:gdLst>
              <a:gd name="connsiteX0" fmla="*/ 1143000 w 1143000"/>
              <a:gd name="connsiteY0" fmla="*/ 0 h 2567940"/>
              <a:gd name="connsiteX1" fmla="*/ 1120140 w 1143000"/>
              <a:gd name="connsiteY1" fmla="*/ 182880 h 2567940"/>
              <a:gd name="connsiteX2" fmla="*/ 1104900 w 1143000"/>
              <a:gd name="connsiteY2" fmla="*/ 228600 h 2567940"/>
              <a:gd name="connsiteX3" fmla="*/ 1097280 w 1143000"/>
              <a:gd name="connsiteY3" fmla="*/ 251460 h 2567940"/>
              <a:gd name="connsiteX4" fmla="*/ 1089660 w 1143000"/>
              <a:gd name="connsiteY4" fmla="*/ 381000 h 2567940"/>
              <a:gd name="connsiteX5" fmla="*/ 1074420 w 1143000"/>
              <a:gd name="connsiteY5" fmla="*/ 426720 h 2567940"/>
              <a:gd name="connsiteX6" fmla="*/ 1059180 w 1143000"/>
              <a:gd name="connsiteY6" fmla="*/ 533400 h 2567940"/>
              <a:gd name="connsiteX7" fmla="*/ 1043940 w 1143000"/>
              <a:gd name="connsiteY7" fmla="*/ 701040 h 2567940"/>
              <a:gd name="connsiteX8" fmla="*/ 1036320 w 1143000"/>
              <a:gd name="connsiteY8" fmla="*/ 723900 h 2567940"/>
              <a:gd name="connsiteX9" fmla="*/ 1021080 w 1143000"/>
              <a:gd name="connsiteY9" fmla="*/ 838200 h 2567940"/>
              <a:gd name="connsiteX10" fmla="*/ 1005840 w 1143000"/>
              <a:gd name="connsiteY10" fmla="*/ 883920 h 2567940"/>
              <a:gd name="connsiteX11" fmla="*/ 982980 w 1143000"/>
              <a:gd name="connsiteY11" fmla="*/ 967740 h 2567940"/>
              <a:gd name="connsiteX12" fmla="*/ 975360 w 1143000"/>
              <a:gd name="connsiteY12" fmla="*/ 998220 h 2567940"/>
              <a:gd name="connsiteX13" fmla="*/ 967740 w 1143000"/>
              <a:gd name="connsiteY13" fmla="*/ 1021080 h 2567940"/>
              <a:gd name="connsiteX14" fmla="*/ 952500 w 1143000"/>
              <a:gd name="connsiteY14" fmla="*/ 1074420 h 2567940"/>
              <a:gd name="connsiteX15" fmla="*/ 937260 w 1143000"/>
              <a:gd name="connsiteY15" fmla="*/ 1097280 h 2567940"/>
              <a:gd name="connsiteX16" fmla="*/ 922020 w 1143000"/>
              <a:gd name="connsiteY16" fmla="*/ 1127760 h 2567940"/>
              <a:gd name="connsiteX17" fmla="*/ 914400 w 1143000"/>
              <a:gd name="connsiteY17" fmla="*/ 1173480 h 2567940"/>
              <a:gd name="connsiteX18" fmla="*/ 899160 w 1143000"/>
              <a:gd name="connsiteY18" fmla="*/ 1196340 h 2567940"/>
              <a:gd name="connsiteX19" fmla="*/ 891540 w 1143000"/>
              <a:gd name="connsiteY19" fmla="*/ 1234440 h 2567940"/>
              <a:gd name="connsiteX20" fmla="*/ 876300 w 1143000"/>
              <a:gd name="connsiteY20" fmla="*/ 1371600 h 2567940"/>
              <a:gd name="connsiteX21" fmla="*/ 868680 w 1143000"/>
              <a:gd name="connsiteY21" fmla="*/ 1394460 h 2567940"/>
              <a:gd name="connsiteX22" fmla="*/ 861060 w 1143000"/>
              <a:gd name="connsiteY22" fmla="*/ 1432560 h 2567940"/>
              <a:gd name="connsiteX23" fmla="*/ 845820 w 1143000"/>
              <a:gd name="connsiteY23" fmla="*/ 1455420 h 2567940"/>
              <a:gd name="connsiteX24" fmla="*/ 838200 w 1143000"/>
              <a:gd name="connsiteY24" fmla="*/ 1478280 h 2567940"/>
              <a:gd name="connsiteX25" fmla="*/ 807720 w 1143000"/>
              <a:gd name="connsiteY25" fmla="*/ 1524000 h 2567940"/>
              <a:gd name="connsiteX26" fmla="*/ 784860 w 1143000"/>
              <a:gd name="connsiteY26" fmla="*/ 1569720 h 2567940"/>
              <a:gd name="connsiteX27" fmla="*/ 769620 w 1143000"/>
              <a:gd name="connsiteY27" fmla="*/ 1600200 h 2567940"/>
              <a:gd name="connsiteX28" fmla="*/ 746760 w 1143000"/>
              <a:gd name="connsiteY28" fmla="*/ 1607820 h 2567940"/>
              <a:gd name="connsiteX29" fmla="*/ 731520 w 1143000"/>
              <a:gd name="connsiteY29" fmla="*/ 1630680 h 2567940"/>
              <a:gd name="connsiteX30" fmla="*/ 708660 w 1143000"/>
              <a:gd name="connsiteY30" fmla="*/ 1638300 h 2567940"/>
              <a:gd name="connsiteX31" fmla="*/ 662940 w 1143000"/>
              <a:gd name="connsiteY31" fmla="*/ 1661160 h 2567940"/>
              <a:gd name="connsiteX32" fmla="*/ 640080 w 1143000"/>
              <a:gd name="connsiteY32" fmla="*/ 1676400 h 2567940"/>
              <a:gd name="connsiteX33" fmla="*/ 617220 w 1143000"/>
              <a:gd name="connsiteY33" fmla="*/ 1684020 h 2567940"/>
              <a:gd name="connsiteX34" fmla="*/ 601980 w 1143000"/>
              <a:gd name="connsiteY34" fmla="*/ 1706880 h 2567940"/>
              <a:gd name="connsiteX35" fmla="*/ 289560 w 1143000"/>
              <a:gd name="connsiteY35" fmla="*/ 1722120 h 2567940"/>
              <a:gd name="connsiteX36" fmla="*/ 228600 w 1143000"/>
              <a:gd name="connsiteY36" fmla="*/ 1737360 h 2567940"/>
              <a:gd name="connsiteX37" fmla="*/ 182880 w 1143000"/>
              <a:gd name="connsiteY37" fmla="*/ 1767840 h 2567940"/>
              <a:gd name="connsiteX38" fmla="*/ 137160 w 1143000"/>
              <a:gd name="connsiteY38" fmla="*/ 1836420 h 2567940"/>
              <a:gd name="connsiteX39" fmla="*/ 114300 w 1143000"/>
              <a:gd name="connsiteY39" fmla="*/ 1882140 h 2567940"/>
              <a:gd name="connsiteX40" fmla="*/ 68580 w 1143000"/>
              <a:gd name="connsiteY40" fmla="*/ 1912620 h 2567940"/>
              <a:gd name="connsiteX41" fmla="*/ 22860 w 1143000"/>
              <a:gd name="connsiteY41" fmla="*/ 1950720 h 2567940"/>
              <a:gd name="connsiteX42" fmla="*/ 7620 w 1143000"/>
              <a:gd name="connsiteY42" fmla="*/ 1996440 h 2567940"/>
              <a:gd name="connsiteX43" fmla="*/ 0 w 1143000"/>
              <a:gd name="connsiteY43" fmla="*/ 2019300 h 2567940"/>
              <a:gd name="connsiteX44" fmla="*/ 15240 w 1143000"/>
              <a:gd name="connsiteY44" fmla="*/ 2118360 h 2567940"/>
              <a:gd name="connsiteX45" fmla="*/ 45720 w 1143000"/>
              <a:gd name="connsiteY45" fmla="*/ 2164080 h 2567940"/>
              <a:gd name="connsiteX46" fmla="*/ 60960 w 1143000"/>
              <a:gd name="connsiteY46" fmla="*/ 2186940 h 2567940"/>
              <a:gd name="connsiteX47" fmla="*/ 99060 w 1143000"/>
              <a:gd name="connsiteY47" fmla="*/ 2255520 h 2567940"/>
              <a:gd name="connsiteX48" fmla="*/ 121920 w 1143000"/>
              <a:gd name="connsiteY48" fmla="*/ 2270760 h 2567940"/>
              <a:gd name="connsiteX49" fmla="*/ 137160 w 1143000"/>
              <a:gd name="connsiteY49" fmla="*/ 2293620 h 2567940"/>
              <a:gd name="connsiteX50" fmla="*/ 190500 w 1143000"/>
              <a:gd name="connsiteY50" fmla="*/ 2362200 h 2567940"/>
              <a:gd name="connsiteX51" fmla="*/ 198120 w 1143000"/>
              <a:gd name="connsiteY51" fmla="*/ 2385060 h 2567940"/>
              <a:gd name="connsiteX52" fmla="*/ 205740 w 1143000"/>
              <a:gd name="connsiteY52" fmla="*/ 2415540 h 2567940"/>
              <a:gd name="connsiteX53" fmla="*/ 220980 w 1143000"/>
              <a:gd name="connsiteY53" fmla="*/ 2438400 h 2567940"/>
              <a:gd name="connsiteX54" fmla="*/ 236220 w 1143000"/>
              <a:gd name="connsiteY54" fmla="*/ 2484120 h 2567940"/>
              <a:gd name="connsiteX55" fmla="*/ 251460 w 1143000"/>
              <a:gd name="connsiteY55" fmla="*/ 2529840 h 2567940"/>
              <a:gd name="connsiteX56" fmla="*/ 259080 w 1143000"/>
              <a:gd name="connsiteY56" fmla="*/ 2552700 h 2567940"/>
              <a:gd name="connsiteX57" fmla="*/ 266700 w 1143000"/>
              <a:gd name="connsiteY57" fmla="*/ 2567940 h 25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143000" h="2567940">
                <a:moveTo>
                  <a:pt x="1143000" y="0"/>
                </a:moveTo>
                <a:cubicBezTo>
                  <a:pt x="1105496" y="93760"/>
                  <a:pt x="1143727" y="-13680"/>
                  <a:pt x="1120140" y="182880"/>
                </a:cubicBezTo>
                <a:cubicBezTo>
                  <a:pt x="1118226" y="198830"/>
                  <a:pt x="1109980" y="213360"/>
                  <a:pt x="1104900" y="228600"/>
                </a:cubicBezTo>
                <a:lnTo>
                  <a:pt x="1097280" y="251460"/>
                </a:lnTo>
                <a:cubicBezTo>
                  <a:pt x="1094740" y="294640"/>
                  <a:pt x="1095255" y="338109"/>
                  <a:pt x="1089660" y="381000"/>
                </a:cubicBezTo>
                <a:cubicBezTo>
                  <a:pt x="1087582" y="396929"/>
                  <a:pt x="1079500" y="411480"/>
                  <a:pt x="1074420" y="426720"/>
                </a:cubicBezTo>
                <a:cubicBezTo>
                  <a:pt x="1070025" y="439904"/>
                  <a:pt x="1059979" y="527006"/>
                  <a:pt x="1059180" y="533400"/>
                </a:cubicBezTo>
                <a:cubicBezTo>
                  <a:pt x="1054936" y="605542"/>
                  <a:pt x="1058804" y="641583"/>
                  <a:pt x="1043940" y="701040"/>
                </a:cubicBezTo>
                <a:cubicBezTo>
                  <a:pt x="1041992" y="708832"/>
                  <a:pt x="1038860" y="716280"/>
                  <a:pt x="1036320" y="723900"/>
                </a:cubicBezTo>
                <a:cubicBezTo>
                  <a:pt x="1033783" y="746733"/>
                  <a:pt x="1027921" y="810837"/>
                  <a:pt x="1021080" y="838200"/>
                </a:cubicBezTo>
                <a:cubicBezTo>
                  <a:pt x="1017184" y="853785"/>
                  <a:pt x="1008990" y="868168"/>
                  <a:pt x="1005840" y="883920"/>
                </a:cubicBezTo>
                <a:cubicBezTo>
                  <a:pt x="995070" y="937772"/>
                  <a:pt x="1002316" y="909733"/>
                  <a:pt x="982980" y="967740"/>
                </a:cubicBezTo>
                <a:cubicBezTo>
                  <a:pt x="979668" y="977675"/>
                  <a:pt x="978237" y="988150"/>
                  <a:pt x="975360" y="998220"/>
                </a:cubicBezTo>
                <a:cubicBezTo>
                  <a:pt x="973153" y="1005943"/>
                  <a:pt x="969947" y="1013357"/>
                  <a:pt x="967740" y="1021080"/>
                </a:cubicBezTo>
                <a:cubicBezTo>
                  <a:pt x="964485" y="1032473"/>
                  <a:pt x="958590" y="1062240"/>
                  <a:pt x="952500" y="1074420"/>
                </a:cubicBezTo>
                <a:cubicBezTo>
                  <a:pt x="948404" y="1082611"/>
                  <a:pt x="941804" y="1089329"/>
                  <a:pt x="937260" y="1097280"/>
                </a:cubicBezTo>
                <a:cubicBezTo>
                  <a:pt x="931624" y="1107143"/>
                  <a:pt x="927100" y="1117600"/>
                  <a:pt x="922020" y="1127760"/>
                </a:cubicBezTo>
                <a:cubicBezTo>
                  <a:pt x="919480" y="1143000"/>
                  <a:pt x="919286" y="1158823"/>
                  <a:pt x="914400" y="1173480"/>
                </a:cubicBezTo>
                <a:cubicBezTo>
                  <a:pt x="911504" y="1182168"/>
                  <a:pt x="902376" y="1187765"/>
                  <a:pt x="899160" y="1196340"/>
                </a:cubicBezTo>
                <a:cubicBezTo>
                  <a:pt x="894612" y="1208467"/>
                  <a:pt x="894080" y="1221740"/>
                  <a:pt x="891540" y="1234440"/>
                </a:cubicBezTo>
                <a:cubicBezTo>
                  <a:pt x="888327" y="1269779"/>
                  <a:pt x="884025" y="1332975"/>
                  <a:pt x="876300" y="1371600"/>
                </a:cubicBezTo>
                <a:cubicBezTo>
                  <a:pt x="874725" y="1379476"/>
                  <a:pt x="870628" y="1386668"/>
                  <a:pt x="868680" y="1394460"/>
                </a:cubicBezTo>
                <a:cubicBezTo>
                  <a:pt x="865539" y="1407025"/>
                  <a:pt x="865608" y="1420433"/>
                  <a:pt x="861060" y="1432560"/>
                </a:cubicBezTo>
                <a:cubicBezTo>
                  <a:pt x="857844" y="1441135"/>
                  <a:pt x="849916" y="1447229"/>
                  <a:pt x="845820" y="1455420"/>
                </a:cubicBezTo>
                <a:cubicBezTo>
                  <a:pt x="842228" y="1462604"/>
                  <a:pt x="842101" y="1471259"/>
                  <a:pt x="838200" y="1478280"/>
                </a:cubicBezTo>
                <a:cubicBezTo>
                  <a:pt x="829305" y="1494291"/>
                  <a:pt x="813512" y="1506624"/>
                  <a:pt x="807720" y="1524000"/>
                </a:cubicBezTo>
                <a:cubicBezTo>
                  <a:pt x="793749" y="1565913"/>
                  <a:pt x="808495" y="1528360"/>
                  <a:pt x="784860" y="1569720"/>
                </a:cubicBezTo>
                <a:cubicBezTo>
                  <a:pt x="779224" y="1579583"/>
                  <a:pt x="777652" y="1592168"/>
                  <a:pt x="769620" y="1600200"/>
                </a:cubicBezTo>
                <a:cubicBezTo>
                  <a:pt x="763940" y="1605880"/>
                  <a:pt x="754380" y="1605280"/>
                  <a:pt x="746760" y="1607820"/>
                </a:cubicBezTo>
                <a:cubicBezTo>
                  <a:pt x="741680" y="1615440"/>
                  <a:pt x="738671" y="1624959"/>
                  <a:pt x="731520" y="1630680"/>
                </a:cubicBezTo>
                <a:cubicBezTo>
                  <a:pt x="725248" y="1635698"/>
                  <a:pt x="715844" y="1634708"/>
                  <a:pt x="708660" y="1638300"/>
                </a:cubicBezTo>
                <a:cubicBezTo>
                  <a:pt x="649574" y="1667843"/>
                  <a:pt x="720399" y="1642007"/>
                  <a:pt x="662940" y="1661160"/>
                </a:cubicBezTo>
                <a:cubicBezTo>
                  <a:pt x="655320" y="1666240"/>
                  <a:pt x="648271" y="1672304"/>
                  <a:pt x="640080" y="1676400"/>
                </a:cubicBezTo>
                <a:cubicBezTo>
                  <a:pt x="632896" y="1679992"/>
                  <a:pt x="623492" y="1679002"/>
                  <a:pt x="617220" y="1684020"/>
                </a:cubicBezTo>
                <a:cubicBezTo>
                  <a:pt x="610069" y="1689741"/>
                  <a:pt x="611077" y="1705822"/>
                  <a:pt x="601980" y="1706880"/>
                </a:cubicBezTo>
                <a:cubicBezTo>
                  <a:pt x="498414" y="1718923"/>
                  <a:pt x="393700" y="1717040"/>
                  <a:pt x="289560" y="1722120"/>
                </a:cubicBezTo>
                <a:lnTo>
                  <a:pt x="228600" y="1737360"/>
                </a:lnTo>
                <a:cubicBezTo>
                  <a:pt x="210831" y="1741802"/>
                  <a:pt x="182880" y="1767840"/>
                  <a:pt x="182880" y="1767840"/>
                </a:cubicBezTo>
                <a:lnTo>
                  <a:pt x="137160" y="1836420"/>
                </a:lnTo>
                <a:cubicBezTo>
                  <a:pt x="118680" y="1864141"/>
                  <a:pt x="143076" y="1856961"/>
                  <a:pt x="114300" y="1882140"/>
                </a:cubicBezTo>
                <a:cubicBezTo>
                  <a:pt x="100516" y="1894201"/>
                  <a:pt x="81532" y="1899668"/>
                  <a:pt x="68580" y="1912620"/>
                </a:cubicBezTo>
                <a:cubicBezTo>
                  <a:pt x="39244" y="1941956"/>
                  <a:pt x="54686" y="1929502"/>
                  <a:pt x="22860" y="1950720"/>
                </a:cubicBezTo>
                <a:lnTo>
                  <a:pt x="7620" y="1996440"/>
                </a:lnTo>
                <a:lnTo>
                  <a:pt x="0" y="2019300"/>
                </a:lnTo>
                <a:cubicBezTo>
                  <a:pt x="1121" y="2030511"/>
                  <a:pt x="1844" y="2094248"/>
                  <a:pt x="15240" y="2118360"/>
                </a:cubicBezTo>
                <a:cubicBezTo>
                  <a:pt x="24135" y="2134371"/>
                  <a:pt x="35560" y="2148840"/>
                  <a:pt x="45720" y="2164080"/>
                </a:cubicBezTo>
                <a:cubicBezTo>
                  <a:pt x="50800" y="2171700"/>
                  <a:pt x="58064" y="2178252"/>
                  <a:pt x="60960" y="2186940"/>
                </a:cubicBezTo>
                <a:cubicBezTo>
                  <a:pt x="75684" y="2231112"/>
                  <a:pt x="67473" y="2229198"/>
                  <a:pt x="99060" y="2255520"/>
                </a:cubicBezTo>
                <a:cubicBezTo>
                  <a:pt x="106095" y="2261383"/>
                  <a:pt x="114300" y="2265680"/>
                  <a:pt x="121920" y="2270760"/>
                </a:cubicBezTo>
                <a:cubicBezTo>
                  <a:pt x="127000" y="2278380"/>
                  <a:pt x="131297" y="2286585"/>
                  <a:pt x="137160" y="2293620"/>
                </a:cubicBezTo>
                <a:cubicBezTo>
                  <a:pt x="159076" y="2319919"/>
                  <a:pt x="177661" y="2323682"/>
                  <a:pt x="190500" y="2362200"/>
                </a:cubicBezTo>
                <a:cubicBezTo>
                  <a:pt x="193040" y="2369820"/>
                  <a:pt x="195913" y="2377337"/>
                  <a:pt x="198120" y="2385060"/>
                </a:cubicBezTo>
                <a:cubicBezTo>
                  <a:pt x="200997" y="2395130"/>
                  <a:pt x="201615" y="2405914"/>
                  <a:pt x="205740" y="2415540"/>
                </a:cubicBezTo>
                <a:cubicBezTo>
                  <a:pt x="209348" y="2423958"/>
                  <a:pt x="217261" y="2430031"/>
                  <a:pt x="220980" y="2438400"/>
                </a:cubicBezTo>
                <a:cubicBezTo>
                  <a:pt x="227504" y="2453080"/>
                  <a:pt x="231140" y="2468880"/>
                  <a:pt x="236220" y="2484120"/>
                </a:cubicBezTo>
                <a:lnTo>
                  <a:pt x="251460" y="2529840"/>
                </a:lnTo>
                <a:cubicBezTo>
                  <a:pt x="254000" y="2537460"/>
                  <a:pt x="255488" y="2545516"/>
                  <a:pt x="259080" y="2552700"/>
                </a:cubicBezTo>
                <a:lnTo>
                  <a:pt x="266700" y="2567940"/>
                </a:ln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514482" y="1737360"/>
            <a:ext cx="350638" cy="1661160"/>
          </a:xfrm>
          <a:custGeom>
            <a:avLst/>
            <a:gdLst>
              <a:gd name="connsiteX0" fmla="*/ 243958 w 350638"/>
              <a:gd name="connsiteY0" fmla="*/ 0 h 1661160"/>
              <a:gd name="connsiteX1" fmla="*/ 236338 w 350638"/>
              <a:gd name="connsiteY1" fmla="*/ 83820 h 1661160"/>
              <a:gd name="connsiteX2" fmla="*/ 221098 w 350638"/>
              <a:gd name="connsiteY2" fmla="*/ 137160 h 1661160"/>
              <a:gd name="connsiteX3" fmla="*/ 251578 w 350638"/>
              <a:gd name="connsiteY3" fmla="*/ 167640 h 1661160"/>
              <a:gd name="connsiteX4" fmla="*/ 282058 w 350638"/>
              <a:gd name="connsiteY4" fmla="*/ 213360 h 1661160"/>
              <a:gd name="connsiteX5" fmla="*/ 297298 w 350638"/>
              <a:gd name="connsiteY5" fmla="*/ 281940 h 1661160"/>
              <a:gd name="connsiteX6" fmla="*/ 312538 w 350638"/>
              <a:gd name="connsiteY6" fmla="*/ 304800 h 1661160"/>
              <a:gd name="connsiteX7" fmla="*/ 327778 w 350638"/>
              <a:gd name="connsiteY7" fmla="*/ 350520 h 1661160"/>
              <a:gd name="connsiteX8" fmla="*/ 335398 w 350638"/>
              <a:gd name="connsiteY8" fmla="*/ 373380 h 1661160"/>
              <a:gd name="connsiteX9" fmla="*/ 350638 w 350638"/>
              <a:gd name="connsiteY9" fmla="*/ 396240 h 1661160"/>
              <a:gd name="connsiteX10" fmla="*/ 343018 w 350638"/>
              <a:gd name="connsiteY10" fmla="*/ 487680 h 1661160"/>
              <a:gd name="connsiteX11" fmla="*/ 327778 w 350638"/>
              <a:gd name="connsiteY11" fmla="*/ 541020 h 1661160"/>
              <a:gd name="connsiteX12" fmla="*/ 320158 w 350638"/>
              <a:gd name="connsiteY12" fmla="*/ 571500 h 1661160"/>
              <a:gd name="connsiteX13" fmla="*/ 289678 w 350638"/>
              <a:gd name="connsiteY13" fmla="*/ 640080 h 1661160"/>
              <a:gd name="connsiteX14" fmla="*/ 266818 w 350638"/>
              <a:gd name="connsiteY14" fmla="*/ 655320 h 1661160"/>
              <a:gd name="connsiteX15" fmla="*/ 243958 w 350638"/>
              <a:gd name="connsiteY15" fmla="*/ 678180 h 1661160"/>
              <a:gd name="connsiteX16" fmla="*/ 221098 w 350638"/>
              <a:gd name="connsiteY16" fmla="*/ 693420 h 1661160"/>
              <a:gd name="connsiteX17" fmla="*/ 175378 w 350638"/>
              <a:gd name="connsiteY17" fmla="*/ 739140 h 1661160"/>
              <a:gd name="connsiteX18" fmla="*/ 160138 w 350638"/>
              <a:gd name="connsiteY18" fmla="*/ 762000 h 1661160"/>
              <a:gd name="connsiteX19" fmla="*/ 137278 w 350638"/>
              <a:gd name="connsiteY19" fmla="*/ 777240 h 1661160"/>
              <a:gd name="connsiteX20" fmla="*/ 99178 w 350638"/>
              <a:gd name="connsiteY20" fmla="*/ 845820 h 1661160"/>
              <a:gd name="connsiteX21" fmla="*/ 83938 w 350638"/>
              <a:gd name="connsiteY21" fmla="*/ 868680 h 1661160"/>
              <a:gd name="connsiteX22" fmla="*/ 68698 w 350638"/>
              <a:gd name="connsiteY22" fmla="*/ 891540 h 1661160"/>
              <a:gd name="connsiteX23" fmla="*/ 106798 w 350638"/>
              <a:gd name="connsiteY23" fmla="*/ 982980 h 1661160"/>
              <a:gd name="connsiteX24" fmla="*/ 122038 w 350638"/>
              <a:gd name="connsiteY24" fmla="*/ 1005840 h 1661160"/>
              <a:gd name="connsiteX25" fmla="*/ 129658 w 350638"/>
              <a:gd name="connsiteY25" fmla="*/ 1036320 h 1661160"/>
              <a:gd name="connsiteX26" fmla="*/ 152518 w 350638"/>
              <a:gd name="connsiteY26" fmla="*/ 1104900 h 1661160"/>
              <a:gd name="connsiteX27" fmla="*/ 160138 w 350638"/>
              <a:gd name="connsiteY27" fmla="*/ 1127760 h 1661160"/>
              <a:gd name="connsiteX28" fmla="*/ 167758 w 350638"/>
              <a:gd name="connsiteY28" fmla="*/ 1150620 h 1661160"/>
              <a:gd name="connsiteX29" fmla="*/ 160138 w 350638"/>
              <a:gd name="connsiteY29" fmla="*/ 1280160 h 1661160"/>
              <a:gd name="connsiteX30" fmla="*/ 137278 w 350638"/>
              <a:gd name="connsiteY30" fmla="*/ 1303020 h 1661160"/>
              <a:gd name="connsiteX31" fmla="*/ 91558 w 350638"/>
              <a:gd name="connsiteY31" fmla="*/ 1333500 h 1661160"/>
              <a:gd name="connsiteX32" fmla="*/ 30598 w 350638"/>
              <a:gd name="connsiteY32" fmla="*/ 1386840 h 1661160"/>
              <a:gd name="connsiteX33" fmla="*/ 7738 w 350638"/>
              <a:gd name="connsiteY33" fmla="*/ 1409700 h 1661160"/>
              <a:gd name="connsiteX34" fmla="*/ 7738 w 350638"/>
              <a:gd name="connsiteY34" fmla="*/ 1478280 h 1661160"/>
              <a:gd name="connsiteX35" fmla="*/ 15358 w 350638"/>
              <a:gd name="connsiteY35" fmla="*/ 1501140 h 1661160"/>
              <a:gd name="connsiteX36" fmla="*/ 68698 w 350638"/>
              <a:gd name="connsiteY36" fmla="*/ 1524000 h 1661160"/>
              <a:gd name="connsiteX37" fmla="*/ 99178 w 350638"/>
              <a:gd name="connsiteY37" fmla="*/ 1539240 h 1661160"/>
              <a:gd name="connsiteX38" fmla="*/ 144898 w 350638"/>
              <a:gd name="connsiteY38" fmla="*/ 1554480 h 1661160"/>
              <a:gd name="connsiteX39" fmla="*/ 190618 w 350638"/>
              <a:gd name="connsiteY39" fmla="*/ 1592580 h 1661160"/>
              <a:gd name="connsiteX40" fmla="*/ 198238 w 350638"/>
              <a:gd name="connsiteY40" fmla="*/ 1623060 h 1661160"/>
              <a:gd name="connsiteX41" fmla="*/ 205858 w 350638"/>
              <a:gd name="connsiteY41" fmla="*/ 1661160 h 1661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50638" h="1661160">
                <a:moveTo>
                  <a:pt x="243958" y="0"/>
                </a:moveTo>
                <a:cubicBezTo>
                  <a:pt x="241418" y="27940"/>
                  <a:pt x="240046" y="56011"/>
                  <a:pt x="236338" y="83820"/>
                </a:cubicBezTo>
                <a:cubicBezTo>
                  <a:pt x="234212" y="99767"/>
                  <a:pt x="226322" y="121488"/>
                  <a:pt x="221098" y="137160"/>
                </a:cubicBezTo>
                <a:cubicBezTo>
                  <a:pt x="231258" y="147320"/>
                  <a:pt x="242602" y="156420"/>
                  <a:pt x="251578" y="167640"/>
                </a:cubicBezTo>
                <a:cubicBezTo>
                  <a:pt x="263020" y="181943"/>
                  <a:pt x="282058" y="213360"/>
                  <a:pt x="282058" y="213360"/>
                </a:cubicBezTo>
                <a:cubicBezTo>
                  <a:pt x="284985" y="230920"/>
                  <a:pt x="287919" y="263181"/>
                  <a:pt x="297298" y="281940"/>
                </a:cubicBezTo>
                <a:cubicBezTo>
                  <a:pt x="301394" y="290131"/>
                  <a:pt x="308819" y="296431"/>
                  <a:pt x="312538" y="304800"/>
                </a:cubicBezTo>
                <a:cubicBezTo>
                  <a:pt x="319062" y="319480"/>
                  <a:pt x="322698" y="335280"/>
                  <a:pt x="327778" y="350520"/>
                </a:cubicBezTo>
                <a:cubicBezTo>
                  <a:pt x="330318" y="358140"/>
                  <a:pt x="330943" y="366697"/>
                  <a:pt x="335398" y="373380"/>
                </a:cubicBezTo>
                <a:lnTo>
                  <a:pt x="350638" y="396240"/>
                </a:lnTo>
                <a:cubicBezTo>
                  <a:pt x="348098" y="426720"/>
                  <a:pt x="346812" y="457331"/>
                  <a:pt x="343018" y="487680"/>
                </a:cubicBezTo>
                <a:cubicBezTo>
                  <a:pt x="340371" y="508855"/>
                  <a:pt x="333401" y="521338"/>
                  <a:pt x="327778" y="541020"/>
                </a:cubicBezTo>
                <a:cubicBezTo>
                  <a:pt x="324901" y="551090"/>
                  <a:pt x="323167" y="561469"/>
                  <a:pt x="320158" y="571500"/>
                </a:cubicBezTo>
                <a:cubicBezTo>
                  <a:pt x="313691" y="593058"/>
                  <a:pt x="307177" y="622581"/>
                  <a:pt x="289678" y="640080"/>
                </a:cubicBezTo>
                <a:cubicBezTo>
                  <a:pt x="283202" y="646556"/>
                  <a:pt x="273853" y="649457"/>
                  <a:pt x="266818" y="655320"/>
                </a:cubicBezTo>
                <a:cubicBezTo>
                  <a:pt x="258539" y="662219"/>
                  <a:pt x="252237" y="671281"/>
                  <a:pt x="243958" y="678180"/>
                </a:cubicBezTo>
                <a:cubicBezTo>
                  <a:pt x="236923" y="684043"/>
                  <a:pt x="227943" y="687336"/>
                  <a:pt x="221098" y="693420"/>
                </a:cubicBezTo>
                <a:cubicBezTo>
                  <a:pt x="204989" y="707739"/>
                  <a:pt x="187333" y="721207"/>
                  <a:pt x="175378" y="739140"/>
                </a:cubicBezTo>
                <a:cubicBezTo>
                  <a:pt x="170298" y="746760"/>
                  <a:pt x="166614" y="755524"/>
                  <a:pt x="160138" y="762000"/>
                </a:cubicBezTo>
                <a:cubicBezTo>
                  <a:pt x="153662" y="768476"/>
                  <a:pt x="144898" y="772160"/>
                  <a:pt x="137278" y="777240"/>
                </a:cubicBezTo>
                <a:cubicBezTo>
                  <a:pt x="123866" y="817476"/>
                  <a:pt x="134113" y="793417"/>
                  <a:pt x="99178" y="845820"/>
                </a:cubicBezTo>
                <a:lnTo>
                  <a:pt x="83938" y="868680"/>
                </a:lnTo>
                <a:lnTo>
                  <a:pt x="68698" y="891540"/>
                </a:lnTo>
                <a:cubicBezTo>
                  <a:pt x="79329" y="955327"/>
                  <a:pt x="67748" y="924405"/>
                  <a:pt x="106798" y="982980"/>
                </a:cubicBezTo>
                <a:lnTo>
                  <a:pt x="122038" y="1005840"/>
                </a:lnTo>
                <a:cubicBezTo>
                  <a:pt x="124578" y="1016000"/>
                  <a:pt x="126649" y="1026289"/>
                  <a:pt x="129658" y="1036320"/>
                </a:cubicBezTo>
                <a:lnTo>
                  <a:pt x="152518" y="1104900"/>
                </a:lnTo>
                <a:lnTo>
                  <a:pt x="160138" y="1127760"/>
                </a:lnTo>
                <a:lnTo>
                  <a:pt x="167758" y="1150620"/>
                </a:lnTo>
                <a:cubicBezTo>
                  <a:pt x="165218" y="1193800"/>
                  <a:pt x="168621" y="1237745"/>
                  <a:pt x="160138" y="1280160"/>
                </a:cubicBezTo>
                <a:cubicBezTo>
                  <a:pt x="158025" y="1290727"/>
                  <a:pt x="145784" y="1296404"/>
                  <a:pt x="137278" y="1303020"/>
                </a:cubicBezTo>
                <a:cubicBezTo>
                  <a:pt x="122820" y="1314265"/>
                  <a:pt x="91558" y="1333500"/>
                  <a:pt x="91558" y="1333500"/>
                </a:cubicBezTo>
                <a:cubicBezTo>
                  <a:pt x="55269" y="1387934"/>
                  <a:pt x="78847" y="1374778"/>
                  <a:pt x="30598" y="1386840"/>
                </a:cubicBezTo>
                <a:cubicBezTo>
                  <a:pt x="22978" y="1394460"/>
                  <a:pt x="13716" y="1400734"/>
                  <a:pt x="7738" y="1409700"/>
                </a:cubicBezTo>
                <a:cubicBezTo>
                  <a:pt x="-6732" y="1431405"/>
                  <a:pt x="2576" y="1455052"/>
                  <a:pt x="7738" y="1478280"/>
                </a:cubicBezTo>
                <a:cubicBezTo>
                  <a:pt x="9480" y="1486121"/>
                  <a:pt x="10340" y="1494868"/>
                  <a:pt x="15358" y="1501140"/>
                </a:cubicBezTo>
                <a:cubicBezTo>
                  <a:pt x="30800" y="1520443"/>
                  <a:pt x="47780" y="1516156"/>
                  <a:pt x="68698" y="1524000"/>
                </a:cubicBezTo>
                <a:cubicBezTo>
                  <a:pt x="79334" y="1527988"/>
                  <a:pt x="88631" y="1535021"/>
                  <a:pt x="99178" y="1539240"/>
                </a:cubicBezTo>
                <a:cubicBezTo>
                  <a:pt x="114093" y="1545206"/>
                  <a:pt x="144898" y="1554480"/>
                  <a:pt x="144898" y="1554480"/>
                </a:cubicBezTo>
                <a:cubicBezTo>
                  <a:pt x="159465" y="1564191"/>
                  <a:pt x="181592" y="1576784"/>
                  <a:pt x="190618" y="1592580"/>
                </a:cubicBezTo>
                <a:cubicBezTo>
                  <a:pt x="195814" y="1601673"/>
                  <a:pt x="195361" y="1612990"/>
                  <a:pt x="198238" y="1623060"/>
                </a:cubicBezTo>
                <a:cubicBezTo>
                  <a:pt x="207464" y="1655353"/>
                  <a:pt x="205858" y="1634970"/>
                  <a:pt x="205858" y="166116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hlinkClick r:id="" action="ppaction://noaction"/>
          </p:cNvPr>
          <p:cNvSpPr/>
          <p:nvPr/>
        </p:nvSpPr>
        <p:spPr>
          <a:xfrm>
            <a:off x="1798320" y="312420"/>
            <a:ext cx="1676400" cy="2674620"/>
          </a:xfrm>
          <a:custGeom>
            <a:avLst/>
            <a:gdLst>
              <a:gd name="connsiteX0" fmla="*/ 1676400 w 1676400"/>
              <a:gd name="connsiteY0" fmla="*/ 7620 h 2674620"/>
              <a:gd name="connsiteX1" fmla="*/ 1638300 w 1676400"/>
              <a:gd name="connsiteY1" fmla="*/ 0 h 2674620"/>
              <a:gd name="connsiteX2" fmla="*/ 1562100 w 1676400"/>
              <a:gd name="connsiteY2" fmla="*/ 15240 h 2674620"/>
              <a:gd name="connsiteX3" fmla="*/ 1516380 w 1676400"/>
              <a:gd name="connsiteY3" fmla="*/ 53340 h 2674620"/>
              <a:gd name="connsiteX4" fmla="*/ 1508760 w 1676400"/>
              <a:gd name="connsiteY4" fmla="*/ 91440 h 2674620"/>
              <a:gd name="connsiteX5" fmla="*/ 1485900 w 1676400"/>
              <a:gd name="connsiteY5" fmla="*/ 144780 h 2674620"/>
              <a:gd name="connsiteX6" fmla="*/ 1478280 w 1676400"/>
              <a:gd name="connsiteY6" fmla="*/ 167640 h 2674620"/>
              <a:gd name="connsiteX7" fmla="*/ 1455420 w 1676400"/>
              <a:gd name="connsiteY7" fmla="*/ 182880 h 2674620"/>
              <a:gd name="connsiteX8" fmla="*/ 1409700 w 1676400"/>
              <a:gd name="connsiteY8" fmla="*/ 251460 h 2674620"/>
              <a:gd name="connsiteX9" fmla="*/ 1386840 w 1676400"/>
              <a:gd name="connsiteY9" fmla="*/ 274320 h 2674620"/>
              <a:gd name="connsiteX10" fmla="*/ 1363980 w 1676400"/>
              <a:gd name="connsiteY10" fmla="*/ 320040 h 2674620"/>
              <a:gd name="connsiteX11" fmla="*/ 1356360 w 1676400"/>
              <a:gd name="connsiteY11" fmla="*/ 342900 h 2674620"/>
              <a:gd name="connsiteX12" fmla="*/ 1333500 w 1676400"/>
              <a:gd name="connsiteY12" fmla="*/ 358140 h 2674620"/>
              <a:gd name="connsiteX13" fmla="*/ 1272540 w 1676400"/>
              <a:gd name="connsiteY13" fmla="*/ 426720 h 2674620"/>
              <a:gd name="connsiteX14" fmla="*/ 1226820 w 1676400"/>
              <a:gd name="connsiteY14" fmla="*/ 464820 h 2674620"/>
              <a:gd name="connsiteX15" fmla="*/ 1150620 w 1676400"/>
              <a:gd name="connsiteY15" fmla="*/ 510540 h 2674620"/>
              <a:gd name="connsiteX16" fmla="*/ 1097280 w 1676400"/>
              <a:gd name="connsiteY16" fmla="*/ 548640 h 2674620"/>
              <a:gd name="connsiteX17" fmla="*/ 1066800 w 1676400"/>
              <a:gd name="connsiteY17" fmla="*/ 594360 h 2674620"/>
              <a:gd name="connsiteX18" fmla="*/ 1051560 w 1676400"/>
              <a:gd name="connsiteY18" fmla="*/ 617220 h 2674620"/>
              <a:gd name="connsiteX19" fmla="*/ 1036320 w 1676400"/>
              <a:gd name="connsiteY19" fmla="*/ 662940 h 2674620"/>
              <a:gd name="connsiteX20" fmla="*/ 1013460 w 1676400"/>
              <a:gd name="connsiteY20" fmla="*/ 685800 h 2674620"/>
              <a:gd name="connsiteX21" fmla="*/ 990600 w 1676400"/>
              <a:gd name="connsiteY21" fmla="*/ 716280 h 2674620"/>
              <a:gd name="connsiteX22" fmla="*/ 967740 w 1676400"/>
              <a:gd name="connsiteY22" fmla="*/ 731520 h 2674620"/>
              <a:gd name="connsiteX23" fmla="*/ 914400 w 1676400"/>
              <a:gd name="connsiteY23" fmla="*/ 807720 h 2674620"/>
              <a:gd name="connsiteX24" fmla="*/ 899160 w 1676400"/>
              <a:gd name="connsiteY24" fmla="*/ 853440 h 2674620"/>
              <a:gd name="connsiteX25" fmla="*/ 891540 w 1676400"/>
              <a:gd name="connsiteY25" fmla="*/ 876300 h 2674620"/>
              <a:gd name="connsiteX26" fmla="*/ 883920 w 1676400"/>
              <a:gd name="connsiteY26" fmla="*/ 899160 h 2674620"/>
              <a:gd name="connsiteX27" fmla="*/ 868680 w 1676400"/>
              <a:gd name="connsiteY27" fmla="*/ 967740 h 2674620"/>
              <a:gd name="connsiteX28" fmla="*/ 845820 w 1676400"/>
              <a:gd name="connsiteY28" fmla="*/ 990600 h 2674620"/>
              <a:gd name="connsiteX29" fmla="*/ 830580 w 1676400"/>
              <a:gd name="connsiteY29" fmla="*/ 1013460 h 2674620"/>
              <a:gd name="connsiteX30" fmla="*/ 807720 w 1676400"/>
              <a:gd name="connsiteY30" fmla="*/ 1036320 h 2674620"/>
              <a:gd name="connsiteX31" fmla="*/ 792480 w 1676400"/>
              <a:gd name="connsiteY31" fmla="*/ 1066800 h 2674620"/>
              <a:gd name="connsiteX32" fmla="*/ 762000 w 1676400"/>
              <a:gd name="connsiteY32" fmla="*/ 1112520 h 2674620"/>
              <a:gd name="connsiteX33" fmla="*/ 693420 w 1676400"/>
              <a:gd name="connsiteY33" fmla="*/ 1181100 h 2674620"/>
              <a:gd name="connsiteX34" fmla="*/ 678180 w 1676400"/>
              <a:gd name="connsiteY34" fmla="*/ 1203960 h 2674620"/>
              <a:gd name="connsiteX35" fmla="*/ 632460 w 1676400"/>
              <a:gd name="connsiteY35" fmla="*/ 1249680 h 2674620"/>
              <a:gd name="connsiteX36" fmla="*/ 609600 w 1676400"/>
              <a:gd name="connsiteY36" fmla="*/ 1272540 h 2674620"/>
              <a:gd name="connsiteX37" fmla="*/ 586740 w 1676400"/>
              <a:gd name="connsiteY37" fmla="*/ 1280160 h 2674620"/>
              <a:gd name="connsiteX38" fmla="*/ 579120 w 1676400"/>
              <a:gd name="connsiteY38" fmla="*/ 1341120 h 2674620"/>
              <a:gd name="connsiteX39" fmla="*/ 586740 w 1676400"/>
              <a:gd name="connsiteY39" fmla="*/ 1409700 h 2674620"/>
              <a:gd name="connsiteX40" fmla="*/ 601980 w 1676400"/>
              <a:gd name="connsiteY40" fmla="*/ 1463040 h 2674620"/>
              <a:gd name="connsiteX41" fmla="*/ 594360 w 1676400"/>
              <a:gd name="connsiteY41" fmla="*/ 1577340 h 2674620"/>
              <a:gd name="connsiteX42" fmla="*/ 579120 w 1676400"/>
              <a:gd name="connsiteY42" fmla="*/ 1630680 h 2674620"/>
              <a:gd name="connsiteX43" fmla="*/ 571500 w 1676400"/>
              <a:gd name="connsiteY43" fmla="*/ 1676400 h 2674620"/>
              <a:gd name="connsiteX44" fmla="*/ 563880 w 1676400"/>
              <a:gd name="connsiteY44" fmla="*/ 1866900 h 2674620"/>
              <a:gd name="connsiteX45" fmla="*/ 548640 w 1676400"/>
              <a:gd name="connsiteY45" fmla="*/ 1889760 h 2674620"/>
              <a:gd name="connsiteX46" fmla="*/ 502920 w 1676400"/>
              <a:gd name="connsiteY46" fmla="*/ 1927860 h 2674620"/>
              <a:gd name="connsiteX47" fmla="*/ 464820 w 1676400"/>
              <a:gd name="connsiteY47" fmla="*/ 1973580 h 2674620"/>
              <a:gd name="connsiteX48" fmla="*/ 441960 w 1676400"/>
              <a:gd name="connsiteY48" fmla="*/ 2042160 h 2674620"/>
              <a:gd name="connsiteX49" fmla="*/ 426720 w 1676400"/>
              <a:gd name="connsiteY49" fmla="*/ 2065020 h 2674620"/>
              <a:gd name="connsiteX50" fmla="*/ 419100 w 1676400"/>
              <a:gd name="connsiteY50" fmla="*/ 2087880 h 2674620"/>
              <a:gd name="connsiteX51" fmla="*/ 388620 w 1676400"/>
              <a:gd name="connsiteY51" fmla="*/ 2141220 h 2674620"/>
              <a:gd name="connsiteX52" fmla="*/ 381000 w 1676400"/>
              <a:gd name="connsiteY52" fmla="*/ 2164080 h 2674620"/>
              <a:gd name="connsiteX53" fmla="*/ 365760 w 1676400"/>
              <a:gd name="connsiteY53" fmla="*/ 2186940 h 2674620"/>
              <a:gd name="connsiteX54" fmla="*/ 358140 w 1676400"/>
              <a:gd name="connsiteY54" fmla="*/ 2209800 h 2674620"/>
              <a:gd name="connsiteX55" fmla="*/ 342900 w 1676400"/>
              <a:gd name="connsiteY55" fmla="*/ 2232660 h 2674620"/>
              <a:gd name="connsiteX56" fmla="*/ 327660 w 1676400"/>
              <a:gd name="connsiteY56" fmla="*/ 2286000 h 2674620"/>
              <a:gd name="connsiteX57" fmla="*/ 312420 w 1676400"/>
              <a:gd name="connsiteY57" fmla="*/ 2331720 h 2674620"/>
              <a:gd name="connsiteX58" fmla="*/ 297180 w 1676400"/>
              <a:gd name="connsiteY58" fmla="*/ 2377440 h 2674620"/>
              <a:gd name="connsiteX59" fmla="*/ 281940 w 1676400"/>
              <a:gd name="connsiteY59" fmla="*/ 2407920 h 2674620"/>
              <a:gd name="connsiteX60" fmla="*/ 274320 w 1676400"/>
              <a:gd name="connsiteY60" fmla="*/ 2430780 h 2674620"/>
              <a:gd name="connsiteX61" fmla="*/ 205740 w 1676400"/>
              <a:gd name="connsiteY61" fmla="*/ 2491740 h 2674620"/>
              <a:gd name="connsiteX62" fmla="*/ 182880 w 1676400"/>
              <a:gd name="connsiteY62" fmla="*/ 2514600 h 2674620"/>
              <a:gd name="connsiteX63" fmla="*/ 175260 w 1676400"/>
              <a:gd name="connsiteY63" fmla="*/ 2537460 h 2674620"/>
              <a:gd name="connsiteX64" fmla="*/ 99060 w 1676400"/>
              <a:gd name="connsiteY64" fmla="*/ 2606040 h 2674620"/>
              <a:gd name="connsiteX65" fmla="*/ 76200 w 1676400"/>
              <a:gd name="connsiteY65" fmla="*/ 2621280 h 2674620"/>
              <a:gd name="connsiteX66" fmla="*/ 30480 w 1676400"/>
              <a:gd name="connsiteY66" fmla="*/ 2659380 h 2674620"/>
              <a:gd name="connsiteX67" fmla="*/ 0 w 1676400"/>
              <a:gd name="connsiteY67" fmla="*/ 2674620 h 2674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676400" h="2674620">
                <a:moveTo>
                  <a:pt x="1676400" y="7620"/>
                </a:moveTo>
                <a:cubicBezTo>
                  <a:pt x="1663700" y="5080"/>
                  <a:pt x="1651252" y="0"/>
                  <a:pt x="1638300" y="0"/>
                </a:cubicBezTo>
                <a:cubicBezTo>
                  <a:pt x="1619617" y="0"/>
                  <a:pt x="1582240" y="10205"/>
                  <a:pt x="1562100" y="15240"/>
                </a:cubicBezTo>
                <a:cubicBezTo>
                  <a:pt x="1548972" y="23992"/>
                  <a:pt x="1523714" y="38672"/>
                  <a:pt x="1516380" y="53340"/>
                </a:cubicBezTo>
                <a:cubicBezTo>
                  <a:pt x="1510588" y="64924"/>
                  <a:pt x="1511570" y="78797"/>
                  <a:pt x="1508760" y="91440"/>
                </a:cubicBezTo>
                <a:cubicBezTo>
                  <a:pt x="1496073" y="148532"/>
                  <a:pt x="1509438" y="97704"/>
                  <a:pt x="1485900" y="144780"/>
                </a:cubicBezTo>
                <a:cubicBezTo>
                  <a:pt x="1482308" y="151964"/>
                  <a:pt x="1483298" y="161368"/>
                  <a:pt x="1478280" y="167640"/>
                </a:cubicBezTo>
                <a:cubicBezTo>
                  <a:pt x="1472559" y="174791"/>
                  <a:pt x="1463040" y="177800"/>
                  <a:pt x="1455420" y="182880"/>
                </a:cubicBezTo>
                <a:lnTo>
                  <a:pt x="1409700" y="251460"/>
                </a:lnTo>
                <a:cubicBezTo>
                  <a:pt x="1403722" y="260426"/>
                  <a:pt x="1394460" y="266700"/>
                  <a:pt x="1386840" y="274320"/>
                </a:cubicBezTo>
                <a:cubicBezTo>
                  <a:pt x="1367687" y="331779"/>
                  <a:pt x="1393523" y="260954"/>
                  <a:pt x="1363980" y="320040"/>
                </a:cubicBezTo>
                <a:cubicBezTo>
                  <a:pt x="1360388" y="327224"/>
                  <a:pt x="1361378" y="336628"/>
                  <a:pt x="1356360" y="342900"/>
                </a:cubicBezTo>
                <a:cubicBezTo>
                  <a:pt x="1350639" y="350051"/>
                  <a:pt x="1341120" y="353060"/>
                  <a:pt x="1333500" y="358140"/>
                </a:cubicBezTo>
                <a:cubicBezTo>
                  <a:pt x="1306305" y="398933"/>
                  <a:pt x="1324736" y="374524"/>
                  <a:pt x="1272540" y="426720"/>
                </a:cubicBezTo>
                <a:cubicBezTo>
                  <a:pt x="1251526" y="447734"/>
                  <a:pt x="1251574" y="450675"/>
                  <a:pt x="1226820" y="464820"/>
                </a:cubicBezTo>
                <a:cubicBezTo>
                  <a:pt x="1144811" y="511683"/>
                  <a:pt x="1262464" y="435977"/>
                  <a:pt x="1150620" y="510540"/>
                </a:cubicBezTo>
                <a:cubicBezTo>
                  <a:pt x="1114729" y="534467"/>
                  <a:pt x="1124161" y="514079"/>
                  <a:pt x="1097280" y="548640"/>
                </a:cubicBezTo>
                <a:cubicBezTo>
                  <a:pt x="1086035" y="563098"/>
                  <a:pt x="1076960" y="579120"/>
                  <a:pt x="1066800" y="594360"/>
                </a:cubicBezTo>
                <a:cubicBezTo>
                  <a:pt x="1061720" y="601980"/>
                  <a:pt x="1054456" y="608532"/>
                  <a:pt x="1051560" y="617220"/>
                </a:cubicBezTo>
                <a:cubicBezTo>
                  <a:pt x="1046480" y="632460"/>
                  <a:pt x="1047679" y="651581"/>
                  <a:pt x="1036320" y="662940"/>
                </a:cubicBezTo>
                <a:cubicBezTo>
                  <a:pt x="1028700" y="670560"/>
                  <a:pt x="1020473" y="677618"/>
                  <a:pt x="1013460" y="685800"/>
                </a:cubicBezTo>
                <a:cubicBezTo>
                  <a:pt x="1005195" y="695443"/>
                  <a:pt x="999580" y="707300"/>
                  <a:pt x="990600" y="716280"/>
                </a:cubicBezTo>
                <a:cubicBezTo>
                  <a:pt x="984124" y="722756"/>
                  <a:pt x="975360" y="726440"/>
                  <a:pt x="967740" y="731520"/>
                </a:cubicBezTo>
                <a:cubicBezTo>
                  <a:pt x="933890" y="776653"/>
                  <a:pt x="951925" y="751433"/>
                  <a:pt x="914400" y="807720"/>
                </a:cubicBezTo>
                <a:cubicBezTo>
                  <a:pt x="905489" y="821086"/>
                  <a:pt x="904240" y="838200"/>
                  <a:pt x="899160" y="853440"/>
                </a:cubicBezTo>
                <a:lnTo>
                  <a:pt x="891540" y="876300"/>
                </a:lnTo>
                <a:cubicBezTo>
                  <a:pt x="889000" y="883920"/>
                  <a:pt x="885495" y="891284"/>
                  <a:pt x="883920" y="899160"/>
                </a:cubicBezTo>
                <a:cubicBezTo>
                  <a:pt x="883460" y="901462"/>
                  <a:pt x="871991" y="961946"/>
                  <a:pt x="868680" y="967740"/>
                </a:cubicBezTo>
                <a:cubicBezTo>
                  <a:pt x="863333" y="977096"/>
                  <a:pt x="852719" y="982321"/>
                  <a:pt x="845820" y="990600"/>
                </a:cubicBezTo>
                <a:cubicBezTo>
                  <a:pt x="839957" y="997635"/>
                  <a:pt x="836443" y="1006425"/>
                  <a:pt x="830580" y="1013460"/>
                </a:cubicBezTo>
                <a:cubicBezTo>
                  <a:pt x="823681" y="1021739"/>
                  <a:pt x="813984" y="1027551"/>
                  <a:pt x="807720" y="1036320"/>
                </a:cubicBezTo>
                <a:cubicBezTo>
                  <a:pt x="801118" y="1045563"/>
                  <a:pt x="798324" y="1057060"/>
                  <a:pt x="792480" y="1066800"/>
                </a:cubicBezTo>
                <a:cubicBezTo>
                  <a:pt x="783056" y="1082506"/>
                  <a:pt x="772160" y="1097280"/>
                  <a:pt x="762000" y="1112520"/>
                </a:cubicBezTo>
                <a:lnTo>
                  <a:pt x="693420" y="1181100"/>
                </a:lnTo>
                <a:cubicBezTo>
                  <a:pt x="686944" y="1187576"/>
                  <a:pt x="684264" y="1197115"/>
                  <a:pt x="678180" y="1203960"/>
                </a:cubicBezTo>
                <a:cubicBezTo>
                  <a:pt x="663861" y="1220069"/>
                  <a:pt x="647700" y="1234440"/>
                  <a:pt x="632460" y="1249680"/>
                </a:cubicBezTo>
                <a:cubicBezTo>
                  <a:pt x="624840" y="1257300"/>
                  <a:pt x="619823" y="1269132"/>
                  <a:pt x="609600" y="1272540"/>
                </a:cubicBezTo>
                <a:lnTo>
                  <a:pt x="586740" y="1280160"/>
                </a:lnTo>
                <a:cubicBezTo>
                  <a:pt x="562749" y="1316146"/>
                  <a:pt x="571919" y="1290716"/>
                  <a:pt x="579120" y="1341120"/>
                </a:cubicBezTo>
                <a:cubicBezTo>
                  <a:pt x="582373" y="1363890"/>
                  <a:pt x="583243" y="1386967"/>
                  <a:pt x="586740" y="1409700"/>
                </a:cubicBezTo>
                <a:cubicBezTo>
                  <a:pt x="589474" y="1427469"/>
                  <a:pt x="596290" y="1445970"/>
                  <a:pt x="601980" y="1463040"/>
                </a:cubicBezTo>
                <a:cubicBezTo>
                  <a:pt x="599440" y="1501140"/>
                  <a:pt x="599519" y="1539506"/>
                  <a:pt x="594360" y="1577340"/>
                </a:cubicBezTo>
                <a:cubicBezTo>
                  <a:pt x="591862" y="1595662"/>
                  <a:pt x="583278" y="1612662"/>
                  <a:pt x="579120" y="1630680"/>
                </a:cubicBezTo>
                <a:cubicBezTo>
                  <a:pt x="575646" y="1645735"/>
                  <a:pt x="574040" y="1661160"/>
                  <a:pt x="571500" y="1676400"/>
                </a:cubicBezTo>
                <a:cubicBezTo>
                  <a:pt x="568960" y="1739900"/>
                  <a:pt x="570650" y="1803711"/>
                  <a:pt x="563880" y="1866900"/>
                </a:cubicBezTo>
                <a:cubicBezTo>
                  <a:pt x="562904" y="1876006"/>
                  <a:pt x="554503" y="1882725"/>
                  <a:pt x="548640" y="1889760"/>
                </a:cubicBezTo>
                <a:cubicBezTo>
                  <a:pt x="518283" y="1926189"/>
                  <a:pt x="535614" y="1900615"/>
                  <a:pt x="502920" y="1927860"/>
                </a:cubicBezTo>
                <a:cubicBezTo>
                  <a:pt x="490253" y="1938416"/>
                  <a:pt x="471872" y="1957714"/>
                  <a:pt x="464820" y="1973580"/>
                </a:cubicBezTo>
                <a:lnTo>
                  <a:pt x="441960" y="2042160"/>
                </a:lnTo>
                <a:cubicBezTo>
                  <a:pt x="439064" y="2050848"/>
                  <a:pt x="430816" y="2056829"/>
                  <a:pt x="426720" y="2065020"/>
                </a:cubicBezTo>
                <a:cubicBezTo>
                  <a:pt x="423128" y="2072204"/>
                  <a:pt x="422264" y="2080497"/>
                  <a:pt x="419100" y="2087880"/>
                </a:cubicBezTo>
                <a:cubicBezTo>
                  <a:pt x="379023" y="2181394"/>
                  <a:pt x="426884" y="2064693"/>
                  <a:pt x="388620" y="2141220"/>
                </a:cubicBezTo>
                <a:cubicBezTo>
                  <a:pt x="385028" y="2148404"/>
                  <a:pt x="384592" y="2156896"/>
                  <a:pt x="381000" y="2164080"/>
                </a:cubicBezTo>
                <a:cubicBezTo>
                  <a:pt x="376904" y="2172271"/>
                  <a:pt x="369856" y="2178749"/>
                  <a:pt x="365760" y="2186940"/>
                </a:cubicBezTo>
                <a:cubicBezTo>
                  <a:pt x="362168" y="2194124"/>
                  <a:pt x="361732" y="2202616"/>
                  <a:pt x="358140" y="2209800"/>
                </a:cubicBezTo>
                <a:cubicBezTo>
                  <a:pt x="354044" y="2217991"/>
                  <a:pt x="346996" y="2224469"/>
                  <a:pt x="342900" y="2232660"/>
                </a:cubicBezTo>
                <a:cubicBezTo>
                  <a:pt x="336498" y="2245464"/>
                  <a:pt x="331322" y="2273793"/>
                  <a:pt x="327660" y="2286000"/>
                </a:cubicBezTo>
                <a:cubicBezTo>
                  <a:pt x="323044" y="2301387"/>
                  <a:pt x="317500" y="2316480"/>
                  <a:pt x="312420" y="2331720"/>
                </a:cubicBezTo>
                <a:lnTo>
                  <a:pt x="297180" y="2377440"/>
                </a:lnTo>
                <a:cubicBezTo>
                  <a:pt x="293588" y="2388216"/>
                  <a:pt x="286415" y="2397479"/>
                  <a:pt x="281940" y="2407920"/>
                </a:cubicBezTo>
                <a:cubicBezTo>
                  <a:pt x="278776" y="2415303"/>
                  <a:pt x="279251" y="2424440"/>
                  <a:pt x="274320" y="2430780"/>
                </a:cubicBezTo>
                <a:cubicBezTo>
                  <a:pt x="219721" y="2500979"/>
                  <a:pt x="247554" y="2456895"/>
                  <a:pt x="205740" y="2491740"/>
                </a:cubicBezTo>
                <a:cubicBezTo>
                  <a:pt x="197461" y="2498639"/>
                  <a:pt x="190500" y="2506980"/>
                  <a:pt x="182880" y="2514600"/>
                </a:cubicBezTo>
                <a:cubicBezTo>
                  <a:pt x="180340" y="2522220"/>
                  <a:pt x="180191" y="2531120"/>
                  <a:pt x="175260" y="2537460"/>
                </a:cubicBezTo>
                <a:cubicBezTo>
                  <a:pt x="152972" y="2566117"/>
                  <a:pt x="127683" y="2585595"/>
                  <a:pt x="99060" y="2606040"/>
                </a:cubicBezTo>
                <a:cubicBezTo>
                  <a:pt x="91608" y="2611363"/>
                  <a:pt x="83235" y="2615417"/>
                  <a:pt x="76200" y="2621280"/>
                </a:cubicBezTo>
                <a:cubicBezTo>
                  <a:pt x="41814" y="2649935"/>
                  <a:pt x="66598" y="2638741"/>
                  <a:pt x="30480" y="2659380"/>
                </a:cubicBezTo>
                <a:cubicBezTo>
                  <a:pt x="20617" y="2665016"/>
                  <a:pt x="0" y="2674620"/>
                  <a:pt x="0" y="2674620"/>
                </a:cubicBezTo>
              </a:path>
            </a:pathLst>
          </a:custGeom>
          <a:ln w="38100">
            <a:solidFill>
              <a:srgbClr val="004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hlinkClick r:id="" action="ppaction://noaction"/>
          </p:cNvPr>
          <p:cNvSpPr/>
          <p:nvPr/>
        </p:nvSpPr>
        <p:spPr>
          <a:xfrm>
            <a:off x="6172200" y="1981200"/>
            <a:ext cx="2263140" cy="975805"/>
          </a:xfrm>
          <a:custGeom>
            <a:avLst/>
            <a:gdLst>
              <a:gd name="connsiteX0" fmla="*/ 0 w 2263140"/>
              <a:gd name="connsiteY0" fmla="*/ 0 h 975805"/>
              <a:gd name="connsiteX1" fmla="*/ 38100 w 2263140"/>
              <a:gd name="connsiteY1" fmla="*/ 30480 h 975805"/>
              <a:gd name="connsiteX2" fmla="*/ 83820 w 2263140"/>
              <a:gd name="connsiteY2" fmla="*/ 68580 h 975805"/>
              <a:gd name="connsiteX3" fmla="*/ 152400 w 2263140"/>
              <a:gd name="connsiteY3" fmla="*/ 144780 h 975805"/>
              <a:gd name="connsiteX4" fmla="*/ 190500 w 2263140"/>
              <a:gd name="connsiteY4" fmla="*/ 175260 h 975805"/>
              <a:gd name="connsiteX5" fmla="*/ 236220 w 2263140"/>
              <a:gd name="connsiteY5" fmla="*/ 198120 h 975805"/>
              <a:gd name="connsiteX6" fmla="*/ 266700 w 2263140"/>
              <a:gd name="connsiteY6" fmla="*/ 213360 h 975805"/>
              <a:gd name="connsiteX7" fmla="*/ 312420 w 2263140"/>
              <a:gd name="connsiteY7" fmla="*/ 228600 h 975805"/>
              <a:gd name="connsiteX8" fmla="*/ 335280 w 2263140"/>
              <a:gd name="connsiteY8" fmla="*/ 236220 h 975805"/>
              <a:gd name="connsiteX9" fmla="*/ 358140 w 2263140"/>
              <a:gd name="connsiteY9" fmla="*/ 251460 h 975805"/>
              <a:gd name="connsiteX10" fmla="*/ 472440 w 2263140"/>
              <a:gd name="connsiteY10" fmla="*/ 266700 h 975805"/>
              <a:gd name="connsiteX11" fmla="*/ 662940 w 2263140"/>
              <a:gd name="connsiteY11" fmla="*/ 266700 h 975805"/>
              <a:gd name="connsiteX12" fmla="*/ 685800 w 2263140"/>
              <a:gd name="connsiteY12" fmla="*/ 243840 h 975805"/>
              <a:gd name="connsiteX13" fmla="*/ 716280 w 2263140"/>
              <a:gd name="connsiteY13" fmla="*/ 198120 h 975805"/>
              <a:gd name="connsiteX14" fmla="*/ 769620 w 2263140"/>
              <a:gd name="connsiteY14" fmla="*/ 175260 h 975805"/>
              <a:gd name="connsiteX15" fmla="*/ 838200 w 2263140"/>
              <a:gd name="connsiteY15" fmla="*/ 182880 h 975805"/>
              <a:gd name="connsiteX16" fmla="*/ 861060 w 2263140"/>
              <a:gd name="connsiteY16" fmla="*/ 213360 h 975805"/>
              <a:gd name="connsiteX17" fmla="*/ 883920 w 2263140"/>
              <a:gd name="connsiteY17" fmla="*/ 236220 h 975805"/>
              <a:gd name="connsiteX18" fmla="*/ 944880 w 2263140"/>
              <a:gd name="connsiteY18" fmla="*/ 251460 h 975805"/>
              <a:gd name="connsiteX19" fmla="*/ 998220 w 2263140"/>
              <a:gd name="connsiteY19" fmla="*/ 266700 h 975805"/>
              <a:gd name="connsiteX20" fmla="*/ 1043940 w 2263140"/>
              <a:gd name="connsiteY20" fmla="*/ 274320 h 975805"/>
              <a:gd name="connsiteX21" fmla="*/ 1082040 w 2263140"/>
              <a:gd name="connsiteY21" fmla="*/ 312420 h 975805"/>
              <a:gd name="connsiteX22" fmla="*/ 1127760 w 2263140"/>
              <a:gd name="connsiteY22" fmla="*/ 350520 h 975805"/>
              <a:gd name="connsiteX23" fmla="*/ 1165860 w 2263140"/>
              <a:gd name="connsiteY23" fmla="*/ 396240 h 975805"/>
              <a:gd name="connsiteX24" fmla="*/ 1196340 w 2263140"/>
              <a:gd name="connsiteY24" fmla="*/ 441960 h 975805"/>
              <a:gd name="connsiteX25" fmla="*/ 1211580 w 2263140"/>
              <a:gd name="connsiteY25" fmla="*/ 464820 h 975805"/>
              <a:gd name="connsiteX26" fmla="*/ 1226820 w 2263140"/>
              <a:gd name="connsiteY26" fmla="*/ 495300 h 975805"/>
              <a:gd name="connsiteX27" fmla="*/ 1280160 w 2263140"/>
              <a:gd name="connsiteY27" fmla="*/ 541020 h 975805"/>
              <a:gd name="connsiteX28" fmla="*/ 1325880 w 2263140"/>
              <a:gd name="connsiteY28" fmla="*/ 556260 h 975805"/>
              <a:gd name="connsiteX29" fmla="*/ 1348740 w 2263140"/>
              <a:gd name="connsiteY29" fmla="*/ 563880 h 975805"/>
              <a:gd name="connsiteX30" fmla="*/ 1424940 w 2263140"/>
              <a:gd name="connsiteY30" fmla="*/ 579120 h 975805"/>
              <a:gd name="connsiteX31" fmla="*/ 1447800 w 2263140"/>
              <a:gd name="connsiteY31" fmla="*/ 601980 h 975805"/>
              <a:gd name="connsiteX32" fmla="*/ 1463040 w 2263140"/>
              <a:gd name="connsiteY32" fmla="*/ 624840 h 975805"/>
              <a:gd name="connsiteX33" fmla="*/ 1485900 w 2263140"/>
              <a:gd name="connsiteY33" fmla="*/ 640080 h 975805"/>
              <a:gd name="connsiteX34" fmla="*/ 1501140 w 2263140"/>
              <a:gd name="connsiteY34" fmla="*/ 662940 h 975805"/>
              <a:gd name="connsiteX35" fmla="*/ 1524000 w 2263140"/>
              <a:gd name="connsiteY35" fmla="*/ 670560 h 975805"/>
              <a:gd name="connsiteX36" fmla="*/ 1546860 w 2263140"/>
              <a:gd name="connsiteY36" fmla="*/ 685800 h 975805"/>
              <a:gd name="connsiteX37" fmla="*/ 1562100 w 2263140"/>
              <a:gd name="connsiteY37" fmla="*/ 708660 h 975805"/>
              <a:gd name="connsiteX38" fmla="*/ 1584960 w 2263140"/>
              <a:gd name="connsiteY38" fmla="*/ 716280 h 975805"/>
              <a:gd name="connsiteX39" fmla="*/ 1607820 w 2263140"/>
              <a:gd name="connsiteY39" fmla="*/ 731520 h 975805"/>
              <a:gd name="connsiteX40" fmla="*/ 1684020 w 2263140"/>
              <a:gd name="connsiteY40" fmla="*/ 754380 h 975805"/>
              <a:gd name="connsiteX41" fmla="*/ 1737360 w 2263140"/>
              <a:gd name="connsiteY41" fmla="*/ 777240 h 975805"/>
              <a:gd name="connsiteX42" fmla="*/ 1767840 w 2263140"/>
              <a:gd name="connsiteY42" fmla="*/ 784860 h 975805"/>
              <a:gd name="connsiteX43" fmla="*/ 1790700 w 2263140"/>
              <a:gd name="connsiteY43" fmla="*/ 800100 h 975805"/>
              <a:gd name="connsiteX44" fmla="*/ 1844040 w 2263140"/>
              <a:gd name="connsiteY44" fmla="*/ 830580 h 975805"/>
              <a:gd name="connsiteX45" fmla="*/ 1874520 w 2263140"/>
              <a:gd name="connsiteY45" fmla="*/ 853440 h 975805"/>
              <a:gd name="connsiteX46" fmla="*/ 1912620 w 2263140"/>
              <a:gd name="connsiteY46" fmla="*/ 861060 h 975805"/>
              <a:gd name="connsiteX47" fmla="*/ 1935480 w 2263140"/>
              <a:gd name="connsiteY47" fmla="*/ 868680 h 975805"/>
              <a:gd name="connsiteX48" fmla="*/ 1965960 w 2263140"/>
              <a:gd name="connsiteY48" fmla="*/ 876300 h 975805"/>
              <a:gd name="connsiteX49" fmla="*/ 1988820 w 2263140"/>
              <a:gd name="connsiteY49" fmla="*/ 891540 h 975805"/>
              <a:gd name="connsiteX50" fmla="*/ 2034540 w 2263140"/>
              <a:gd name="connsiteY50" fmla="*/ 906780 h 975805"/>
              <a:gd name="connsiteX51" fmla="*/ 2080260 w 2263140"/>
              <a:gd name="connsiteY51" fmla="*/ 929640 h 975805"/>
              <a:gd name="connsiteX52" fmla="*/ 2133600 w 2263140"/>
              <a:gd name="connsiteY52" fmla="*/ 952500 h 975805"/>
              <a:gd name="connsiteX53" fmla="*/ 2209800 w 2263140"/>
              <a:gd name="connsiteY53" fmla="*/ 967740 h 975805"/>
              <a:gd name="connsiteX54" fmla="*/ 2263140 w 2263140"/>
              <a:gd name="connsiteY54" fmla="*/ 975360 h 97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63140" h="975805">
                <a:moveTo>
                  <a:pt x="0" y="0"/>
                </a:moveTo>
                <a:cubicBezTo>
                  <a:pt x="12700" y="10160"/>
                  <a:pt x="25089" y="20722"/>
                  <a:pt x="38100" y="30480"/>
                </a:cubicBezTo>
                <a:cubicBezTo>
                  <a:pt x="66319" y="51645"/>
                  <a:pt x="58729" y="39307"/>
                  <a:pt x="83820" y="68580"/>
                </a:cubicBezTo>
                <a:cubicBezTo>
                  <a:pt x="155403" y="152094"/>
                  <a:pt x="36959" y="29339"/>
                  <a:pt x="152400" y="144780"/>
                </a:cubicBezTo>
                <a:cubicBezTo>
                  <a:pt x="186867" y="179247"/>
                  <a:pt x="145996" y="160425"/>
                  <a:pt x="190500" y="175260"/>
                </a:cubicBezTo>
                <a:cubicBezTo>
                  <a:pt x="234431" y="204548"/>
                  <a:pt x="192053" y="179191"/>
                  <a:pt x="236220" y="198120"/>
                </a:cubicBezTo>
                <a:cubicBezTo>
                  <a:pt x="246661" y="202595"/>
                  <a:pt x="256153" y="209141"/>
                  <a:pt x="266700" y="213360"/>
                </a:cubicBezTo>
                <a:cubicBezTo>
                  <a:pt x="281615" y="219326"/>
                  <a:pt x="297180" y="223520"/>
                  <a:pt x="312420" y="228600"/>
                </a:cubicBezTo>
                <a:lnTo>
                  <a:pt x="335280" y="236220"/>
                </a:lnTo>
                <a:cubicBezTo>
                  <a:pt x="342900" y="241300"/>
                  <a:pt x="349949" y="247364"/>
                  <a:pt x="358140" y="251460"/>
                </a:cubicBezTo>
                <a:cubicBezTo>
                  <a:pt x="389266" y="267023"/>
                  <a:pt x="452011" y="264998"/>
                  <a:pt x="472440" y="266700"/>
                </a:cubicBezTo>
                <a:cubicBezTo>
                  <a:pt x="546464" y="281505"/>
                  <a:pt x="552396" y="285925"/>
                  <a:pt x="662940" y="266700"/>
                </a:cubicBezTo>
                <a:cubicBezTo>
                  <a:pt x="673557" y="264854"/>
                  <a:pt x="679184" y="252346"/>
                  <a:pt x="685800" y="243840"/>
                </a:cubicBezTo>
                <a:cubicBezTo>
                  <a:pt x="697045" y="229382"/>
                  <a:pt x="706120" y="213360"/>
                  <a:pt x="716280" y="198120"/>
                </a:cubicBezTo>
                <a:cubicBezTo>
                  <a:pt x="726805" y="182333"/>
                  <a:pt x="754326" y="179083"/>
                  <a:pt x="769620" y="175260"/>
                </a:cubicBezTo>
                <a:cubicBezTo>
                  <a:pt x="792480" y="177800"/>
                  <a:pt x="816969" y="174034"/>
                  <a:pt x="838200" y="182880"/>
                </a:cubicBezTo>
                <a:cubicBezTo>
                  <a:pt x="849923" y="187765"/>
                  <a:pt x="852795" y="203717"/>
                  <a:pt x="861060" y="213360"/>
                </a:cubicBezTo>
                <a:cubicBezTo>
                  <a:pt x="868073" y="221542"/>
                  <a:pt x="874954" y="230242"/>
                  <a:pt x="883920" y="236220"/>
                </a:cubicBezTo>
                <a:cubicBezTo>
                  <a:pt x="894371" y="243187"/>
                  <a:pt x="938725" y="249921"/>
                  <a:pt x="944880" y="251460"/>
                </a:cubicBezTo>
                <a:cubicBezTo>
                  <a:pt x="1002980" y="265985"/>
                  <a:pt x="926954" y="252447"/>
                  <a:pt x="998220" y="266700"/>
                </a:cubicBezTo>
                <a:cubicBezTo>
                  <a:pt x="1013370" y="269730"/>
                  <a:pt x="1028700" y="271780"/>
                  <a:pt x="1043940" y="274320"/>
                </a:cubicBezTo>
                <a:cubicBezTo>
                  <a:pt x="1071880" y="316230"/>
                  <a:pt x="1043940" y="280670"/>
                  <a:pt x="1082040" y="312420"/>
                </a:cubicBezTo>
                <a:cubicBezTo>
                  <a:pt x="1140712" y="361313"/>
                  <a:pt x="1071003" y="312682"/>
                  <a:pt x="1127760" y="350520"/>
                </a:cubicBezTo>
                <a:cubicBezTo>
                  <a:pt x="1182218" y="432208"/>
                  <a:pt x="1097410" y="308233"/>
                  <a:pt x="1165860" y="396240"/>
                </a:cubicBezTo>
                <a:cubicBezTo>
                  <a:pt x="1177105" y="410698"/>
                  <a:pt x="1186180" y="426720"/>
                  <a:pt x="1196340" y="441960"/>
                </a:cubicBezTo>
                <a:cubicBezTo>
                  <a:pt x="1201420" y="449580"/>
                  <a:pt x="1207484" y="456629"/>
                  <a:pt x="1211580" y="464820"/>
                </a:cubicBezTo>
                <a:cubicBezTo>
                  <a:pt x="1216660" y="474980"/>
                  <a:pt x="1220218" y="486057"/>
                  <a:pt x="1226820" y="495300"/>
                </a:cubicBezTo>
                <a:cubicBezTo>
                  <a:pt x="1235293" y="507162"/>
                  <a:pt x="1268598" y="535239"/>
                  <a:pt x="1280160" y="541020"/>
                </a:cubicBezTo>
                <a:cubicBezTo>
                  <a:pt x="1294528" y="548204"/>
                  <a:pt x="1310640" y="551180"/>
                  <a:pt x="1325880" y="556260"/>
                </a:cubicBezTo>
                <a:cubicBezTo>
                  <a:pt x="1333500" y="558800"/>
                  <a:pt x="1340864" y="562305"/>
                  <a:pt x="1348740" y="563880"/>
                </a:cubicBezTo>
                <a:lnTo>
                  <a:pt x="1424940" y="579120"/>
                </a:lnTo>
                <a:cubicBezTo>
                  <a:pt x="1432560" y="586740"/>
                  <a:pt x="1440901" y="593701"/>
                  <a:pt x="1447800" y="601980"/>
                </a:cubicBezTo>
                <a:cubicBezTo>
                  <a:pt x="1453663" y="609015"/>
                  <a:pt x="1456564" y="618364"/>
                  <a:pt x="1463040" y="624840"/>
                </a:cubicBezTo>
                <a:cubicBezTo>
                  <a:pt x="1469516" y="631316"/>
                  <a:pt x="1478280" y="635000"/>
                  <a:pt x="1485900" y="640080"/>
                </a:cubicBezTo>
                <a:cubicBezTo>
                  <a:pt x="1490980" y="647700"/>
                  <a:pt x="1493989" y="657219"/>
                  <a:pt x="1501140" y="662940"/>
                </a:cubicBezTo>
                <a:cubicBezTo>
                  <a:pt x="1507412" y="667958"/>
                  <a:pt x="1516816" y="666968"/>
                  <a:pt x="1524000" y="670560"/>
                </a:cubicBezTo>
                <a:cubicBezTo>
                  <a:pt x="1532191" y="674656"/>
                  <a:pt x="1539240" y="680720"/>
                  <a:pt x="1546860" y="685800"/>
                </a:cubicBezTo>
                <a:cubicBezTo>
                  <a:pt x="1551940" y="693420"/>
                  <a:pt x="1554949" y="702939"/>
                  <a:pt x="1562100" y="708660"/>
                </a:cubicBezTo>
                <a:cubicBezTo>
                  <a:pt x="1568372" y="713678"/>
                  <a:pt x="1577776" y="712688"/>
                  <a:pt x="1584960" y="716280"/>
                </a:cubicBezTo>
                <a:cubicBezTo>
                  <a:pt x="1593151" y="720376"/>
                  <a:pt x="1599451" y="727801"/>
                  <a:pt x="1607820" y="731520"/>
                </a:cubicBezTo>
                <a:cubicBezTo>
                  <a:pt x="1640415" y="746007"/>
                  <a:pt x="1652989" y="745514"/>
                  <a:pt x="1684020" y="754380"/>
                </a:cubicBezTo>
                <a:cubicBezTo>
                  <a:pt x="1737003" y="769518"/>
                  <a:pt x="1672336" y="752856"/>
                  <a:pt x="1737360" y="777240"/>
                </a:cubicBezTo>
                <a:cubicBezTo>
                  <a:pt x="1747166" y="780917"/>
                  <a:pt x="1757680" y="782320"/>
                  <a:pt x="1767840" y="784860"/>
                </a:cubicBezTo>
                <a:cubicBezTo>
                  <a:pt x="1775460" y="789940"/>
                  <a:pt x="1782749" y="795556"/>
                  <a:pt x="1790700" y="800100"/>
                </a:cubicBezTo>
                <a:cubicBezTo>
                  <a:pt x="1835348" y="825613"/>
                  <a:pt x="1806910" y="804059"/>
                  <a:pt x="1844040" y="830580"/>
                </a:cubicBezTo>
                <a:cubicBezTo>
                  <a:pt x="1854374" y="837962"/>
                  <a:pt x="1862915" y="848282"/>
                  <a:pt x="1874520" y="853440"/>
                </a:cubicBezTo>
                <a:cubicBezTo>
                  <a:pt x="1886355" y="858700"/>
                  <a:pt x="1900055" y="857919"/>
                  <a:pt x="1912620" y="861060"/>
                </a:cubicBezTo>
                <a:cubicBezTo>
                  <a:pt x="1920412" y="863008"/>
                  <a:pt x="1927757" y="866473"/>
                  <a:pt x="1935480" y="868680"/>
                </a:cubicBezTo>
                <a:cubicBezTo>
                  <a:pt x="1945550" y="871557"/>
                  <a:pt x="1955800" y="873760"/>
                  <a:pt x="1965960" y="876300"/>
                </a:cubicBezTo>
                <a:cubicBezTo>
                  <a:pt x="1973580" y="881380"/>
                  <a:pt x="1980451" y="887821"/>
                  <a:pt x="1988820" y="891540"/>
                </a:cubicBezTo>
                <a:cubicBezTo>
                  <a:pt x="2003500" y="898064"/>
                  <a:pt x="2034540" y="906780"/>
                  <a:pt x="2034540" y="906780"/>
                </a:cubicBezTo>
                <a:cubicBezTo>
                  <a:pt x="2078471" y="936068"/>
                  <a:pt x="2036093" y="910711"/>
                  <a:pt x="2080260" y="929640"/>
                </a:cubicBezTo>
                <a:cubicBezTo>
                  <a:pt x="2106860" y="941040"/>
                  <a:pt x="2107787" y="946543"/>
                  <a:pt x="2133600" y="952500"/>
                </a:cubicBezTo>
                <a:cubicBezTo>
                  <a:pt x="2158840" y="958325"/>
                  <a:pt x="2184560" y="961915"/>
                  <a:pt x="2209800" y="967740"/>
                </a:cubicBezTo>
                <a:cubicBezTo>
                  <a:pt x="2256742" y="978573"/>
                  <a:pt x="2206358" y="975360"/>
                  <a:pt x="2263140" y="9753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7844148">
            <a:off x="2317459" y="2197923"/>
            <a:ext cx="1907897" cy="523220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  <a:r>
              <a:rPr lang="en-US" sz="2800" b="1" dirty="0" smtClean="0"/>
              <a:t>000 MW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 rot="18930611">
            <a:off x="1832180" y="764676"/>
            <a:ext cx="1981200" cy="52322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3000 MW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 rot="17844148">
            <a:off x="3262446" y="2571287"/>
            <a:ext cx="1907897" cy="523220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1600 MW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 rot="19811761">
            <a:off x="4188696" y="2932323"/>
            <a:ext cx="1981200" cy="52322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/>
            </a:lvl1pPr>
          </a:lstStyle>
          <a:p>
            <a:r>
              <a:rPr lang="en-US" dirty="0" smtClean="0"/>
              <a:t>2500 </a:t>
            </a:r>
            <a:r>
              <a:rPr lang="en-US" dirty="0"/>
              <a:t>MW</a:t>
            </a:r>
          </a:p>
        </p:txBody>
      </p:sp>
      <p:sp>
        <p:nvSpPr>
          <p:cNvPr id="40" name="TextBox 39"/>
          <p:cNvSpPr txBox="1"/>
          <p:nvPr/>
        </p:nvSpPr>
        <p:spPr>
          <a:xfrm rot="702455">
            <a:off x="3897094" y="504339"/>
            <a:ext cx="1981200" cy="52322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/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22000 </a:t>
            </a:r>
            <a:r>
              <a:rPr lang="en-US" dirty="0">
                <a:solidFill>
                  <a:schemeClr val="bg1"/>
                </a:solidFill>
              </a:rPr>
              <a:t>MW</a:t>
            </a:r>
          </a:p>
        </p:txBody>
      </p:sp>
      <p:sp>
        <p:nvSpPr>
          <p:cNvPr id="41" name="TextBox 40"/>
          <p:cNvSpPr txBox="1"/>
          <p:nvPr/>
        </p:nvSpPr>
        <p:spPr>
          <a:xfrm rot="16030797">
            <a:off x="3193588" y="4438900"/>
            <a:ext cx="1981200" cy="52322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/>
            </a:lvl1pPr>
          </a:lstStyle>
          <a:p>
            <a:r>
              <a:rPr lang="en-US" dirty="0" smtClean="0"/>
              <a:t>3500 </a:t>
            </a:r>
            <a:r>
              <a:rPr lang="en-US" dirty="0"/>
              <a:t>MW</a:t>
            </a:r>
          </a:p>
        </p:txBody>
      </p:sp>
      <p:sp>
        <p:nvSpPr>
          <p:cNvPr id="42" name="TextBox 41"/>
          <p:cNvSpPr txBox="1"/>
          <p:nvPr/>
        </p:nvSpPr>
        <p:spPr>
          <a:xfrm rot="17844148">
            <a:off x="2765352" y="2458305"/>
            <a:ext cx="1907897" cy="523220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10000 MW</a:t>
            </a:r>
            <a:endParaRPr lang="en-US" b="1" dirty="0"/>
          </a:p>
        </p:txBody>
      </p:sp>
      <p:sp>
        <p:nvSpPr>
          <p:cNvPr id="2" name="Freeform 1"/>
          <p:cNvSpPr/>
          <p:nvPr/>
        </p:nvSpPr>
        <p:spPr>
          <a:xfrm>
            <a:off x="4178304" y="1956816"/>
            <a:ext cx="1948176" cy="1819656"/>
          </a:xfrm>
          <a:custGeom>
            <a:avLst/>
            <a:gdLst>
              <a:gd name="connsiteX0" fmla="*/ 1948176 w 1948176"/>
              <a:gd name="connsiteY0" fmla="*/ 0 h 1819656"/>
              <a:gd name="connsiteX1" fmla="*/ 1911600 w 1948176"/>
              <a:gd name="connsiteY1" fmla="*/ 45720 h 1819656"/>
              <a:gd name="connsiteX2" fmla="*/ 1875024 w 1948176"/>
              <a:gd name="connsiteY2" fmla="*/ 100584 h 1819656"/>
              <a:gd name="connsiteX3" fmla="*/ 1865880 w 1948176"/>
              <a:gd name="connsiteY3" fmla="*/ 137160 h 1819656"/>
              <a:gd name="connsiteX4" fmla="*/ 1811016 w 1948176"/>
              <a:gd name="connsiteY4" fmla="*/ 237744 h 1819656"/>
              <a:gd name="connsiteX5" fmla="*/ 1756152 w 1948176"/>
              <a:gd name="connsiteY5" fmla="*/ 338328 h 1819656"/>
              <a:gd name="connsiteX6" fmla="*/ 1737864 w 1948176"/>
              <a:gd name="connsiteY6" fmla="*/ 402336 h 1819656"/>
              <a:gd name="connsiteX7" fmla="*/ 1719576 w 1948176"/>
              <a:gd name="connsiteY7" fmla="*/ 429768 h 1819656"/>
              <a:gd name="connsiteX8" fmla="*/ 1692144 w 1948176"/>
              <a:gd name="connsiteY8" fmla="*/ 484632 h 1819656"/>
              <a:gd name="connsiteX9" fmla="*/ 1673856 w 1948176"/>
              <a:gd name="connsiteY9" fmla="*/ 548640 h 1819656"/>
              <a:gd name="connsiteX10" fmla="*/ 1655568 w 1948176"/>
              <a:gd name="connsiteY10" fmla="*/ 576072 h 1819656"/>
              <a:gd name="connsiteX11" fmla="*/ 1637280 w 1948176"/>
              <a:gd name="connsiteY11" fmla="*/ 640080 h 1819656"/>
              <a:gd name="connsiteX12" fmla="*/ 1600704 w 1948176"/>
              <a:gd name="connsiteY12" fmla="*/ 704088 h 1819656"/>
              <a:gd name="connsiteX13" fmla="*/ 1591560 w 1948176"/>
              <a:gd name="connsiteY13" fmla="*/ 731520 h 1819656"/>
              <a:gd name="connsiteX14" fmla="*/ 1564128 w 1948176"/>
              <a:gd name="connsiteY14" fmla="*/ 758952 h 1819656"/>
              <a:gd name="connsiteX15" fmla="*/ 1518408 w 1948176"/>
              <a:gd name="connsiteY15" fmla="*/ 813816 h 1819656"/>
              <a:gd name="connsiteX16" fmla="*/ 1490976 w 1948176"/>
              <a:gd name="connsiteY16" fmla="*/ 832104 h 1819656"/>
              <a:gd name="connsiteX17" fmla="*/ 1463544 w 1948176"/>
              <a:gd name="connsiteY17" fmla="*/ 859536 h 1819656"/>
              <a:gd name="connsiteX18" fmla="*/ 1436112 w 1948176"/>
              <a:gd name="connsiteY18" fmla="*/ 877824 h 1819656"/>
              <a:gd name="connsiteX19" fmla="*/ 1399536 w 1948176"/>
              <a:gd name="connsiteY19" fmla="*/ 905256 h 1819656"/>
              <a:gd name="connsiteX20" fmla="*/ 1372104 w 1948176"/>
              <a:gd name="connsiteY20" fmla="*/ 932688 h 1819656"/>
              <a:gd name="connsiteX21" fmla="*/ 1344672 w 1948176"/>
              <a:gd name="connsiteY21" fmla="*/ 950976 h 1819656"/>
              <a:gd name="connsiteX22" fmla="*/ 1317240 w 1948176"/>
              <a:gd name="connsiteY22" fmla="*/ 978408 h 1819656"/>
              <a:gd name="connsiteX23" fmla="*/ 1262376 w 1948176"/>
              <a:gd name="connsiteY23" fmla="*/ 996696 h 1819656"/>
              <a:gd name="connsiteX24" fmla="*/ 1234944 w 1948176"/>
              <a:gd name="connsiteY24" fmla="*/ 1014984 h 1819656"/>
              <a:gd name="connsiteX25" fmla="*/ 1161792 w 1948176"/>
              <a:gd name="connsiteY25" fmla="*/ 1033272 h 1819656"/>
              <a:gd name="connsiteX26" fmla="*/ 1134360 w 1948176"/>
              <a:gd name="connsiteY26" fmla="*/ 1042416 h 1819656"/>
              <a:gd name="connsiteX27" fmla="*/ 695448 w 1948176"/>
              <a:gd name="connsiteY27" fmla="*/ 1051560 h 1819656"/>
              <a:gd name="connsiteX28" fmla="*/ 594864 w 1948176"/>
              <a:gd name="connsiteY28" fmla="*/ 1078992 h 1819656"/>
              <a:gd name="connsiteX29" fmla="*/ 530856 w 1948176"/>
              <a:gd name="connsiteY29" fmla="*/ 1106424 h 1819656"/>
              <a:gd name="connsiteX30" fmla="*/ 448560 w 1948176"/>
              <a:gd name="connsiteY30" fmla="*/ 1161288 h 1819656"/>
              <a:gd name="connsiteX31" fmla="*/ 393696 w 1948176"/>
              <a:gd name="connsiteY31" fmla="*/ 1197864 h 1819656"/>
              <a:gd name="connsiteX32" fmla="*/ 366264 w 1948176"/>
              <a:gd name="connsiteY32" fmla="*/ 1216152 h 1819656"/>
              <a:gd name="connsiteX33" fmla="*/ 338832 w 1948176"/>
              <a:gd name="connsiteY33" fmla="*/ 1243584 h 1819656"/>
              <a:gd name="connsiteX34" fmla="*/ 302256 w 1948176"/>
              <a:gd name="connsiteY34" fmla="*/ 1261872 h 1819656"/>
              <a:gd name="connsiteX35" fmla="*/ 274824 w 1948176"/>
              <a:gd name="connsiteY35" fmla="*/ 1280160 h 1819656"/>
              <a:gd name="connsiteX36" fmla="*/ 247392 w 1948176"/>
              <a:gd name="connsiteY36" fmla="*/ 1353312 h 1819656"/>
              <a:gd name="connsiteX37" fmla="*/ 174240 w 1948176"/>
              <a:gd name="connsiteY37" fmla="*/ 1435608 h 1819656"/>
              <a:gd name="connsiteX38" fmla="*/ 146808 w 1948176"/>
              <a:gd name="connsiteY38" fmla="*/ 1463040 h 1819656"/>
              <a:gd name="connsiteX39" fmla="*/ 119376 w 1948176"/>
              <a:gd name="connsiteY39" fmla="*/ 1490472 h 1819656"/>
              <a:gd name="connsiteX40" fmla="*/ 73656 w 1948176"/>
              <a:gd name="connsiteY40" fmla="*/ 1572768 h 1819656"/>
              <a:gd name="connsiteX41" fmla="*/ 55368 w 1948176"/>
              <a:gd name="connsiteY41" fmla="*/ 1600200 h 1819656"/>
              <a:gd name="connsiteX42" fmla="*/ 37080 w 1948176"/>
              <a:gd name="connsiteY42" fmla="*/ 1655064 h 1819656"/>
              <a:gd name="connsiteX43" fmla="*/ 27936 w 1948176"/>
              <a:gd name="connsiteY43" fmla="*/ 1682496 h 1819656"/>
              <a:gd name="connsiteX44" fmla="*/ 18792 w 1948176"/>
              <a:gd name="connsiteY44" fmla="*/ 1709928 h 1819656"/>
              <a:gd name="connsiteX45" fmla="*/ 9648 w 1948176"/>
              <a:gd name="connsiteY45" fmla="*/ 1746504 h 1819656"/>
              <a:gd name="connsiteX46" fmla="*/ 504 w 1948176"/>
              <a:gd name="connsiteY46" fmla="*/ 1792224 h 1819656"/>
              <a:gd name="connsiteX47" fmla="*/ 504 w 1948176"/>
              <a:gd name="connsiteY47" fmla="*/ 1819656 h 181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948176" h="1819656">
                <a:moveTo>
                  <a:pt x="1948176" y="0"/>
                </a:moveTo>
                <a:cubicBezTo>
                  <a:pt x="1935984" y="15240"/>
                  <a:pt x="1921078" y="28659"/>
                  <a:pt x="1911600" y="45720"/>
                </a:cubicBezTo>
                <a:cubicBezTo>
                  <a:pt x="1876866" y="108240"/>
                  <a:pt x="1932959" y="61961"/>
                  <a:pt x="1875024" y="100584"/>
                </a:cubicBezTo>
                <a:cubicBezTo>
                  <a:pt x="1871976" y="112776"/>
                  <a:pt x="1870714" y="125559"/>
                  <a:pt x="1865880" y="137160"/>
                </a:cubicBezTo>
                <a:cubicBezTo>
                  <a:pt x="1804923" y="283456"/>
                  <a:pt x="1852273" y="162106"/>
                  <a:pt x="1811016" y="237744"/>
                </a:cubicBezTo>
                <a:cubicBezTo>
                  <a:pt x="1748780" y="351844"/>
                  <a:pt x="1797925" y="275668"/>
                  <a:pt x="1756152" y="338328"/>
                </a:cubicBezTo>
                <a:cubicBezTo>
                  <a:pt x="1753222" y="350047"/>
                  <a:pt x="1744423" y="389218"/>
                  <a:pt x="1737864" y="402336"/>
                </a:cubicBezTo>
                <a:cubicBezTo>
                  <a:pt x="1732949" y="412166"/>
                  <a:pt x="1724491" y="419938"/>
                  <a:pt x="1719576" y="429768"/>
                </a:cubicBezTo>
                <a:cubicBezTo>
                  <a:pt x="1681718" y="505484"/>
                  <a:pt x="1744555" y="406016"/>
                  <a:pt x="1692144" y="484632"/>
                </a:cubicBezTo>
                <a:cubicBezTo>
                  <a:pt x="1689214" y="496351"/>
                  <a:pt x="1680415" y="535522"/>
                  <a:pt x="1673856" y="548640"/>
                </a:cubicBezTo>
                <a:cubicBezTo>
                  <a:pt x="1668941" y="558470"/>
                  <a:pt x="1661664" y="566928"/>
                  <a:pt x="1655568" y="576072"/>
                </a:cubicBezTo>
                <a:cubicBezTo>
                  <a:pt x="1650928" y="594633"/>
                  <a:pt x="1645151" y="621715"/>
                  <a:pt x="1637280" y="640080"/>
                </a:cubicBezTo>
                <a:cubicBezTo>
                  <a:pt x="1589187" y="752297"/>
                  <a:pt x="1646620" y="612256"/>
                  <a:pt x="1600704" y="704088"/>
                </a:cubicBezTo>
                <a:cubicBezTo>
                  <a:pt x="1596393" y="712709"/>
                  <a:pt x="1596907" y="723500"/>
                  <a:pt x="1591560" y="731520"/>
                </a:cubicBezTo>
                <a:cubicBezTo>
                  <a:pt x="1584387" y="742280"/>
                  <a:pt x="1572407" y="749018"/>
                  <a:pt x="1564128" y="758952"/>
                </a:cubicBezTo>
                <a:cubicBezTo>
                  <a:pt x="1531434" y="798185"/>
                  <a:pt x="1562122" y="777387"/>
                  <a:pt x="1518408" y="813816"/>
                </a:cubicBezTo>
                <a:cubicBezTo>
                  <a:pt x="1509965" y="820851"/>
                  <a:pt x="1499419" y="825069"/>
                  <a:pt x="1490976" y="832104"/>
                </a:cubicBezTo>
                <a:cubicBezTo>
                  <a:pt x="1481042" y="840383"/>
                  <a:pt x="1473478" y="851257"/>
                  <a:pt x="1463544" y="859536"/>
                </a:cubicBezTo>
                <a:cubicBezTo>
                  <a:pt x="1455101" y="866571"/>
                  <a:pt x="1445055" y="871436"/>
                  <a:pt x="1436112" y="877824"/>
                </a:cubicBezTo>
                <a:cubicBezTo>
                  <a:pt x="1423711" y="886682"/>
                  <a:pt x="1411107" y="895338"/>
                  <a:pt x="1399536" y="905256"/>
                </a:cubicBezTo>
                <a:cubicBezTo>
                  <a:pt x="1389718" y="913672"/>
                  <a:pt x="1382038" y="924409"/>
                  <a:pt x="1372104" y="932688"/>
                </a:cubicBezTo>
                <a:cubicBezTo>
                  <a:pt x="1363661" y="939723"/>
                  <a:pt x="1353115" y="943941"/>
                  <a:pt x="1344672" y="950976"/>
                </a:cubicBezTo>
                <a:cubicBezTo>
                  <a:pt x="1334738" y="959255"/>
                  <a:pt x="1328544" y="972128"/>
                  <a:pt x="1317240" y="978408"/>
                </a:cubicBezTo>
                <a:cubicBezTo>
                  <a:pt x="1300389" y="987770"/>
                  <a:pt x="1278416" y="986003"/>
                  <a:pt x="1262376" y="996696"/>
                </a:cubicBezTo>
                <a:cubicBezTo>
                  <a:pt x="1253232" y="1002792"/>
                  <a:pt x="1244774" y="1010069"/>
                  <a:pt x="1234944" y="1014984"/>
                </a:cubicBezTo>
                <a:cubicBezTo>
                  <a:pt x="1214042" y="1025435"/>
                  <a:pt x="1182660" y="1028055"/>
                  <a:pt x="1161792" y="1033272"/>
                </a:cubicBezTo>
                <a:cubicBezTo>
                  <a:pt x="1152441" y="1035610"/>
                  <a:pt x="1143991" y="1042038"/>
                  <a:pt x="1134360" y="1042416"/>
                </a:cubicBezTo>
                <a:cubicBezTo>
                  <a:pt x="988137" y="1048150"/>
                  <a:pt x="841752" y="1048512"/>
                  <a:pt x="695448" y="1051560"/>
                </a:cubicBezTo>
                <a:cubicBezTo>
                  <a:pt x="630825" y="1064485"/>
                  <a:pt x="664472" y="1055789"/>
                  <a:pt x="594864" y="1078992"/>
                </a:cubicBezTo>
                <a:cubicBezTo>
                  <a:pt x="566485" y="1088452"/>
                  <a:pt x="559104" y="1089475"/>
                  <a:pt x="530856" y="1106424"/>
                </a:cubicBezTo>
                <a:lnTo>
                  <a:pt x="448560" y="1161288"/>
                </a:lnTo>
                <a:lnTo>
                  <a:pt x="393696" y="1197864"/>
                </a:lnTo>
                <a:cubicBezTo>
                  <a:pt x="384552" y="1203960"/>
                  <a:pt x="374035" y="1208381"/>
                  <a:pt x="366264" y="1216152"/>
                </a:cubicBezTo>
                <a:cubicBezTo>
                  <a:pt x="357120" y="1225296"/>
                  <a:pt x="349355" y="1236068"/>
                  <a:pt x="338832" y="1243584"/>
                </a:cubicBezTo>
                <a:cubicBezTo>
                  <a:pt x="327740" y="1251507"/>
                  <a:pt x="314091" y="1255109"/>
                  <a:pt x="302256" y="1261872"/>
                </a:cubicBezTo>
                <a:cubicBezTo>
                  <a:pt x="292714" y="1267324"/>
                  <a:pt x="283968" y="1274064"/>
                  <a:pt x="274824" y="1280160"/>
                </a:cubicBezTo>
                <a:cubicBezTo>
                  <a:pt x="231935" y="1344493"/>
                  <a:pt x="281290" y="1262918"/>
                  <a:pt x="247392" y="1353312"/>
                </a:cubicBezTo>
                <a:cubicBezTo>
                  <a:pt x="237602" y="1379419"/>
                  <a:pt x="183114" y="1426734"/>
                  <a:pt x="174240" y="1435608"/>
                </a:cubicBezTo>
                <a:lnTo>
                  <a:pt x="146808" y="1463040"/>
                </a:lnTo>
                <a:lnTo>
                  <a:pt x="119376" y="1490472"/>
                </a:lnTo>
                <a:cubicBezTo>
                  <a:pt x="103281" y="1538756"/>
                  <a:pt x="115579" y="1509884"/>
                  <a:pt x="73656" y="1572768"/>
                </a:cubicBezTo>
                <a:cubicBezTo>
                  <a:pt x="67560" y="1581912"/>
                  <a:pt x="58843" y="1589774"/>
                  <a:pt x="55368" y="1600200"/>
                </a:cubicBezTo>
                <a:lnTo>
                  <a:pt x="37080" y="1655064"/>
                </a:lnTo>
                <a:lnTo>
                  <a:pt x="27936" y="1682496"/>
                </a:lnTo>
                <a:cubicBezTo>
                  <a:pt x="24888" y="1691640"/>
                  <a:pt x="21130" y="1700577"/>
                  <a:pt x="18792" y="1709928"/>
                </a:cubicBezTo>
                <a:cubicBezTo>
                  <a:pt x="15744" y="1722120"/>
                  <a:pt x="12374" y="1734236"/>
                  <a:pt x="9648" y="1746504"/>
                </a:cubicBezTo>
                <a:cubicBezTo>
                  <a:pt x="6277" y="1761676"/>
                  <a:pt x="2432" y="1776802"/>
                  <a:pt x="504" y="1792224"/>
                </a:cubicBezTo>
                <a:cubicBezTo>
                  <a:pt x="-630" y="1801297"/>
                  <a:pt x="504" y="1810512"/>
                  <a:pt x="504" y="1819656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520342" y="1636776"/>
            <a:ext cx="1847186" cy="3831845"/>
          </a:xfrm>
          <a:custGeom>
            <a:avLst/>
            <a:gdLst>
              <a:gd name="connsiteX0" fmla="*/ 1847186 w 1847186"/>
              <a:gd name="connsiteY0" fmla="*/ 0 h 3831845"/>
              <a:gd name="connsiteX1" fmla="*/ 1819754 w 1847186"/>
              <a:gd name="connsiteY1" fmla="*/ 82296 h 3831845"/>
              <a:gd name="connsiteX2" fmla="*/ 1801466 w 1847186"/>
              <a:gd name="connsiteY2" fmla="*/ 173736 h 3831845"/>
              <a:gd name="connsiteX3" fmla="*/ 1774034 w 1847186"/>
              <a:gd name="connsiteY3" fmla="*/ 228600 h 3831845"/>
              <a:gd name="connsiteX4" fmla="*/ 1737458 w 1847186"/>
              <a:gd name="connsiteY4" fmla="*/ 237744 h 3831845"/>
              <a:gd name="connsiteX5" fmla="*/ 1682594 w 1847186"/>
              <a:gd name="connsiteY5" fmla="*/ 292608 h 3831845"/>
              <a:gd name="connsiteX6" fmla="*/ 1627730 w 1847186"/>
              <a:gd name="connsiteY6" fmla="*/ 301752 h 3831845"/>
              <a:gd name="connsiteX7" fmla="*/ 1563722 w 1847186"/>
              <a:gd name="connsiteY7" fmla="*/ 329184 h 3831845"/>
              <a:gd name="connsiteX8" fmla="*/ 1481426 w 1847186"/>
              <a:gd name="connsiteY8" fmla="*/ 338328 h 3831845"/>
              <a:gd name="connsiteX9" fmla="*/ 1417418 w 1847186"/>
              <a:gd name="connsiteY9" fmla="*/ 347472 h 3831845"/>
              <a:gd name="connsiteX10" fmla="*/ 1389986 w 1847186"/>
              <a:gd name="connsiteY10" fmla="*/ 356616 h 3831845"/>
              <a:gd name="connsiteX11" fmla="*/ 1289402 w 1847186"/>
              <a:gd name="connsiteY11" fmla="*/ 374904 h 3831845"/>
              <a:gd name="connsiteX12" fmla="*/ 1152242 w 1847186"/>
              <a:gd name="connsiteY12" fmla="*/ 356616 h 3831845"/>
              <a:gd name="connsiteX13" fmla="*/ 1115666 w 1847186"/>
              <a:gd name="connsiteY13" fmla="*/ 347472 h 3831845"/>
              <a:gd name="connsiteX14" fmla="*/ 1088234 w 1847186"/>
              <a:gd name="connsiteY14" fmla="*/ 320040 h 3831845"/>
              <a:gd name="connsiteX15" fmla="*/ 1051658 w 1847186"/>
              <a:gd name="connsiteY15" fmla="*/ 310896 h 3831845"/>
              <a:gd name="connsiteX16" fmla="*/ 1015082 w 1847186"/>
              <a:gd name="connsiteY16" fmla="*/ 292608 h 3831845"/>
              <a:gd name="connsiteX17" fmla="*/ 987650 w 1847186"/>
              <a:gd name="connsiteY17" fmla="*/ 274320 h 3831845"/>
              <a:gd name="connsiteX18" fmla="*/ 850490 w 1847186"/>
              <a:gd name="connsiteY18" fmla="*/ 256032 h 3831845"/>
              <a:gd name="connsiteX19" fmla="*/ 786482 w 1847186"/>
              <a:gd name="connsiteY19" fmla="*/ 237744 h 3831845"/>
              <a:gd name="connsiteX20" fmla="*/ 759050 w 1847186"/>
              <a:gd name="connsiteY20" fmla="*/ 219456 h 3831845"/>
              <a:gd name="connsiteX21" fmla="*/ 722474 w 1847186"/>
              <a:gd name="connsiteY21" fmla="*/ 210312 h 3831845"/>
              <a:gd name="connsiteX22" fmla="*/ 576170 w 1847186"/>
              <a:gd name="connsiteY22" fmla="*/ 219456 h 3831845"/>
              <a:gd name="connsiteX23" fmla="*/ 548738 w 1847186"/>
              <a:gd name="connsiteY23" fmla="*/ 228600 h 3831845"/>
              <a:gd name="connsiteX24" fmla="*/ 475586 w 1847186"/>
              <a:gd name="connsiteY24" fmla="*/ 256032 h 3831845"/>
              <a:gd name="connsiteX25" fmla="*/ 439010 w 1847186"/>
              <a:gd name="connsiteY25" fmla="*/ 310896 h 3831845"/>
              <a:gd name="connsiteX26" fmla="*/ 411578 w 1847186"/>
              <a:gd name="connsiteY26" fmla="*/ 338328 h 3831845"/>
              <a:gd name="connsiteX27" fmla="*/ 365858 w 1847186"/>
              <a:gd name="connsiteY27" fmla="*/ 393192 h 3831845"/>
              <a:gd name="connsiteX28" fmla="*/ 329282 w 1847186"/>
              <a:gd name="connsiteY28" fmla="*/ 466344 h 3831845"/>
              <a:gd name="connsiteX29" fmla="*/ 301850 w 1847186"/>
              <a:gd name="connsiteY29" fmla="*/ 521208 h 3831845"/>
              <a:gd name="connsiteX30" fmla="*/ 283562 w 1847186"/>
              <a:gd name="connsiteY30" fmla="*/ 612648 h 3831845"/>
              <a:gd name="connsiteX31" fmla="*/ 265274 w 1847186"/>
              <a:gd name="connsiteY31" fmla="*/ 658368 h 3831845"/>
              <a:gd name="connsiteX32" fmla="*/ 246986 w 1847186"/>
              <a:gd name="connsiteY32" fmla="*/ 749808 h 3831845"/>
              <a:gd name="connsiteX33" fmla="*/ 237842 w 1847186"/>
              <a:gd name="connsiteY33" fmla="*/ 777240 h 3831845"/>
              <a:gd name="connsiteX34" fmla="*/ 219554 w 1847186"/>
              <a:gd name="connsiteY34" fmla="*/ 850392 h 3831845"/>
              <a:gd name="connsiteX35" fmla="*/ 201266 w 1847186"/>
              <a:gd name="connsiteY35" fmla="*/ 886968 h 3831845"/>
              <a:gd name="connsiteX36" fmla="*/ 164690 w 1847186"/>
              <a:gd name="connsiteY36" fmla="*/ 987552 h 3831845"/>
              <a:gd name="connsiteX37" fmla="*/ 128114 w 1847186"/>
              <a:gd name="connsiteY37" fmla="*/ 1060704 h 3831845"/>
              <a:gd name="connsiteX38" fmla="*/ 91538 w 1847186"/>
              <a:gd name="connsiteY38" fmla="*/ 1133856 h 3831845"/>
              <a:gd name="connsiteX39" fmla="*/ 73250 w 1847186"/>
              <a:gd name="connsiteY39" fmla="*/ 1197864 h 3831845"/>
              <a:gd name="connsiteX40" fmla="*/ 64106 w 1847186"/>
              <a:gd name="connsiteY40" fmla="*/ 1271016 h 3831845"/>
              <a:gd name="connsiteX41" fmla="*/ 45818 w 1847186"/>
              <a:gd name="connsiteY41" fmla="*/ 1298448 h 3831845"/>
              <a:gd name="connsiteX42" fmla="*/ 18386 w 1847186"/>
              <a:gd name="connsiteY42" fmla="*/ 1426464 h 3831845"/>
              <a:gd name="connsiteX43" fmla="*/ 9242 w 1847186"/>
              <a:gd name="connsiteY43" fmla="*/ 1609344 h 3831845"/>
              <a:gd name="connsiteX44" fmla="*/ 9242 w 1847186"/>
              <a:gd name="connsiteY44" fmla="*/ 1856232 h 3831845"/>
              <a:gd name="connsiteX45" fmla="*/ 45818 w 1847186"/>
              <a:gd name="connsiteY45" fmla="*/ 1947672 h 3831845"/>
              <a:gd name="connsiteX46" fmla="*/ 82394 w 1847186"/>
              <a:gd name="connsiteY46" fmla="*/ 2011680 h 3831845"/>
              <a:gd name="connsiteX47" fmla="*/ 91538 w 1847186"/>
              <a:gd name="connsiteY47" fmla="*/ 2048256 h 3831845"/>
              <a:gd name="connsiteX48" fmla="*/ 100682 w 1847186"/>
              <a:gd name="connsiteY48" fmla="*/ 2075688 h 3831845"/>
              <a:gd name="connsiteX49" fmla="*/ 109826 w 1847186"/>
              <a:gd name="connsiteY49" fmla="*/ 2130552 h 3831845"/>
              <a:gd name="connsiteX50" fmla="*/ 128114 w 1847186"/>
              <a:gd name="connsiteY50" fmla="*/ 2157984 h 3831845"/>
              <a:gd name="connsiteX51" fmla="*/ 146402 w 1847186"/>
              <a:gd name="connsiteY51" fmla="*/ 2231136 h 3831845"/>
              <a:gd name="connsiteX52" fmla="*/ 182978 w 1847186"/>
              <a:gd name="connsiteY52" fmla="*/ 2313432 h 3831845"/>
              <a:gd name="connsiteX53" fmla="*/ 210410 w 1847186"/>
              <a:gd name="connsiteY53" fmla="*/ 2395728 h 3831845"/>
              <a:gd name="connsiteX54" fmla="*/ 219554 w 1847186"/>
              <a:gd name="connsiteY54" fmla="*/ 2423160 h 3831845"/>
              <a:gd name="connsiteX55" fmla="*/ 256130 w 1847186"/>
              <a:gd name="connsiteY55" fmla="*/ 2514600 h 3831845"/>
              <a:gd name="connsiteX56" fmla="*/ 274418 w 1847186"/>
              <a:gd name="connsiteY56" fmla="*/ 2542032 h 3831845"/>
              <a:gd name="connsiteX57" fmla="*/ 283562 w 1847186"/>
              <a:gd name="connsiteY57" fmla="*/ 2578608 h 3831845"/>
              <a:gd name="connsiteX58" fmla="*/ 301850 w 1847186"/>
              <a:gd name="connsiteY58" fmla="*/ 2606040 h 3831845"/>
              <a:gd name="connsiteX59" fmla="*/ 310994 w 1847186"/>
              <a:gd name="connsiteY59" fmla="*/ 2679192 h 3831845"/>
              <a:gd name="connsiteX60" fmla="*/ 329282 w 1847186"/>
              <a:gd name="connsiteY60" fmla="*/ 2798064 h 3831845"/>
              <a:gd name="connsiteX61" fmla="*/ 347570 w 1847186"/>
              <a:gd name="connsiteY61" fmla="*/ 2843784 h 3831845"/>
              <a:gd name="connsiteX62" fmla="*/ 356714 w 1847186"/>
              <a:gd name="connsiteY62" fmla="*/ 2880360 h 3831845"/>
              <a:gd name="connsiteX63" fmla="*/ 365858 w 1847186"/>
              <a:gd name="connsiteY63" fmla="*/ 2907792 h 3831845"/>
              <a:gd name="connsiteX64" fmla="*/ 384146 w 1847186"/>
              <a:gd name="connsiteY64" fmla="*/ 3145536 h 3831845"/>
              <a:gd name="connsiteX65" fmla="*/ 365858 w 1847186"/>
              <a:gd name="connsiteY65" fmla="*/ 3474720 h 3831845"/>
              <a:gd name="connsiteX66" fmla="*/ 347570 w 1847186"/>
              <a:gd name="connsiteY66" fmla="*/ 3648456 h 3831845"/>
              <a:gd name="connsiteX67" fmla="*/ 329282 w 1847186"/>
              <a:gd name="connsiteY67" fmla="*/ 3739896 h 3831845"/>
              <a:gd name="connsiteX68" fmla="*/ 320138 w 1847186"/>
              <a:gd name="connsiteY68" fmla="*/ 3794760 h 3831845"/>
              <a:gd name="connsiteX69" fmla="*/ 329282 w 1847186"/>
              <a:gd name="connsiteY69" fmla="*/ 3831336 h 3831845"/>
              <a:gd name="connsiteX70" fmla="*/ 338426 w 1847186"/>
              <a:gd name="connsiteY70" fmla="*/ 3794760 h 383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847186" h="3831845">
                <a:moveTo>
                  <a:pt x="1847186" y="0"/>
                </a:moveTo>
                <a:cubicBezTo>
                  <a:pt x="1831088" y="40246"/>
                  <a:pt x="1827629" y="42921"/>
                  <a:pt x="1819754" y="82296"/>
                </a:cubicBezTo>
                <a:cubicBezTo>
                  <a:pt x="1807779" y="142173"/>
                  <a:pt x="1815625" y="124178"/>
                  <a:pt x="1801466" y="173736"/>
                </a:cubicBezTo>
                <a:cubicBezTo>
                  <a:pt x="1797170" y="188771"/>
                  <a:pt x="1788178" y="219171"/>
                  <a:pt x="1774034" y="228600"/>
                </a:cubicBezTo>
                <a:cubicBezTo>
                  <a:pt x="1763577" y="235571"/>
                  <a:pt x="1749650" y="234696"/>
                  <a:pt x="1737458" y="237744"/>
                </a:cubicBezTo>
                <a:cubicBezTo>
                  <a:pt x="1721126" y="262242"/>
                  <a:pt x="1713527" y="280235"/>
                  <a:pt x="1682594" y="292608"/>
                </a:cubicBezTo>
                <a:cubicBezTo>
                  <a:pt x="1665380" y="299494"/>
                  <a:pt x="1646018" y="298704"/>
                  <a:pt x="1627730" y="301752"/>
                </a:cubicBezTo>
                <a:cubicBezTo>
                  <a:pt x="1611074" y="310080"/>
                  <a:pt x="1583904" y="325820"/>
                  <a:pt x="1563722" y="329184"/>
                </a:cubicBezTo>
                <a:cubicBezTo>
                  <a:pt x="1536497" y="333722"/>
                  <a:pt x="1508814" y="334905"/>
                  <a:pt x="1481426" y="338328"/>
                </a:cubicBezTo>
                <a:cubicBezTo>
                  <a:pt x="1460040" y="341001"/>
                  <a:pt x="1438754" y="344424"/>
                  <a:pt x="1417418" y="347472"/>
                </a:cubicBezTo>
                <a:cubicBezTo>
                  <a:pt x="1408274" y="350520"/>
                  <a:pt x="1399469" y="354892"/>
                  <a:pt x="1389986" y="356616"/>
                </a:cubicBezTo>
                <a:cubicBezTo>
                  <a:pt x="1276251" y="377295"/>
                  <a:pt x="1352313" y="353934"/>
                  <a:pt x="1289402" y="374904"/>
                </a:cubicBezTo>
                <a:cubicBezTo>
                  <a:pt x="1243682" y="368808"/>
                  <a:pt x="1197802" y="363810"/>
                  <a:pt x="1152242" y="356616"/>
                </a:cubicBezTo>
                <a:cubicBezTo>
                  <a:pt x="1139829" y="354656"/>
                  <a:pt x="1126577" y="353707"/>
                  <a:pt x="1115666" y="347472"/>
                </a:cubicBezTo>
                <a:cubicBezTo>
                  <a:pt x="1104438" y="341056"/>
                  <a:pt x="1099462" y="326456"/>
                  <a:pt x="1088234" y="320040"/>
                </a:cubicBezTo>
                <a:cubicBezTo>
                  <a:pt x="1077323" y="313805"/>
                  <a:pt x="1063425" y="315309"/>
                  <a:pt x="1051658" y="310896"/>
                </a:cubicBezTo>
                <a:cubicBezTo>
                  <a:pt x="1038895" y="306110"/>
                  <a:pt x="1026917" y="299371"/>
                  <a:pt x="1015082" y="292608"/>
                </a:cubicBezTo>
                <a:cubicBezTo>
                  <a:pt x="1005540" y="287156"/>
                  <a:pt x="998378" y="276704"/>
                  <a:pt x="987650" y="274320"/>
                </a:cubicBezTo>
                <a:cubicBezTo>
                  <a:pt x="942624" y="264314"/>
                  <a:pt x="896050" y="263226"/>
                  <a:pt x="850490" y="256032"/>
                </a:cubicBezTo>
                <a:cubicBezTo>
                  <a:pt x="841926" y="254680"/>
                  <a:pt x="797180" y="243093"/>
                  <a:pt x="786482" y="237744"/>
                </a:cubicBezTo>
                <a:cubicBezTo>
                  <a:pt x="776652" y="232829"/>
                  <a:pt x="769151" y="223785"/>
                  <a:pt x="759050" y="219456"/>
                </a:cubicBezTo>
                <a:cubicBezTo>
                  <a:pt x="747499" y="214506"/>
                  <a:pt x="734666" y="213360"/>
                  <a:pt x="722474" y="210312"/>
                </a:cubicBezTo>
                <a:cubicBezTo>
                  <a:pt x="673706" y="213360"/>
                  <a:pt x="624765" y="214341"/>
                  <a:pt x="576170" y="219456"/>
                </a:cubicBezTo>
                <a:cubicBezTo>
                  <a:pt x="566584" y="220465"/>
                  <a:pt x="557763" y="225216"/>
                  <a:pt x="548738" y="228600"/>
                </a:cubicBezTo>
                <a:cubicBezTo>
                  <a:pt x="461267" y="261402"/>
                  <a:pt x="537851" y="235277"/>
                  <a:pt x="475586" y="256032"/>
                </a:cubicBezTo>
                <a:cubicBezTo>
                  <a:pt x="388075" y="343543"/>
                  <a:pt x="491943" y="231496"/>
                  <a:pt x="439010" y="310896"/>
                </a:cubicBezTo>
                <a:cubicBezTo>
                  <a:pt x="431837" y="321656"/>
                  <a:pt x="419094" y="327805"/>
                  <a:pt x="411578" y="338328"/>
                </a:cubicBezTo>
                <a:cubicBezTo>
                  <a:pt x="369391" y="397390"/>
                  <a:pt x="419937" y="357139"/>
                  <a:pt x="365858" y="393192"/>
                </a:cubicBezTo>
                <a:cubicBezTo>
                  <a:pt x="298465" y="505514"/>
                  <a:pt x="363029" y="390414"/>
                  <a:pt x="329282" y="466344"/>
                </a:cubicBezTo>
                <a:cubicBezTo>
                  <a:pt x="320978" y="485028"/>
                  <a:pt x="309444" y="502224"/>
                  <a:pt x="301850" y="521208"/>
                </a:cubicBezTo>
                <a:cubicBezTo>
                  <a:pt x="290550" y="549457"/>
                  <a:pt x="291319" y="584207"/>
                  <a:pt x="283562" y="612648"/>
                </a:cubicBezTo>
                <a:cubicBezTo>
                  <a:pt x="279243" y="628484"/>
                  <a:pt x="269503" y="642508"/>
                  <a:pt x="265274" y="658368"/>
                </a:cubicBezTo>
                <a:cubicBezTo>
                  <a:pt x="257265" y="688402"/>
                  <a:pt x="256816" y="720319"/>
                  <a:pt x="246986" y="749808"/>
                </a:cubicBezTo>
                <a:cubicBezTo>
                  <a:pt x="243938" y="758952"/>
                  <a:pt x="240378" y="767941"/>
                  <a:pt x="237842" y="777240"/>
                </a:cubicBezTo>
                <a:cubicBezTo>
                  <a:pt x="231229" y="801489"/>
                  <a:pt x="230794" y="827911"/>
                  <a:pt x="219554" y="850392"/>
                </a:cubicBezTo>
                <a:cubicBezTo>
                  <a:pt x="213458" y="862584"/>
                  <a:pt x="205577" y="874036"/>
                  <a:pt x="201266" y="886968"/>
                </a:cubicBezTo>
                <a:cubicBezTo>
                  <a:pt x="166344" y="991735"/>
                  <a:pt x="203028" y="930045"/>
                  <a:pt x="164690" y="987552"/>
                </a:cubicBezTo>
                <a:cubicBezTo>
                  <a:pt x="147043" y="1058139"/>
                  <a:pt x="168915" y="990759"/>
                  <a:pt x="128114" y="1060704"/>
                </a:cubicBezTo>
                <a:cubicBezTo>
                  <a:pt x="114377" y="1084252"/>
                  <a:pt x="98150" y="1107408"/>
                  <a:pt x="91538" y="1133856"/>
                </a:cubicBezTo>
                <a:cubicBezTo>
                  <a:pt x="80056" y="1179783"/>
                  <a:pt x="86368" y="1158510"/>
                  <a:pt x="73250" y="1197864"/>
                </a:cubicBezTo>
                <a:cubicBezTo>
                  <a:pt x="70202" y="1222248"/>
                  <a:pt x="70572" y="1247308"/>
                  <a:pt x="64106" y="1271016"/>
                </a:cubicBezTo>
                <a:cubicBezTo>
                  <a:pt x="61214" y="1281618"/>
                  <a:pt x="48289" y="1287740"/>
                  <a:pt x="45818" y="1298448"/>
                </a:cubicBezTo>
                <a:cubicBezTo>
                  <a:pt x="9817" y="1454453"/>
                  <a:pt x="61721" y="1339794"/>
                  <a:pt x="18386" y="1426464"/>
                </a:cubicBezTo>
                <a:cubicBezTo>
                  <a:pt x="15338" y="1487424"/>
                  <a:pt x="12724" y="1548407"/>
                  <a:pt x="9242" y="1609344"/>
                </a:cubicBezTo>
                <a:cubicBezTo>
                  <a:pt x="3017" y="1718287"/>
                  <a:pt x="-8001" y="1752776"/>
                  <a:pt x="9242" y="1856232"/>
                </a:cubicBezTo>
                <a:cubicBezTo>
                  <a:pt x="13650" y="1882681"/>
                  <a:pt x="31772" y="1923091"/>
                  <a:pt x="45818" y="1947672"/>
                </a:cubicBezTo>
                <a:cubicBezTo>
                  <a:pt x="65112" y="1981437"/>
                  <a:pt x="67322" y="1971488"/>
                  <a:pt x="82394" y="2011680"/>
                </a:cubicBezTo>
                <a:cubicBezTo>
                  <a:pt x="86807" y="2023447"/>
                  <a:pt x="88086" y="2036172"/>
                  <a:pt x="91538" y="2048256"/>
                </a:cubicBezTo>
                <a:cubicBezTo>
                  <a:pt x="94186" y="2057524"/>
                  <a:pt x="98591" y="2066279"/>
                  <a:pt x="100682" y="2075688"/>
                </a:cubicBezTo>
                <a:cubicBezTo>
                  <a:pt x="104704" y="2093787"/>
                  <a:pt x="103963" y="2112963"/>
                  <a:pt x="109826" y="2130552"/>
                </a:cubicBezTo>
                <a:cubicBezTo>
                  <a:pt x="113301" y="2140978"/>
                  <a:pt x="122018" y="2148840"/>
                  <a:pt x="128114" y="2157984"/>
                </a:cubicBezTo>
                <a:cubicBezTo>
                  <a:pt x="131592" y="2175374"/>
                  <a:pt x="137029" y="2212391"/>
                  <a:pt x="146402" y="2231136"/>
                </a:cubicBezTo>
                <a:cubicBezTo>
                  <a:pt x="189874" y="2318079"/>
                  <a:pt x="135797" y="2171888"/>
                  <a:pt x="182978" y="2313432"/>
                </a:cubicBezTo>
                <a:lnTo>
                  <a:pt x="210410" y="2395728"/>
                </a:lnTo>
                <a:cubicBezTo>
                  <a:pt x="213458" y="2404872"/>
                  <a:pt x="215974" y="2414211"/>
                  <a:pt x="219554" y="2423160"/>
                </a:cubicBezTo>
                <a:cubicBezTo>
                  <a:pt x="231746" y="2453640"/>
                  <a:pt x="237920" y="2487285"/>
                  <a:pt x="256130" y="2514600"/>
                </a:cubicBezTo>
                <a:lnTo>
                  <a:pt x="274418" y="2542032"/>
                </a:lnTo>
                <a:cubicBezTo>
                  <a:pt x="277466" y="2554224"/>
                  <a:pt x="278612" y="2567057"/>
                  <a:pt x="283562" y="2578608"/>
                </a:cubicBezTo>
                <a:cubicBezTo>
                  <a:pt x="287891" y="2588709"/>
                  <a:pt x="298958" y="2595438"/>
                  <a:pt x="301850" y="2606040"/>
                </a:cubicBezTo>
                <a:cubicBezTo>
                  <a:pt x="308316" y="2629748"/>
                  <a:pt x="307746" y="2654834"/>
                  <a:pt x="310994" y="2679192"/>
                </a:cubicBezTo>
                <a:cubicBezTo>
                  <a:pt x="312248" y="2688596"/>
                  <a:pt x="325638" y="2784701"/>
                  <a:pt x="329282" y="2798064"/>
                </a:cubicBezTo>
                <a:cubicBezTo>
                  <a:pt x="333601" y="2813900"/>
                  <a:pt x="342379" y="2828212"/>
                  <a:pt x="347570" y="2843784"/>
                </a:cubicBezTo>
                <a:cubicBezTo>
                  <a:pt x="351544" y="2855706"/>
                  <a:pt x="353262" y="2868276"/>
                  <a:pt x="356714" y="2880360"/>
                </a:cubicBezTo>
                <a:cubicBezTo>
                  <a:pt x="359362" y="2889628"/>
                  <a:pt x="362810" y="2898648"/>
                  <a:pt x="365858" y="2907792"/>
                </a:cubicBezTo>
                <a:cubicBezTo>
                  <a:pt x="371954" y="2987040"/>
                  <a:pt x="382776" y="3066066"/>
                  <a:pt x="384146" y="3145536"/>
                </a:cubicBezTo>
                <a:cubicBezTo>
                  <a:pt x="388453" y="3395332"/>
                  <a:pt x="396887" y="3350605"/>
                  <a:pt x="365858" y="3474720"/>
                </a:cubicBezTo>
                <a:cubicBezTo>
                  <a:pt x="361788" y="3519485"/>
                  <a:pt x="355562" y="3600505"/>
                  <a:pt x="347570" y="3648456"/>
                </a:cubicBezTo>
                <a:cubicBezTo>
                  <a:pt x="342460" y="3679117"/>
                  <a:pt x="334392" y="3709235"/>
                  <a:pt x="329282" y="3739896"/>
                </a:cubicBezTo>
                <a:lnTo>
                  <a:pt x="320138" y="3794760"/>
                </a:lnTo>
                <a:cubicBezTo>
                  <a:pt x="323186" y="3806952"/>
                  <a:pt x="318042" y="3825716"/>
                  <a:pt x="329282" y="3831336"/>
                </a:cubicBezTo>
                <a:cubicBezTo>
                  <a:pt x="339390" y="3836390"/>
                  <a:pt x="338426" y="3802355"/>
                  <a:pt x="338426" y="379476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313432" y="1088136"/>
            <a:ext cx="1572803" cy="4279392"/>
          </a:xfrm>
          <a:custGeom>
            <a:avLst/>
            <a:gdLst>
              <a:gd name="connsiteX0" fmla="*/ 0 w 1572803"/>
              <a:gd name="connsiteY0" fmla="*/ 0 h 4279392"/>
              <a:gd name="connsiteX1" fmla="*/ 18288 w 1572803"/>
              <a:gd name="connsiteY1" fmla="*/ 45720 h 4279392"/>
              <a:gd name="connsiteX2" fmla="*/ 27432 w 1572803"/>
              <a:gd name="connsiteY2" fmla="*/ 73152 h 4279392"/>
              <a:gd name="connsiteX3" fmla="*/ 45720 w 1572803"/>
              <a:gd name="connsiteY3" fmla="*/ 118872 h 4279392"/>
              <a:gd name="connsiteX4" fmla="*/ 54864 w 1572803"/>
              <a:gd name="connsiteY4" fmla="*/ 173736 h 4279392"/>
              <a:gd name="connsiteX5" fmla="*/ 73152 w 1572803"/>
              <a:gd name="connsiteY5" fmla="*/ 201168 h 4279392"/>
              <a:gd name="connsiteX6" fmla="*/ 118872 w 1572803"/>
              <a:gd name="connsiteY6" fmla="*/ 292608 h 4279392"/>
              <a:gd name="connsiteX7" fmla="*/ 182880 w 1572803"/>
              <a:gd name="connsiteY7" fmla="*/ 365760 h 4279392"/>
              <a:gd name="connsiteX8" fmla="*/ 283464 w 1572803"/>
              <a:gd name="connsiteY8" fmla="*/ 475488 h 4279392"/>
              <a:gd name="connsiteX9" fmla="*/ 310896 w 1572803"/>
              <a:gd name="connsiteY9" fmla="*/ 521208 h 4279392"/>
              <a:gd name="connsiteX10" fmla="*/ 329184 w 1572803"/>
              <a:gd name="connsiteY10" fmla="*/ 548640 h 4279392"/>
              <a:gd name="connsiteX11" fmla="*/ 347472 w 1572803"/>
              <a:gd name="connsiteY11" fmla="*/ 594360 h 4279392"/>
              <a:gd name="connsiteX12" fmla="*/ 365760 w 1572803"/>
              <a:gd name="connsiteY12" fmla="*/ 621792 h 4279392"/>
              <a:gd name="connsiteX13" fmla="*/ 384048 w 1572803"/>
              <a:gd name="connsiteY13" fmla="*/ 676656 h 4279392"/>
              <a:gd name="connsiteX14" fmla="*/ 402336 w 1572803"/>
              <a:gd name="connsiteY14" fmla="*/ 713232 h 4279392"/>
              <a:gd name="connsiteX15" fmla="*/ 429768 w 1572803"/>
              <a:gd name="connsiteY15" fmla="*/ 786384 h 4279392"/>
              <a:gd name="connsiteX16" fmla="*/ 448056 w 1572803"/>
              <a:gd name="connsiteY16" fmla="*/ 822960 h 4279392"/>
              <a:gd name="connsiteX17" fmla="*/ 466344 w 1572803"/>
              <a:gd name="connsiteY17" fmla="*/ 868680 h 4279392"/>
              <a:gd name="connsiteX18" fmla="*/ 502920 w 1572803"/>
              <a:gd name="connsiteY18" fmla="*/ 932688 h 4279392"/>
              <a:gd name="connsiteX19" fmla="*/ 493776 w 1572803"/>
              <a:gd name="connsiteY19" fmla="*/ 1133856 h 4279392"/>
              <a:gd name="connsiteX20" fmla="*/ 475488 w 1572803"/>
              <a:gd name="connsiteY20" fmla="*/ 1197864 h 4279392"/>
              <a:gd name="connsiteX21" fmla="*/ 457200 w 1572803"/>
              <a:gd name="connsiteY21" fmla="*/ 1325880 h 4279392"/>
              <a:gd name="connsiteX22" fmla="*/ 438912 w 1572803"/>
              <a:gd name="connsiteY22" fmla="*/ 1380744 h 4279392"/>
              <a:gd name="connsiteX23" fmla="*/ 429768 w 1572803"/>
              <a:gd name="connsiteY23" fmla="*/ 1408176 h 4279392"/>
              <a:gd name="connsiteX24" fmla="*/ 411480 w 1572803"/>
              <a:gd name="connsiteY24" fmla="*/ 1536192 h 4279392"/>
              <a:gd name="connsiteX25" fmla="*/ 402336 w 1572803"/>
              <a:gd name="connsiteY25" fmla="*/ 1563624 h 4279392"/>
              <a:gd name="connsiteX26" fmla="*/ 374904 w 1572803"/>
              <a:gd name="connsiteY26" fmla="*/ 1645920 h 4279392"/>
              <a:gd name="connsiteX27" fmla="*/ 365760 w 1572803"/>
              <a:gd name="connsiteY27" fmla="*/ 1965960 h 4279392"/>
              <a:gd name="connsiteX28" fmla="*/ 356616 w 1572803"/>
              <a:gd name="connsiteY28" fmla="*/ 2148840 h 4279392"/>
              <a:gd name="connsiteX29" fmla="*/ 338328 w 1572803"/>
              <a:gd name="connsiteY29" fmla="*/ 2185416 h 4279392"/>
              <a:gd name="connsiteX30" fmla="*/ 356616 w 1572803"/>
              <a:gd name="connsiteY30" fmla="*/ 2331720 h 4279392"/>
              <a:gd name="connsiteX31" fmla="*/ 365760 w 1572803"/>
              <a:gd name="connsiteY31" fmla="*/ 2359152 h 4279392"/>
              <a:gd name="connsiteX32" fmla="*/ 374904 w 1572803"/>
              <a:gd name="connsiteY32" fmla="*/ 2450592 h 4279392"/>
              <a:gd name="connsiteX33" fmla="*/ 384048 w 1572803"/>
              <a:gd name="connsiteY33" fmla="*/ 2487168 h 4279392"/>
              <a:gd name="connsiteX34" fmla="*/ 393192 w 1572803"/>
              <a:gd name="connsiteY34" fmla="*/ 2532888 h 4279392"/>
              <a:gd name="connsiteX35" fmla="*/ 411480 w 1572803"/>
              <a:gd name="connsiteY35" fmla="*/ 2596896 h 4279392"/>
              <a:gd name="connsiteX36" fmla="*/ 420624 w 1572803"/>
              <a:gd name="connsiteY36" fmla="*/ 2816352 h 4279392"/>
              <a:gd name="connsiteX37" fmla="*/ 448056 w 1572803"/>
              <a:gd name="connsiteY37" fmla="*/ 2843784 h 4279392"/>
              <a:gd name="connsiteX38" fmla="*/ 457200 w 1572803"/>
              <a:gd name="connsiteY38" fmla="*/ 2889504 h 4279392"/>
              <a:gd name="connsiteX39" fmla="*/ 502920 w 1572803"/>
              <a:gd name="connsiteY39" fmla="*/ 2944368 h 4279392"/>
              <a:gd name="connsiteX40" fmla="*/ 585216 w 1572803"/>
              <a:gd name="connsiteY40" fmla="*/ 3035808 h 4279392"/>
              <a:gd name="connsiteX41" fmla="*/ 676656 w 1572803"/>
              <a:gd name="connsiteY41" fmla="*/ 3127248 h 4279392"/>
              <a:gd name="connsiteX42" fmla="*/ 731520 w 1572803"/>
              <a:gd name="connsiteY42" fmla="*/ 3182112 h 4279392"/>
              <a:gd name="connsiteX43" fmla="*/ 758952 w 1572803"/>
              <a:gd name="connsiteY43" fmla="*/ 3209544 h 4279392"/>
              <a:gd name="connsiteX44" fmla="*/ 822960 w 1572803"/>
              <a:gd name="connsiteY44" fmla="*/ 3291840 h 4279392"/>
              <a:gd name="connsiteX45" fmla="*/ 859536 w 1572803"/>
              <a:gd name="connsiteY45" fmla="*/ 3328416 h 4279392"/>
              <a:gd name="connsiteX46" fmla="*/ 923544 w 1572803"/>
              <a:gd name="connsiteY46" fmla="*/ 3419856 h 4279392"/>
              <a:gd name="connsiteX47" fmla="*/ 941832 w 1572803"/>
              <a:gd name="connsiteY47" fmla="*/ 3447288 h 4279392"/>
              <a:gd name="connsiteX48" fmla="*/ 969264 w 1572803"/>
              <a:gd name="connsiteY48" fmla="*/ 3474720 h 4279392"/>
              <a:gd name="connsiteX49" fmla="*/ 1005840 w 1572803"/>
              <a:gd name="connsiteY49" fmla="*/ 3538728 h 4279392"/>
              <a:gd name="connsiteX50" fmla="*/ 1069848 w 1572803"/>
              <a:gd name="connsiteY50" fmla="*/ 3630168 h 4279392"/>
              <a:gd name="connsiteX51" fmla="*/ 1115568 w 1572803"/>
              <a:gd name="connsiteY51" fmla="*/ 3703320 h 4279392"/>
              <a:gd name="connsiteX52" fmla="*/ 1179576 w 1572803"/>
              <a:gd name="connsiteY52" fmla="*/ 3767328 h 4279392"/>
              <a:gd name="connsiteX53" fmla="*/ 1243584 w 1572803"/>
              <a:gd name="connsiteY53" fmla="*/ 3840480 h 4279392"/>
              <a:gd name="connsiteX54" fmla="*/ 1298448 w 1572803"/>
              <a:gd name="connsiteY54" fmla="*/ 3877056 h 4279392"/>
              <a:gd name="connsiteX55" fmla="*/ 1353312 w 1572803"/>
              <a:gd name="connsiteY55" fmla="*/ 3922776 h 4279392"/>
              <a:gd name="connsiteX56" fmla="*/ 1380744 w 1572803"/>
              <a:gd name="connsiteY56" fmla="*/ 3968496 h 4279392"/>
              <a:gd name="connsiteX57" fmla="*/ 1453896 w 1572803"/>
              <a:gd name="connsiteY57" fmla="*/ 4041648 h 4279392"/>
              <a:gd name="connsiteX58" fmla="*/ 1490472 w 1572803"/>
              <a:gd name="connsiteY58" fmla="*/ 4123944 h 4279392"/>
              <a:gd name="connsiteX59" fmla="*/ 1508760 w 1572803"/>
              <a:gd name="connsiteY59" fmla="*/ 4178808 h 4279392"/>
              <a:gd name="connsiteX60" fmla="*/ 1554480 w 1572803"/>
              <a:gd name="connsiteY60" fmla="*/ 4242816 h 4279392"/>
              <a:gd name="connsiteX61" fmla="*/ 1572768 w 1572803"/>
              <a:gd name="connsiteY61" fmla="*/ 4279392 h 427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72803" h="4279392">
                <a:moveTo>
                  <a:pt x="0" y="0"/>
                </a:moveTo>
                <a:cubicBezTo>
                  <a:pt x="6096" y="15240"/>
                  <a:pt x="12525" y="30351"/>
                  <a:pt x="18288" y="45720"/>
                </a:cubicBezTo>
                <a:cubicBezTo>
                  <a:pt x="21672" y="54745"/>
                  <a:pt x="24048" y="64127"/>
                  <a:pt x="27432" y="73152"/>
                </a:cubicBezTo>
                <a:cubicBezTo>
                  <a:pt x="33195" y="88521"/>
                  <a:pt x="39624" y="103632"/>
                  <a:pt x="45720" y="118872"/>
                </a:cubicBezTo>
                <a:cubicBezTo>
                  <a:pt x="48768" y="137160"/>
                  <a:pt x="49001" y="156147"/>
                  <a:pt x="54864" y="173736"/>
                </a:cubicBezTo>
                <a:cubicBezTo>
                  <a:pt x="58339" y="184162"/>
                  <a:pt x="67942" y="191492"/>
                  <a:pt x="73152" y="201168"/>
                </a:cubicBezTo>
                <a:cubicBezTo>
                  <a:pt x="89308" y="231172"/>
                  <a:pt x="94775" y="268511"/>
                  <a:pt x="118872" y="292608"/>
                </a:cubicBezTo>
                <a:cubicBezTo>
                  <a:pt x="219279" y="393015"/>
                  <a:pt x="48917" y="220634"/>
                  <a:pt x="182880" y="365760"/>
                </a:cubicBezTo>
                <a:cubicBezTo>
                  <a:pt x="240038" y="427682"/>
                  <a:pt x="247172" y="421050"/>
                  <a:pt x="283464" y="475488"/>
                </a:cubicBezTo>
                <a:cubicBezTo>
                  <a:pt x="293323" y="490276"/>
                  <a:pt x="301476" y="506137"/>
                  <a:pt x="310896" y="521208"/>
                </a:cubicBezTo>
                <a:cubicBezTo>
                  <a:pt x="316721" y="530527"/>
                  <a:pt x="324269" y="538810"/>
                  <a:pt x="329184" y="548640"/>
                </a:cubicBezTo>
                <a:cubicBezTo>
                  <a:pt x="336525" y="563321"/>
                  <a:pt x="340131" y="579679"/>
                  <a:pt x="347472" y="594360"/>
                </a:cubicBezTo>
                <a:cubicBezTo>
                  <a:pt x="352387" y="604190"/>
                  <a:pt x="361297" y="611749"/>
                  <a:pt x="365760" y="621792"/>
                </a:cubicBezTo>
                <a:cubicBezTo>
                  <a:pt x="373589" y="639408"/>
                  <a:pt x="376889" y="658758"/>
                  <a:pt x="384048" y="676656"/>
                </a:cubicBezTo>
                <a:cubicBezTo>
                  <a:pt x="389110" y="689312"/>
                  <a:pt x="397093" y="700649"/>
                  <a:pt x="402336" y="713232"/>
                </a:cubicBezTo>
                <a:cubicBezTo>
                  <a:pt x="412352" y="737271"/>
                  <a:pt x="419752" y="762345"/>
                  <a:pt x="429768" y="786384"/>
                </a:cubicBezTo>
                <a:cubicBezTo>
                  <a:pt x="435011" y="798967"/>
                  <a:pt x="442520" y="810504"/>
                  <a:pt x="448056" y="822960"/>
                </a:cubicBezTo>
                <a:cubicBezTo>
                  <a:pt x="454722" y="837959"/>
                  <a:pt x="459678" y="853681"/>
                  <a:pt x="466344" y="868680"/>
                </a:cubicBezTo>
                <a:cubicBezTo>
                  <a:pt x="481813" y="903484"/>
                  <a:pt x="483306" y="903268"/>
                  <a:pt x="502920" y="932688"/>
                </a:cubicBezTo>
                <a:cubicBezTo>
                  <a:pt x="499872" y="999744"/>
                  <a:pt x="498924" y="1066928"/>
                  <a:pt x="493776" y="1133856"/>
                </a:cubicBezTo>
                <a:cubicBezTo>
                  <a:pt x="492628" y="1148782"/>
                  <a:pt x="480681" y="1182286"/>
                  <a:pt x="475488" y="1197864"/>
                </a:cubicBezTo>
                <a:cubicBezTo>
                  <a:pt x="469133" y="1261412"/>
                  <a:pt x="472116" y="1276160"/>
                  <a:pt x="457200" y="1325880"/>
                </a:cubicBezTo>
                <a:cubicBezTo>
                  <a:pt x="451661" y="1344344"/>
                  <a:pt x="445008" y="1362456"/>
                  <a:pt x="438912" y="1380744"/>
                </a:cubicBezTo>
                <a:lnTo>
                  <a:pt x="429768" y="1408176"/>
                </a:lnTo>
                <a:cubicBezTo>
                  <a:pt x="423672" y="1450848"/>
                  <a:pt x="418971" y="1493743"/>
                  <a:pt x="411480" y="1536192"/>
                </a:cubicBezTo>
                <a:cubicBezTo>
                  <a:pt x="409805" y="1545684"/>
                  <a:pt x="404984" y="1554356"/>
                  <a:pt x="402336" y="1563624"/>
                </a:cubicBezTo>
                <a:cubicBezTo>
                  <a:pt x="382649" y="1632530"/>
                  <a:pt x="406431" y="1567104"/>
                  <a:pt x="374904" y="1645920"/>
                </a:cubicBezTo>
                <a:cubicBezTo>
                  <a:pt x="371856" y="1752600"/>
                  <a:pt x="369638" y="1859307"/>
                  <a:pt x="365760" y="1965960"/>
                </a:cubicBezTo>
                <a:cubicBezTo>
                  <a:pt x="363542" y="2026956"/>
                  <a:pt x="364187" y="2088275"/>
                  <a:pt x="356616" y="2148840"/>
                </a:cubicBezTo>
                <a:cubicBezTo>
                  <a:pt x="354925" y="2162366"/>
                  <a:pt x="344424" y="2173224"/>
                  <a:pt x="338328" y="2185416"/>
                </a:cubicBezTo>
                <a:cubicBezTo>
                  <a:pt x="344006" y="2247877"/>
                  <a:pt x="343119" y="2277732"/>
                  <a:pt x="356616" y="2331720"/>
                </a:cubicBezTo>
                <a:cubicBezTo>
                  <a:pt x="358954" y="2341071"/>
                  <a:pt x="362712" y="2350008"/>
                  <a:pt x="365760" y="2359152"/>
                </a:cubicBezTo>
                <a:cubicBezTo>
                  <a:pt x="368808" y="2389632"/>
                  <a:pt x="370572" y="2420268"/>
                  <a:pt x="374904" y="2450592"/>
                </a:cubicBezTo>
                <a:cubicBezTo>
                  <a:pt x="376681" y="2463033"/>
                  <a:pt x="381322" y="2474900"/>
                  <a:pt x="384048" y="2487168"/>
                </a:cubicBezTo>
                <a:cubicBezTo>
                  <a:pt x="387419" y="2502340"/>
                  <a:pt x="389821" y="2517716"/>
                  <a:pt x="393192" y="2532888"/>
                </a:cubicBezTo>
                <a:cubicBezTo>
                  <a:pt x="400846" y="2567333"/>
                  <a:pt x="401297" y="2566348"/>
                  <a:pt x="411480" y="2596896"/>
                </a:cubicBezTo>
                <a:cubicBezTo>
                  <a:pt x="414528" y="2670048"/>
                  <a:pt x="409894" y="2743927"/>
                  <a:pt x="420624" y="2816352"/>
                </a:cubicBezTo>
                <a:cubicBezTo>
                  <a:pt x="422519" y="2829144"/>
                  <a:pt x="442273" y="2832218"/>
                  <a:pt x="448056" y="2843784"/>
                </a:cubicBezTo>
                <a:cubicBezTo>
                  <a:pt x="455007" y="2857685"/>
                  <a:pt x="451743" y="2874952"/>
                  <a:pt x="457200" y="2889504"/>
                </a:cubicBezTo>
                <a:cubicBezTo>
                  <a:pt x="466182" y="2913456"/>
                  <a:pt x="487108" y="2925921"/>
                  <a:pt x="502920" y="2944368"/>
                </a:cubicBezTo>
                <a:cubicBezTo>
                  <a:pt x="588820" y="3044584"/>
                  <a:pt x="446687" y="2897279"/>
                  <a:pt x="585216" y="3035808"/>
                </a:cubicBezTo>
                <a:lnTo>
                  <a:pt x="676656" y="3127248"/>
                </a:lnTo>
                <a:lnTo>
                  <a:pt x="731520" y="3182112"/>
                </a:lnTo>
                <a:cubicBezTo>
                  <a:pt x="740664" y="3191256"/>
                  <a:pt x="751013" y="3199336"/>
                  <a:pt x="758952" y="3209544"/>
                </a:cubicBezTo>
                <a:cubicBezTo>
                  <a:pt x="780288" y="3236976"/>
                  <a:pt x="798386" y="3267266"/>
                  <a:pt x="822960" y="3291840"/>
                </a:cubicBezTo>
                <a:cubicBezTo>
                  <a:pt x="835152" y="3304032"/>
                  <a:pt x="848182" y="3315440"/>
                  <a:pt x="859536" y="3328416"/>
                </a:cubicBezTo>
                <a:cubicBezTo>
                  <a:pt x="878492" y="3350080"/>
                  <a:pt x="909758" y="3399178"/>
                  <a:pt x="923544" y="3419856"/>
                </a:cubicBezTo>
                <a:cubicBezTo>
                  <a:pt x="929640" y="3429000"/>
                  <a:pt x="934061" y="3439517"/>
                  <a:pt x="941832" y="3447288"/>
                </a:cubicBezTo>
                <a:lnTo>
                  <a:pt x="969264" y="3474720"/>
                </a:lnTo>
                <a:cubicBezTo>
                  <a:pt x="988603" y="3552078"/>
                  <a:pt x="962258" y="3473355"/>
                  <a:pt x="1005840" y="3538728"/>
                </a:cubicBezTo>
                <a:cubicBezTo>
                  <a:pt x="1114390" y="3701554"/>
                  <a:pt x="956911" y="3501098"/>
                  <a:pt x="1069848" y="3630168"/>
                </a:cubicBezTo>
                <a:cubicBezTo>
                  <a:pt x="1115179" y="3681975"/>
                  <a:pt x="1081770" y="3649243"/>
                  <a:pt x="1115568" y="3703320"/>
                </a:cubicBezTo>
                <a:cubicBezTo>
                  <a:pt x="1156208" y="3768344"/>
                  <a:pt x="1126744" y="3714496"/>
                  <a:pt x="1179576" y="3767328"/>
                </a:cubicBezTo>
                <a:cubicBezTo>
                  <a:pt x="1212237" y="3799989"/>
                  <a:pt x="1210298" y="3814591"/>
                  <a:pt x="1243584" y="3840480"/>
                </a:cubicBezTo>
                <a:cubicBezTo>
                  <a:pt x="1260934" y="3853974"/>
                  <a:pt x="1280160" y="3864864"/>
                  <a:pt x="1298448" y="3877056"/>
                </a:cubicBezTo>
                <a:cubicBezTo>
                  <a:pt x="1321681" y="3892545"/>
                  <a:pt x="1335711" y="3899307"/>
                  <a:pt x="1353312" y="3922776"/>
                </a:cubicBezTo>
                <a:cubicBezTo>
                  <a:pt x="1363976" y="3936994"/>
                  <a:pt x="1369264" y="3954929"/>
                  <a:pt x="1380744" y="3968496"/>
                </a:cubicBezTo>
                <a:cubicBezTo>
                  <a:pt x="1403019" y="3994821"/>
                  <a:pt x="1438474" y="4010804"/>
                  <a:pt x="1453896" y="4041648"/>
                </a:cubicBezTo>
                <a:cubicBezTo>
                  <a:pt x="1473061" y="4079977"/>
                  <a:pt x="1474905" y="4081135"/>
                  <a:pt x="1490472" y="4123944"/>
                </a:cubicBezTo>
                <a:cubicBezTo>
                  <a:pt x="1497060" y="4142061"/>
                  <a:pt x="1495129" y="4165177"/>
                  <a:pt x="1508760" y="4178808"/>
                </a:cubicBezTo>
                <a:cubicBezTo>
                  <a:pt x="1553443" y="4223491"/>
                  <a:pt x="1522385" y="4186650"/>
                  <a:pt x="1554480" y="4242816"/>
                </a:cubicBezTo>
                <a:cubicBezTo>
                  <a:pt x="1574459" y="4277779"/>
                  <a:pt x="1572768" y="4257873"/>
                  <a:pt x="1572768" y="427939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761488" y="1691640"/>
            <a:ext cx="521208" cy="2267712"/>
          </a:xfrm>
          <a:custGeom>
            <a:avLst/>
            <a:gdLst>
              <a:gd name="connsiteX0" fmla="*/ 512064 w 521208"/>
              <a:gd name="connsiteY0" fmla="*/ 0 h 2267712"/>
              <a:gd name="connsiteX1" fmla="*/ 521208 w 521208"/>
              <a:gd name="connsiteY1" fmla="*/ 45720 h 2267712"/>
              <a:gd name="connsiteX2" fmla="*/ 502920 w 521208"/>
              <a:gd name="connsiteY2" fmla="*/ 256032 h 2267712"/>
              <a:gd name="connsiteX3" fmla="*/ 493776 w 521208"/>
              <a:gd name="connsiteY3" fmla="*/ 301752 h 2267712"/>
              <a:gd name="connsiteX4" fmla="*/ 484632 w 521208"/>
              <a:gd name="connsiteY4" fmla="*/ 384048 h 2267712"/>
              <a:gd name="connsiteX5" fmla="*/ 475488 w 521208"/>
              <a:gd name="connsiteY5" fmla="*/ 438912 h 2267712"/>
              <a:gd name="connsiteX6" fmla="*/ 466344 w 521208"/>
              <a:gd name="connsiteY6" fmla="*/ 530352 h 2267712"/>
              <a:gd name="connsiteX7" fmla="*/ 429768 w 521208"/>
              <a:gd name="connsiteY7" fmla="*/ 585216 h 2267712"/>
              <a:gd name="connsiteX8" fmla="*/ 411480 w 521208"/>
              <a:gd name="connsiteY8" fmla="*/ 667512 h 2267712"/>
              <a:gd name="connsiteX9" fmla="*/ 402336 w 521208"/>
              <a:gd name="connsiteY9" fmla="*/ 713232 h 2267712"/>
              <a:gd name="connsiteX10" fmla="*/ 384048 w 521208"/>
              <a:gd name="connsiteY10" fmla="*/ 740664 h 2267712"/>
              <a:gd name="connsiteX11" fmla="*/ 374904 w 521208"/>
              <a:gd name="connsiteY11" fmla="*/ 804672 h 2267712"/>
              <a:gd name="connsiteX12" fmla="*/ 356616 w 521208"/>
              <a:gd name="connsiteY12" fmla="*/ 841248 h 2267712"/>
              <a:gd name="connsiteX13" fmla="*/ 347472 w 521208"/>
              <a:gd name="connsiteY13" fmla="*/ 969264 h 2267712"/>
              <a:gd name="connsiteX14" fmla="*/ 338328 w 521208"/>
              <a:gd name="connsiteY14" fmla="*/ 1005840 h 2267712"/>
              <a:gd name="connsiteX15" fmla="*/ 320040 w 521208"/>
              <a:gd name="connsiteY15" fmla="*/ 1097280 h 2267712"/>
              <a:gd name="connsiteX16" fmla="*/ 310896 w 521208"/>
              <a:gd name="connsiteY16" fmla="*/ 1179576 h 2267712"/>
              <a:gd name="connsiteX17" fmla="*/ 301752 w 521208"/>
              <a:gd name="connsiteY17" fmla="*/ 1216152 h 2267712"/>
              <a:gd name="connsiteX18" fmla="*/ 283464 w 521208"/>
              <a:gd name="connsiteY18" fmla="*/ 1298448 h 2267712"/>
              <a:gd name="connsiteX19" fmla="*/ 274320 w 521208"/>
              <a:gd name="connsiteY19" fmla="*/ 1344168 h 2267712"/>
              <a:gd name="connsiteX20" fmla="*/ 246888 w 521208"/>
              <a:gd name="connsiteY20" fmla="*/ 1417320 h 2267712"/>
              <a:gd name="connsiteX21" fmla="*/ 237744 w 521208"/>
              <a:gd name="connsiteY21" fmla="*/ 1463040 h 2267712"/>
              <a:gd name="connsiteX22" fmla="*/ 210312 w 521208"/>
              <a:gd name="connsiteY22" fmla="*/ 1536192 h 2267712"/>
              <a:gd name="connsiteX23" fmla="*/ 192024 w 521208"/>
              <a:gd name="connsiteY23" fmla="*/ 1591056 h 2267712"/>
              <a:gd name="connsiteX24" fmla="*/ 146304 w 521208"/>
              <a:gd name="connsiteY24" fmla="*/ 1700784 h 2267712"/>
              <a:gd name="connsiteX25" fmla="*/ 128016 w 521208"/>
              <a:gd name="connsiteY25" fmla="*/ 1773936 h 2267712"/>
              <a:gd name="connsiteX26" fmla="*/ 118872 w 521208"/>
              <a:gd name="connsiteY26" fmla="*/ 1810512 h 2267712"/>
              <a:gd name="connsiteX27" fmla="*/ 82296 w 521208"/>
              <a:gd name="connsiteY27" fmla="*/ 1938528 h 2267712"/>
              <a:gd name="connsiteX28" fmla="*/ 73152 w 521208"/>
              <a:gd name="connsiteY28" fmla="*/ 1975104 h 2267712"/>
              <a:gd name="connsiteX29" fmla="*/ 64008 w 521208"/>
              <a:gd name="connsiteY29" fmla="*/ 2039112 h 2267712"/>
              <a:gd name="connsiteX30" fmla="*/ 54864 w 521208"/>
              <a:gd name="connsiteY30" fmla="*/ 2121408 h 2267712"/>
              <a:gd name="connsiteX31" fmla="*/ 36576 w 521208"/>
              <a:gd name="connsiteY31" fmla="*/ 2148840 h 2267712"/>
              <a:gd name="connsiteX32" fmla="*/ 27432 w 521208"/>
              <a:gd name="connsiteY32" fmla="*/ 2194560 h 2267712"/>
              <a:gd name="connsiteX33" fmla="*/ 9144 w 521208"/>
              <a:gd name="connsiteY33" fmla="*/ 2221992 h 2267712"/>
              <a:gd name="connsiteX34" fmla="*/ 0 w 521208"/>
              <a:gd name="connsiteY34" fmla="*/ 2267712 h 226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208" h="2267712">
                <a:moveTo>
                  <a:pt x="512064" y="0"/>
                </a:moveTo>
                <a:cubicBezTo>
                  <a:pt x="515112" y="15240"/>
                  <a:pt x="521208" y="30178"/>
                  <a:pt x="521208" y="45720"/>
                </a:cubicBezTo>
                <a:cubicBezTo>
                  <a:pt x="521208" y="66450"/>
                  <a:pt x="507159" y="224236"/>
                  <a:pt x="502920" y="256032"/>
                </a:cubicBezTo>
                <a:cubicBezTo>
                  <a:pt x="500866" y="271437"/>
                  <a:pt x="495974" y="286366"/>
                  <a:pt x="493776" y="301752"/>
                </a:cubicBezTo>
                <a:cubicBezTo>
                  <a:pt x="489873" y="329075"/>
                  <a:pt x="488280" y="356689"/>
                  <a:pt x="484632" y="384048"/>
                </a:cubicBezTo>
                <a:cubicBezTo>
                  <a:pt x="482182" y="402426"/>
                  <a:pt x="477788" y="420515"/>
                  <a:pt x="475488" y="438912"/>
                </a:cubicBezTo>
                <a:cubicBezTo>
                  <a:pt x="471689" y="469307"/>
                  <a:pt x="475481" y="501114"/>
                  <a:pt x="466344" y="530352"/>
                </a:cubicBezTo>
                <a:cubicBezTo>
                  <a:pt x="459788" y="551331"/>
                  <a:pt x="436719" y="564364"/>
                  <a:pt x="429768" y="585216"/>
                </a:cubicBezTo>
                <a:cubicBezTo>
                  <a:pt x="413646" y="633583"/>
                  <a:pt x="424354" y="596703"/>
                  <a:pt x="411480" y="667512"/>
                </a:cubicBezTo>
                <a:cubicBezTo>
                  <a:pt x="408700" y="682803"/>
                  <a:pt x="407793" y="698680"/>
                  <a:pt x="402336" y="713232"/>
                </a:cubicBezTo>
                <a:cubicBezTo>
                  <a:pt x="398477" y="723522"/>
                  <a:pt x="390144" y="731520"/>
                  <a:pt x="384048" y="740664"/>
                </a:cubicBezTo>
                <a:cubicBezTo>
                  <a:pt x="381000" y="762000"/>
                  <a:pt x="380575" y="783879"/>
                  <a:pt x="374904" y="804672"/>
                </a:cubicBezTo>
                <a:cubicBezTo>
                  <a:pt x="371317" y="817823"/>
                  <a:pt x="358857" y="827802"/>
                  <a:pt x="356616" y="841248"/>
                </a:cubicBezTo>
                <a:cubicBezTo>
                  <a:pt x="349583" y="883447"/>
                  <a:pt x="352196" y="926745"/>
                  <a:pt x="347472" y="969264"/>
                </a:cubicBezTo>
                <a:cubicBezTo>
                  <a:pt x="346084" y="981754"/>
                  <a:pt x="340961" y="993552"/>
                  <a:pt x="338328" y="1005840"/>
                </a:cubicBezTo>
                <a:cubicBezTo>
                  <a:pt x="331815" y="1036234"/>
                  <a:pt x="324888" y="1066577"/>
                  <a:pt x="320040" y="1097280"/>
                </a:cubicBezTo>
                <a:cubicBezTo>
                  <a:pt x="315735" y="1124543"/>
                  <a:pt x="315093" y="1152296"/>
                  <a:pt x="310896" y="1179576"/>
                </a:cubicBezTo>
                <a:cubicBezTo>
                  <a:pt x="308985" y="1191997"/>
                  <a:pt x="304578" y="1203907"/>
                  <a:pt x="301752" y="1216152"/>
                </a:cubicBezTo>
                <a:cubicBezTo>
                  <a:pt x="295433" y="1243534"/>
                  <a:pt x="289352" y="1270971"/>
                  <a:pt x="283464" y="1298448"/>
                </a:cubicBezTo>
                <a:cubicBezTo>
                  <a:pt x="280208" y="1313645"/>
                  <a:pt x="278089" y="1329090"/>
                  <a:pt x="274320" y="1344168"/>
                </a:cubicBezTo>
                <a:cubicBezTo>
                  <a:pt x="265436" y="1379705"/>
                  <a:pt x="259474" y="1375367"/>
                  <a:pt x="246888" y="1417320"/>
                </a:cubicBezTo>
                <a:cubicBezTo>
                  <a:pt x="242422" y="1432206"/>
                  <a:pt x="241513" y="1447962"/>
                  <a:pt x="237744" y="1463040"/>
                </a:cubicBezTo>
                <a:cubicBezTo>
                  <a:pt x="232309" y="1484781"/>
                  <a:pt x="217025" y="1517733"/>
                  <a:pt x="210312" y="1536192"/>
                </a:cubicBezTo>
                <a:cubicBezTo>
                  <a:pt x="203724" y="1554309"/>
                  <a:pt x="202717" y="1575016"/>
                  <a:pt x="192024" y="1591056"/>
                </a:cubicBezTo>
                <a:cubicBezTo>
                  <a:pt x="162395" y="1635500"/>
                  <a:pt x="164848" y="1626607"/>
                  <a:pt x="146304" y="1700784"/>
                </a:cubicBezTo>
                <a:lnTo>
                  <a:pt x="128016" y="1773936"/>
                </a:lnTo>
                <a:cubicBezTo>
                  <a:pt x="124968" y="1786128"/>
                  <a:pt x="122846" y="1798590"/>
                  <a:pt x="118872" y="1810512"/>
                </a:cubicBezTo>
                <a:cubicBezTo>
                  <a:pt x="92636" y="1889221"/>
                  <a:pt x="105259" y="1846674"/>
                  <a:pt x="82296" y="1938528"/>
                </a:cubicBezTo>
                <a:cubicBezTo>
                  <a:pt x="79248" y="1950720"/>
                  <a:pt x="74929" y="1962663"/>
                  <a:pt x="73152" y="1975104"/>
                </a:cubicBezTo>
                <a:cubicBezTo>
                  <a:pt x="70104" y="1996440"/>
                  <a:pt x="66681" y="2017726"/>
                  <a:pt x="64008" y="2039112"/>
                </a:cubicBezTo>
                <a:cubicBezTo>
                  <a:pt x="60585" y="2066500"/>
                  <a:pt x="61558" y="2094631"/>
                  <a:pt x="54864" y="2121408"/>
                </a:cubicBezTo>
                <a:cubicBezTo>
                  <a:pt x="52199" y="2132070"/>
                  <a:pt x="42672" y="2139696"/>
                  <a:pt x="36576" y="2148840"/>
                </a:cubicBezTo>
                <a:cubicBezTo>
                  <a:pt x="33528" y="2164080"/>
                  <a:pt x="32889" y="2180008"/>
                  <a:pt x="27432" y="2194560"/>
                </a:cubicBezTo>
                <a:cubicBezTo>
                  <a:pt x="23573" y="2204850"/>
                  <a:pt x="13003" y="2211702"/>
                  <a:pt x="9144" y="2221992"/>
                </a:cubicBezTo>
                <a:cubicBezTo>
                  <a:pt x="3687" y="2236544"/>
                  <a:pt x="0" y="2267712"/>
                  <a:pt x="0" y="226771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840456" y="1892808"/>
            <a:ext cx="1417344" cy="3593592"/>
          </a:xfrm>
          <a:custGeom>
            <a:avLst/>
            <a:gdLst>
              <a:gd name="connsiteX0" fmla="*/ 1417344 w 1417344"/>
              <a:gd name="connsiteY0" fmla="*/ 0 h 3593592"/>
              <a:gd name="connsiteX1" fmla="*/ 1380768 w 1417344"/>
              <a:gd name="connsiteY1" fmla="*/ 54864 h 3593592"/>
              <a:gd name="connsiteX2" fmla="*/ 1371624 w 1417344"/>
              <a:gd name="connsiteY2" fmla="*/ 82296 h 3593592"/>
              <a:gd name="connsiteX3" fmla="*/ 1307616 w 1417344"/>
              <a:gd name="connsiteY3" fmla="*/ 146304 h 3593592"/>
              <a:gd name="connsiteX4" fmla="*/ 1234464 w 1417344"/>
              <a:gd name="connsiteY4" fmla="*/ 237744 h 3593592"/>
              <a:gd name="connsiteX5" fmla="*/ 1179600 w 1417344"/>
              <a:gd name="connsiteY5" fmla="*/ 320040 h 3593592"/>
              <a:gd name="connsiteX6" fmla="*/ 1161312 w 1417344"/>
              <a:gd name="connsiteY6" fmla="*/ 347472 h 3593592"/>
              <a:gd name="connsiteX7" fmla="*/ 1152168 w 1417344"/>
              <a:gd name="connsiteY7" fmla="*/ 374904 h 3593592"/>
              <a:gd name="connsiteX8" fmla="*/ 1124736 w 1417344"/>
              <a:gd name="connsiteY8" fmla="*/ 393192 h 3593592"/>
              <a:gd name="connsiteX9" fmla="*/ 1106448 w 1417344"/>
              <a:gd name="connsiteY9" fmla="*/ 420624 h 3593592"/>
              <a:gd name="connsiteX10" fmla="*/ 1042440 w 1417344"/>
              <a:gd name="connsiteY10" fmla="*/ 448056 h 3593592"/>
              <a:gd name="connsiteX11" fmla="*/ 1005864 w 1417344"/>
              <a:gd name="connsiteY11" fmla="*/ 466344 h 3593592"/>
              <a:gd name="connsiteX12" fmla="*/ 951000 w 1417344"/>
              <a:gd name="connsiteY12" fmla="*/ 512064 h 3593592"/>
              <a:gd name="connsiteX13" fmla="*/ 923568 w 1417344"/>
              <a:gd name="connsiteY13" fmla="*/ 530352 h 3593592"/>
              <a:gd name="connsiteX14" fmla="*/ 905280 w 1417344"/>
              <a:gd name="connsiteY14" fmla="*/ 557784 h 3593592"/>
              <a:gd name="connsiteX15" fmla="*/ 877848 w 1417344"/>
              <a:gd name="connsiteY15" fmla="*/ 576072 h 3593592"/>
              <a:gd name="connsiteX16" fmla="*/ 859560 w 1417344"/>
              <a:gd name="connsiteY16" fmla="*/ 612648 h 3593592"/>
              <a:gd name="connsiteX17" fmla="*/ 822984 w 1417344"/>
              <a:gd name="connsiteY17" fmla="*/ 667512 h 3593592"/>
              <a:gd name="connsiteX18" fmla="*/ 804696 w 1417344"/>
              <a:gd name="connsiteY18" fmla="*/ 722376 h 3593592"/>
              <a:gd name="connsiteX19" fmla="*/ 758976 w 1417344"/>
              <a:gd name="connsiteY19" fmla="*/ 740664 h 3593592"/>
              <a:gd name="connsiteX20" fmla="*/ 722400 w 1417344"/>
              <a:gd name="connsiteY20" fmla="*/ 777240 h 3593592"/>
              <a:gd name="connsiteX21" fmla="*/ 694968 w 1417344"/>
              <a:gd name="connsiteY21" fmla="*/ 786384 h 3593592"/>
              <a:gd name="connsiteX22" fmla="*/ 667536 w 1417344"/>
              <a:gd name="connsiteY22" fmla="*/ 804672 h 3593592"/>
              <a:gd name="connsiteX23" fmla="*/ 640104 w 1417344"/>
              <a:gd name="connsiteY23" fmla="*/ 813816 h 3593592"/>
              <a:gd name="connsiteX24" fmla="*/ 585240 w 1417344"/>
              <a:gd name="connsiteY24" fmla="*/ 850392 h 3593592"/>
              <a:gd name="connsiteX25" fmla="*/ 557808 w 1417344"/>
              <a:gd name="connsiteY25" fmla="*/ 868680 h 3593592"/>
              <a:gd name="connsiteX26" fmla="*/ 530376 w 1417344"/>
              <a:gd name="connsiteY26" fmla="*/ 877824 h 3593592"/>
              <a:gd name="connsiteX27" fmla="*/ 484656 w 1417344"/>
              <a:gd name="connsiteY27" fmla="*/ 923544 h 3593592"/>
              <a:gd name="connsiteX28" fmla="*/ 466368 w 1417344"/>
              <a:gd name="connsiteY28" fmla="*/ 950976 h 3593592"/>
              <a:gd name="connsiteX29" fmla="*/ 438936 w 1417344"/>
              <a:gd name="connsiteY29" fmla="*/ 969264 h 3593592"/>
              <a:gd name="connsiteX30" fmla="*/ 429792 w 1417344"/>
              <a:gd name="connsiteY30" fmla="*/ 996696 h 3593592"/>
              <a:gd name="connsiteX31" fmla="*/ 402360 w 1417344"/>
              <a:gd name="connsiteY31" fmla="*/ 1014984 h 3593592"/>
              <a:gd name="connsiteX32" fmla="*/ 393216 w 1417344"/>
              <a:gd name="connsiteY32" fmla="*/ 1069848 h 3593592"/>
              <a:gd name="connsiteX33" fmla="*/ 374928 w 1417344"/>
              <a:gd name="connsiteY33" fmla="*/ 1335024 h 3593592"/>
              <a:gd name="connsiteX34" fmla="*/ 365784 w 1417344"/>
              <a:gd name="connsiteY34" fmla="*/ 1362456 h 3593592"/>
              <a:gd name="connsiteX35" fmla="*/ 347496 w 1417344"/>
              <a:gd name="connsiteY35" fmla="*/ 1426464 h 3593592"/>
              <a:gd name="connsiteX36" fmla="*/ 329208 w 1417344"/>
              <a:gd name="connsiteY36" fmla="*/ 1453896 h 3593592"/>
              <a:gd name="connsiteX37" fmla="*/ 310920 w 1417344"/>
              <a:gd name="connsiteY37" fmla="*/ 1517904 h 3593592"/>
              <a:gd name="connsiteX38" fmla="*/ 292632 w 1417344"/>
              <a:gd name="connsiteY38" fmla="*/ 1545336 h 3593592"/>
              <a:gd name="connsiteX39" fmla="*/ 274344 w 1417344"/>
              <a:gd name="connsiteY39" fmla="*/ 1600200 h 3593592"/>
              <a:gd name="connsiteX40" fmla="*/ 301776 w 1417344"/>
              <a:gd name="connsiteY40" fmla="*/ 1691640 h 3593592"/>
              <a:gd name="connsiteX41" fmla="*/ 320064 w 1417344"/>
              <a:gd name="connsiteY41" fmla="*/ 1746504 h 3593592"/>
              <a:gd name="connsiteX42" fmla="*/ 329208 w 1417344"/>
              <a:gd name="connsiteY42" fmla="*/ 1965960 h 3593592"/>
              <a:gd name="connsiteX43" fmla="*/ 338352 w 1417344"/>
              <a:gd name="connsiteY43" fmla="*/ 2020824 h 3593592"/>
              <a:gd name="connsiteX44" fmla="*/ 365784 w 1417344"/>
              <a:gd name="connsiteY44" fmla="*/ 2176272 h 3593592"/>
              <a:gd name="connsiteX45" fmla="*/ 384072 w 1417344"/>
              <a:gd name="connsiteY45" fmla="*/ 2295144 h 3593592"/>
              <a:gd name="connsiteX46" fmla="*/ 393216 w 1417344"/>
              <a:gd name="connsiteY46" fmla="*/ 2322576 h 3593592"/>
              <a:gd name="connsiteX47" fmla="*/ 402360 w 1417344"/>
              <a:gd name="connsiteY47" fmla="*/ 2368296 h 3593592"/>
              <a:gd name="connsiteX48" fmla="*/ 411504 w 1417344"/>
              <a:gd name="connsiteY48" fmla="*/ 2395728 h 3593592"/>
              <a:gd name="connsiteX49" fmla="*/ 420648 w 1417344"/>
              <a:gd name="connsiteY49" fmla="*/ 2432304 h 3593592"/>
              <a:gd name="connsiteX50" fmla="*/ 475512 w 1417344"/>
              <a:gd name="connsiteY50" fmla="*/ 2532888 h 3593592"/>
              <a:gd name="connsiteX51" fmla="*/ 438936 w 1417344"/>
              <a:gd name="connsiteY51" fmla="*/ 2889504 h 3593592"/>
              <a:gd name="connsiteX52" fmla="*/ 411504 w 1417344"/>
              <a:gd name="connsiteY52" fmla="*/ 2962656 h 3593592"/>
              <a:gd name="connsiteX53" fmla="*/ 374928 w 1417344"/>
              <a:gd name="connsiteY53" fmla="*/ 3017520 h 3593592"/>
              <a:gd name="connsiteX54" fmla="*/ 347496 w 1417344"/>
              <a:gd name="connsiteY54" fmla="*/ 3081528 h 3593592"/>
              <a:gd name="connsiteX55" fmla="*/ 292632 w 1417344"/>
              <a:gd name="connsiteY55" fmla="*/ 3136392 h 3593592"/>
              <a:gd name="connsiteX56" fmla="*/ 256056 w 1417344"/>
              <a:gd name="connsiteY56" fmla="*/ 3191256 h 3593592"/>
              <a:gd name="connsiteX57" fmla="*/ 210336 w 1417344"/>
              <a:gd name="connsiteY57" fmla="*/ 3246120 h 3593592"/>
              <a:gd name="connsiteX58" fmla="*/ 182904 w 1417344"/>
              <a:gd name="connsiteY58" fmla="*/ 3300984 h 3593592"/>
              <a:gd name="connsiteX59" fmla="*/ 173760 w 1417344"/>
              <a:gd name="connsiteY59" fmla="*/ 3328416 h 3593592"/>
              <a:gd name="connsiteX60" fmla="*/ 118896 w 1417344"/>
              <a:gd name="connsiteY60" fmla="*/ 3410712 h 3593592"/>
              <a:gd name="connsiteX61" fmla="*/ 100608 w 1417344"/>
              <a:gd name="connsiteY61" fmla="*/ 3438144 h 3593592"/>
              <a:gd name="connsiteX62" fmla="*/ 73176 w 1417344"/>
              <a:gd name="connsiteY62" fmla="*/ 3483864 h 3593592"/>
              <a:gd name="connsiteX63" fmla="*/ 45744 w 1417344"/>
              <a:gd name="connsiteY63" fmla="*/ 3502152 h 3593592"/>
              <a:gd name="connsiteX64" fmla="*/ 36600 w 1417344"/>
              <a:gd name="connsiteY64" fmla="*/ 3529584 h 3593592"/>
              <a:gd name="connsiteX65" fmla="*/ 9168 w 1417344"/>
              <a:gd name="connsiteY65" fmla="*/ 3557016 h 3593592"/>
              <a:gd name="connsiteX66" fmla="*/ 24 w 1417344"/>
              <a:gd name="connsiteY66" fmla="*/ 3593592 h 359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417344" h="3593592">
                <a:moveTo>
                  <a:pt x="1417344" y="0"/>
                </a:moveTo>
                <a:cubicBezTo>
                  <a:pt x="1405152" y="18288"/>
                  <a:pt x="1391442" y="35651"/>
                  <a:pt x="1380768" y="54864"/>
                </a:cubicBezTo>
                <a:cubicBezTo>
                  <a:pt x="1376087" y="63290"/>
                  <a:pt x="1377645" y="74770"/>
                  <a:pt x="1371624" y="82296"/>
                </a:cubicBezTo>
                <a:cubicBezTo>
                  <a:pt x="1352775" y="105858"/>
                  <a:pt x="1307616" y="146304"/>
                  <a:pt x="1307616" y="146304"/>
                </a:cubicBezTo>
                <a:cubicBezTo>
                  <a:pt x="1281389" y="224985"/>
                  <a:pt x="1328895" y="96097"/>
                  <a:pt x="1234464" y="237744"/>
                </a:cubicBezTo>
                <a:lnTo>
                  <a:pt x="1179600" y="320040"/>
                </a:lnTo>
                <a:cubicBezTo>
                  <a:pt x="1173504" y="329184"/>
                  <a:pt x="1164787" y="337046"/>
                  <a:pt x="1161312" y="347472"/>
                </a:cubicBezTo>
                <a:cubicBezTo>
                  <a:pt x="1158264" y="356616"/>
                  <a:pt x="1158189" y="367378"/>
                  <a:pt x="1152168" y="374904"/>
                </a:cubicBezTo>
                <a:cubicBezTo>
                  <a:pt x="1145303" y="383486"/>
                  <a:pt x="1133880" y="387096"/>
                  <a:pt x="1124736" y="393192"/>
                </a:cubicBezTo>
                <a:cubicBezTo>
                  <a:pt x="1118640" y="402336"/>
                  <a:pt x="1114219" y="412853"/>
                  <a:pt x="1106448" y="420624"/>
                </a:cubicBezTo>
                <a:cubicBezTo>
                  <a:pt x="1080505" y="446567"/>
                  <a:pt x="1076017" y="435465"/>
                  <a:pt x="1042440" y="448056"/>
                </a:cubicBezTo>
                <a:cubicBezTo>
                  <a:pt x="1029677" y="452842"/>
                  <a:pt x="1017699" y="459581"/>
                  <a:pt x="1005864" y="466344"/>
                </a:cubicBezTo>
                <a:cubicBezTo>
                  <a:pt x="962522" y="491111"/>
                  <a:pt x="992263" y="477678"/>
                  <a:pt x="951000" y="512064"/>
                </a:cubicBezTo>
                <a:cubicBezTo>
                  <a:pt x="942557" y="519099"/>
                  <a:pt x="932712" y="524256"/>
                  <a:pt x="923568" y="530352"/>
                </a:cubicBezTo>
                <a:cubicBezTo>
                  <a:pt x="917472" y="539496"/>
                  <a:pt x="913051" y="550013"/>
                  <a:pt x="905280" y="557784"/>
                </a:cubicBezTo>
                <a:cubicBezTo>
                  <a:pt x="897509" y="565555"/>
                  <a:pt x="884883" y="567629"/>
                  <a:pt x="877848" y="576072"/>
                </a:cubicBezTo>
                <a:cubicBezTo>
                  <a:pt x="869122" y="586544"/>
                  <a:pt x="866573" y="600959"/>
                  <a:pt x="859560" y="612648"/>
                </a:cubicBezTo>
                <a:cubicBezTo>
                  <a:pt x="848252" y="631495"/>
                  <a:pt x="829935" y="646660"/>
                  <a:pt x="822984" y="667512"/>
                </a:cubicBezTo>
                <a:cubicBezTo>
                  <a:pt x="816888" y="685800"/>
                  <a:pt x="822594" y="715217"/>
                  <a:pt x="804696" y="722376"/>
                </a:cubicBezTo>
                <a:lnTo>
                  <a:pt x="758976" y="740664"/>
                </a:lnTo>
                <a:cubicBezTo>
                  <a:pt x="746784" y="752856"/>
                  <a:pt x="736430" y="767218"/>
                  <a:pt x="722400" y="777240"/>
                </a:cubicBezTo>
                <a:cubicBezTo>
                  <a:pt x="714557" y="782842"/>
                  <a:pt x="703589" y="782073"/>
                  <a:pt x="694968" y="786384"/>
                </a:cubicBezTo>
                <a:cubicBezTo>
                  <a:pt x="685138" y="791299"/>
                  <a:pt x="677366" y="799757"/>
                  <a:pt x="667536" y="804672"/>
                </a:cubicBezTo>
                <a:cubicBezTo>
                  <a:pt x="658915" y="808983"/>
                  <a:pt x="648530" y="809135"/>
                  <a:pt x="640104" y="813816"/>
                </a:cubicBezTo>
                <a:cubicBezTo>
                  <a:pt x="620891" y="824490"/>
                  <a:pt x="603528" y="838200"/>
                  <a:pt x="585240" y="850392"/>
                </a:cubicBezTo>
                <a:cubicBezTo>
                  <a:pt x="576096" y="856488"/>
                  <a:pt x="568234" y="865205"/>
                  <a:pt x="557808" y="868680"/>
                </a:cubicBezTo>
                <a:lnTo>
                  <a:pt x="530376" y="877824"/>
                </a:lnTo>
                <a:cubicBezTo>
                  <a:pt x="512005" y="932938"/>
                  <a:pt x="536806" y="880085"/>
                  <a:pt x="484656" y="923544"/>
                </a:cubicBezTo>
                <a:cubicBezTo>
                  <a:pt x="476213" y="930579"/>
                  <a:pt x="474139" y="943205"/>
                  <a:pt x="466368" y="950976"/>
                </a:cubicBezTo>
                <a:cubicBezTo>
                  <a:pt x="458597" y="958747"/>
                  <a:pt x="448080" y="963168"/>
                  <a:pt x="438936" y="969264"/>
                </a:cubicBezTo>
                <a:cubicBezTo>
                  <a:pt x="435888" y="978408"/>
                  <a:pt x="435813" y="989170"/>
                  <a:pt x="429792" y="996696"/>
                </a:cubicBezTo>
                <a:cubicBezTo>
                  <a:pt x="422927" y="1005278"/>
                  <a:pt x="407275" y="1005154"/>
                  <a:pt x="402360" y="1014984"/>
                </a:cubicBezTo>
                <a:cubicBezTo>
                  <a:pt x="394069" y="1031567"/>
                  <a:pt x="396264" y="1051560"/>
                  <a:pt x="393216" y="1069848"/>
                </a:cubicBezTo>
                <a:cubicBezTo>
                  <a:pt x="389613" y="1152723"/>
                  <a:pt x="393931" y="1249510"/>
                  <a:pt x="374928" y="1335024"/>
                </a:cubicBezTo>
                <a:cubicBezTo>
                  <a:pt x="372837" y="1344433"/>
                  <a:pt x="368432" y="1353188"/>
                  <a:pt x="365784" y="1362456"/>
                </a:cubicBezTo>
                <a:cubicBezTo>
                  <a:pt x="361878" y="1376128"/>
                  <a:pt x="354804" y="1411848"/>
                  <a:pt x="347496" y="1426464"/>
                </a:cubicBezTo>
                <a:cubicBezTo>
                  <a:pt x="342581" y="1436294"/>
                  <a:pt x="334123" y="1444066"/>
                  <a:pt x="329208" y="1453896"/>
                </a:cubicBezTo>
                <a:cubicBezTo>
                  <a:pt x="311414" y="1489484"/>
                  <a:pt x="328499" y="1476887"/>
                  <a:pt x="310920" y="1517904"/>
                </a:cubicBezTo>
                <a:cubicBezTo>
                  <a:pt x="306591" y="1528005"/>
                  <a:pt x="297095" y="1535293"/>
                  <a:pt x="292632" y="1545336"/>
                </a:cubicBezTo>
                <a:cubicBezTo>
                  <a:pt x="284803" y="1562952"/>
                  <a:pt x="274344" y="1600200"/>
                  <a:pt x="274344" y="1600200"/>
                </a:cubicBezTo>
                <a:cubicBezTo>
                  <a:pt x="294407" y="1740642"/>
                  <a:pt x="266758" y="1612848"/>
                  <a:pt x="301776" y="1691640"/>
                </a:cubicBezTo>
                <a:cubicBezTo>
                  <a:pt x="309605" y="1709256"/>
                  <a:pt x="320064" y="1746504"/>
                  <a:pt x="320064" y="1746504"/>
                </a:cubicBezTo>
                <a:cubicBezTo>
                  <a:pt x="323112" y="1819656"/>
                  <a:pt x="324338" y="1892907"/>
                  <a:pt x="329208" y="1965960"/>
                </a:cubicBezTo>
                <a:cubicBezTo>
                  <a:pt x="330441" y="1984459"/>
                  <a:pt x="336507" y="2002376"/>
                  <a:pt x="338352" y="2020824"/>
                </a:cubicBezTo>
                <a:cubicBezTo>
                  <a:pt x="352951" y="2166809"/>
                  <a:pt x="322565" y="2111444"/>
                  <a:pt x="365784" y="2176272"/>
                </a:cubicBezTo>
                <a:cubicBezTo>
                  <a:pt x="371336" y="2220690"/>
                  <a:pt x="373600" y="2253254"/>
                  <a:pt x="384072" y="2295144"/>
                </a:cubicBezTo>
                <a:cubicBezTo>
                  <a:pt x="386410" y="2304495"/>
                  <a:pt x="390878" y="2313225"/>
                  <a:pt x="393216" y="2322576"/>
                </a:cubicBezTo>
                <a:cubicBezTo>
                  <a:pt x="396985" y="2337654"/>
                  <a:pt x="398591" y="2353218"/>
                  <a:pt x="402360" y="2368296"/>
                </a:cubicBezTo>
                <a:cubicBezTo>
                  <a:pt x="404698" y="2377647"/>
                  <a:pt x="408856" y="2386460"/>
                  <a:pt x="411504" y="2395728"/>
                </a:cubicBezTo>
                <a:cubicBezTo>
                  <a:pt x="414956" y="2407812"/>
                  <a:pt x="415814" y="2420703"/>
                  <a:pt x="420648" y="2432304"/>
                </a:cubicBezTo>
                <a:cubicBezTo>
                  <a:pt x="443698" y="2487625"/>
                  <a:pt x="449535" y="2493923"/>
                  <a:pt x="475512" y="2532888"/>
                </a:cubicBezTo>
                <a:cubicBezTo>
                  <a:pt x="464767" y="2688688"/>
                  <a:pt x="471204" y="2760433"/>
                  <a:pt x="438936" y="2889504"/>
                </a:cubicBezTo>
                <a:cubicBezTo>
                  <a:pt x="429635" y="2926708"/>
                  <a:pt x="431997" y="2928501"/>
                  <a:pt x="411504" y="2962656"/>
                </a:cubicBezTo>
                <a:cubicBezTo>
                  <a:pt x="400196" y="2981503"/>
                  <a:pt x="374928" y="3017520"/>
                  <a:pt x="374928" y="3017520"/>
                </a:cubicBezTo>
                <a:cubicBezTo>
                  <a:pt x="366886" y="3049687"/>
                  <a:pt x="369460" y="3056818"/>
                  <a:pt x="347496" y="3081528"/>
                </a:cubicBezTo>
                <a:cubicBezTo>
                  <a:pt x="330313" y="3100858"/>
                  <a:pt x="292632" y="3136392"/>
                  <a:pt x="292632" y="3136392"/>
                </a:cubicBezTo>
                <a:cubicBezTo>
                  <a:pt x="276562" y="3184601"/>
                  <a:pt x="294109" y="3145593"/>
                  <a:pt x="256056" y="3191256"/>
                </a:cubicBezTo>
                <a:cubicBezTo>
                  <a:pt x="192403" y="3267639"/>
                  <a:pt x="290479" y="3165977"/>
                  <a:pt x="210336" y="3246120"/>
                </a:cubicBezTo>
                <a:cubicBezTo>
                  <a:pt x="187352" y="3315071"/>
                  <a:pt x="218356" y="3230080"/>
                  <a:pt x="182904" y="3300984"/>
                </a:cubicBezTo>
                <a:cubicBezTo>
                  <a:pt x="178593" y="3309605"/>
                  <a:pt x="178441" y="3319990"/>
                  <a:pt x="173760" y="3328416"/>
                </a:cubicBezTo>
                <a:lnTo>
                  <a:pt x="118896" y="3410712"/>
                </a:lnTo>
                <a:cubicBezTo>
                  <a:pt x="112800" y="3419856"/>
                  <a:pt x="106262" y="3428720"/>
                  <a:pt x="100608" y="3438144"/>
                </a:cubicBezTo>
                <a:cubicBezTo>
                  <a:pt x="91464" y="3453384"/>
                  <a:pt x="84742" y="3470370"/>
                  <a:pt x="73176" y="3483864"/>
                </a:cubicBezTo>
                <a:cubicBezTo>
                  <a:pt x="66024" y="3492208"/>
                  <a:pt x="54888" y="3496056"/>
                  <a:pt x="45744" y="3502152"/>
                </a:cubicBezTo>
                <a:cubicBezTo>
                  <a:pt x="42696" y="3511296"/>
                  <a:pt x="41947" y="3521564"/>
                  <a:pt x="36600" y="3529584"/>
                </a:cubicBezTo>
                <a:cubicBezTo>
                  <a:pt x="29427" y="3540344"/>
                  <a:pt x="16341" y="3546256"/>
                  <a:pt x="9168" y="3557016"/>
                </a:cubicBezTo>
                <a:cubicBezTo>
                  <a:pt x="-940" y="3572178"/>
                  <a:pt x="24" y="3579604"/>
                  <a:pt x="24" y="359359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5181600"/>
            <a:ext cx="285108" cy="3683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15821" y="1920240"/>
            <a:ext cx="1180107" cy="1956816"/>
          </a:xfrm>
          <a:custGeom>
            <a:avLst/>
            <a:gdLst>
              <a:gd name="connsiteX0" fmla="*/ 1180107 w 1180107"/>
              <a:gd name="connsiteY0" fmla="*/ 0 h 1956816"/>
              <a:gd name="connsiteX1" fmla="*/ 1143531 w 1180107"/>
              <a:gd name="connsiteY1" fmla="*/ 45720 h 1956816"/>
              <a:gd name="connsiteX2" fmla="*/ 933219 w 1180107"/>
              <a:gd name="connsiteY2" fmla="*/ 210312 h 1956816"/>
              <a:gd name="connsiteX3" fmla="*/ 850923 w 1180107"/>
              <a:gd name="connsiteY3" fmla="*/ 338328 h 1956816"/>
              <a:gd name="connsiteX4" fmla="*/ 750339 w 1180107"/>
              <a:gd name="connsiteY4" fmla="*/ 539496 h 1956816"/>
              <a:gd name="connsiteX5" fmla="*/ 722907 w 1180107"/>
              <a:gd name="connsiteY5" fmla="*/ 576072 h 1956816"/>
              <a:gd name="connsiteX6" fmla="*/ 668043 w 1180107"/>
              <a:gd name="connsiteY6" fmla="*/ 694944 h 1956816"/>
              <a:gd name="connsiteX7" fmla="*/ 585747 w 1180107"/>
              <a:gd name="connsiteY7" fmla="*/ 822960 h 1956816"/>
              <a:gd name="connsiteX8" fmla="*/ 549171 w 1180107"/>
              <a:gd name="connsiteY8" fmla="*/ 914400 h 1956816"/>
              <a:gd name="connsiteX9" fmla="*/ 485163 w 1180107"/>
              <a:gd name="connsiteY9" fmla="*/ 1014984 h 1956816"/>
              <a:gd name="connsiteX10" fmla="*/ 457731 w 1180107"/>
              <a:gd name="connsiteY10" fmla="*/ 1069848 h 1956816"/>
              <a:gd name="connsiteX11" fmla="*/ 412011 w 1180107"/>
              <a:gd name="connsiteY11" fmla="*/ 1179576 h 1956816"/>
              <a:gd name="connsiteX12" fmla="*/ 402867 w 1180107"/>
              <a:gd name="connsiteY12" fmla="*/ 1243584 h 1956816"/>
              <a:gd name="connsiteX13" fmla="*/ 311427 w 1180107"/>
              <a:gd name="connsiteY13" fmla="*/ 1408176 h 1956816"/>
              <a:gd name="connsiteX14" fmla="*/ 283995 w 1180107"/>
              <a:gd name="connsiteY14" fmla="*/ 1453896 h 1956816"/>
              <a:gd name="connsiteX15" fmla="*/ 256563 w 1180107"/>
              <a:gd name="connsiteY15" fmla="*/ 1499616 h 1956816"/>
              <a:gd name="connsiteX16" fmla="*/ 219987 w 1180107"/>
              <a:gd name="connsiteY16" fmla="*/ 1545336 h 1956816"/>
              <a:gd name="connsiteX17" fmla="*/ 165123 w 1180107"/>
              <a:gd name="connsiteY17" fmla="*/ 1600200 h 1956816"/>
              <a:gd name="connsiteX18" fmla="*/ 101115 w 1180107"/>
              <a:gd name="connsiteY18" fmla="*/ 1682496 h 1956816"/>
              <a:gd name="connsiteX19" fmla="*/ 82827 w 1180107"/>
              <a:gd name="connsiteY19" fmla="*/ 1719072 h 1956816"/>
              <a:gd name="connsiteX20" fmla="*/ 55395 w 1180107"/>
              <a:gd name="connsiteY20" fmla="*/ 1773936 h 1956816"/>
              <a:gd name="connsiteX21" fmla="*/ 46251 w 1180107"/>
              <a:gd name="connsiteY21" fmla="*/ 1856232 h 1956816"/>
              <a:gd name="connsiteX22" fmla="*/ 531 w 1180107"/>
              <a:gd name="connsiteY22" fmla="*/ 1938528 h 1956816"/>
              <a:gd name="connsiteX23" fmla="*/ 531 w 1180107"/>
              <a:gd name="connsiteY23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0107" h="1956816">
                <a:moveTo>
                  <a:pt x="1180107" y="0"/>
                </a:moveTo>
                <a:cubicBezTo>
                  <a:pt x="1167915" y="15240"/>
                  <a:pt x="1158118" y="32754"/>
                  <a:pt x="1143531" y="45720"/>
                </a:cubicBezTo>
                <a:cubicBezTo>
                  <a:pt x="1038277" y="139279"/>
                  <a:pt x="1104612" y="-56299"/>
                  <a:pt x="933219" y="210312"/>
                </a:cubicBezTo>
                <a:cubicBezTo>
                  <a:pt x="905787" y="252984"/>
                  <a:pt x="875709" y="294067"/>
                  <a:pt x="850923" y="338328"/>
                </a:cubicBezTo>
                <a:cubicBezTo>
                  <a:pt x="673176" y="655733"/>
                  <a:pt x="943361" y="217793"/>
                  <a:pt x="750339" y="539496"/>
                </a:cubicBezTo>
                <a:cubicBezTo>
                  <a:pt x="742498" y="552564"/>
                  <a:pt x="730748" y="563004"/>
                  <a:pt x="722907" y="576072"/>
                </a:cubicBezTo>
                <a:cubicBezTo>
                  <a:pt x="617544" y="751676"/>
                  <a:pt x="780218" y="498638"/>
                  <a:pt x="668043" y="694944"/>
                </a:cubicBezTo>
                <a:cubicBezTo>
                  <a:pt x="642874" y="738989"/>
                  <a:pt x="609908" y="778355"/>
                  <a:pt x="585747" y="822960"/>
                </a:cubicBezTo>
                <a:cubicBezTo>
                  <a:pt x="570112" y="851825"/>
                  <a:pt x="564403" y="885320"/>
                  <a:pt x="549171" y="914400"/>
                </a:cubicBezTo>
                <a:cubicBezTo>
                  <a:pt x="530731" y="949604"/>
                  <a:pt x="505313" y="980730"/>
                  <a:pt x="485163" y="1014984"/>
                </a:cubicBezTo>
                <a:cubicBezTo>
                  <a:pt x="474796" y="1032608"/>
                  <a:pt x="466875" y="1051560"/>
                  <a:pt x="457731" y="1069848"/>
                </a:cubicBezTo>
                <a:cubicBezTo>
                  <a:pt x="432185" y="1223123"/>
                  <a:pt x="474032" y="1018321"/>
                  <a:pt x="412011" y="1179576"/>
                </a:cubicBezTo>
                <a:cubicBezTo>
                  <a:pt x="404274" y="1199692"/>
                  <a:pt x="409683" y="1223137"/>
                  <a:pt x="402867" y="1243584"/>
                </a:cubicBezTo>
                <a:cubicBezTo>
                  <a:pt x="389749" y="1282938"/>
                  <a:pt x="329006" y="1378878"/>
                  <a:pt x="311427" y="1408176"/>
                </a:cubicBezTo>
                <a:lnTo>
                  <a:pt x="283995" y="1453896"/>
                </a:lnTo>
                <a:cubicBezTo>
                  <a:pt x="274851" y="1469136"/>
                  <a:pt x="267666" y="1485738"/>
                  <a:pt x="256563" y="1499616"/>
                </a:cubicBezTo>
                <a:lnTo>
                  <a:pt x="219987" y="1545336"/>
                </a:lnTo>
                <a:cubicBezTo>
                  <a:pt x="201040" y="1602176"/>
                  <a:pt x="226820" y="1544673"/>
                  <a:pt x="165123" y="1600200"/>
                </a:cubicBezTo>
                <a:cubicBezTo>
                  <a:pt x="151052" y="1612864"/>
                  <a:pt x="114750" y="1658635"/>
                  <a:pt x="101115" y="1682496"/>
                </a:cubicBezTo>
                <a:cubicBezTo>
                  <a:pt x="94352" y="1694331"/>
                  <a:pt x="89590" y="1707237"/>
                  <a:pt x="82827" y="1719072"/>
                </a:cubicBezTo>
                <a:cubicBezTo>
                  <a:pt x="54466" y="1768705"/>
                  <a:pt x="72160" y="1723641"/>
                  <a:pt x="55395" y="1773936"/>
                </a:cubicBezTo>
                <a:cubicBezTo>
                  <a:pt x="52347" y="1801368"/>
                  <a:pt x="54979" y="1830048"/>
                  <a:pt x="46251" y="1856232"/>
                </a:cubicBezTo>
                <a:cubicBezTo>
                  <a:pt x="9588" y="1966222"/>
                  <a:pt x="14319" y="1869587"/>
                  <a:pt x="531" y="1938528"/>
                </a:cubicBezTo>
                <a:cubicBezTo>
                  <a:pt x="-665" y="1944506"/>
                  <a:pt x="531" y="1950720"/>
                  <a:pt x="531" y="1956816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56001" y="5127317"/>
            <a:ext cx="2937245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Size of T/Line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Voltage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Projects’ Schedule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IGCEP Merit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179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273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6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68952" cy="132556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HYDROPOPWER </a:t>
            </a:r>
            <a:b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</a:t>
            </a:r>
            <a:endParaRPr lang="en-US" sz="3600" b="1" dirty="0">
              <a:solidFill>
                <a:srgbClr val="0B28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257" y="1457400"/>
            <a:ext cx="8640960" cy="4740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6468" y="1371600"/>
            <a:ext cx="8670081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latin typeface="Arial" pitchFamily="34" charset="0"/>
              </a:rPr>
              <a:t>Around 40,000 MW Non Committed Potential Available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IGCEP 2020-2047 includes Development of around 45000 MW Potential up to year 2047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Transmission Expansion Plan (TEP) being Synchronized with IGCEP </a:t>
            </a:r>
            <a:r>
              <a:rPr lang="en-US" sz="2000" b="1" dirty="0" smtClean="0">
                <a:latin typeface="Arial" pitchFamily="34" charset="0"/>
              </a:rPr>
              <a:t>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GOP Determined to Develop Indigenous Sources for Electricity Generation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/>
              <a:t>GOP  Committed to Drastically Increase Share of Renewable Sources in Power Mix with 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 smtClean="0">
                <a:latin typeface="Arial" pitchFamily="34" charset="0"/>
              </a:rPr>
              <a:t>Hydropower has Capability to Compensate Technical Limitations of Other RE Plants w.r.t. Lower </a:t>
            </a:r>
            <a:r>
              <a:rPr lang="en-US" sz="2000" b="1" dirty="0"/>
              <a:t>C</a:t>
            </a:r>
            <a:r>
              <a:rPr lang="en-US" sz="2000" b="1" dirty="0" smtClean="0">
                <a:latin typeface="Arial" pitchFamily="34" charset="0"/>
              </a:rPr>
              <a:t>apacity </a:t>
            </a:r>
            <a:r>
              <a:rPr lang="en-US" sz="2000" b="1" dirty="0"/>
              <a:t>F</a:t>
            </a:r>
            <a:r>
              <a:rPr lang="en-US" sz="2000" b="1" dirty="0" smtClean="0">
                <a:latin typeface="Arial" pitchFamily="34" charset="0"/>
              </a:rPr>
              <a:t>actor, Intermittency of Generation and Grid Stability    </a:t>
            </a:r>
          </a:p>
          <a:p>
            <a:pPr lvl="1" indent="-457200" algn="just" eaLnBrk="0" hangingPunc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/>
              <a:t>Increasing Interest of Investors in Hydropower </a:t>
            </a:r>
          </a:p>
          <a:p>
            <a:pPr marL="290513" lvl="1" algn="just">
              <a:lnSpc>
                <a:spcPct val="110000"/>
              </a:lnSpc>
              <a:buClr>
                <a:srgbClr val="C00000"/>
              </a:buClr>
              <a:tabLst>
                <a:tab pos="287338" algn="l"/>
              </a:tabLst>
              <a:defRPr/>
            </a:pPr>
            <a:endParaRPr lang="en-AU" sz="1450" b="1" dirty="0">
              <a:solidFill>
                <a:srgbClr val="000000"/>
              </a:solidFill>
              <a:latin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§"/>
              <a:defRPr/>
            </a:pPr>
            <a:endParaRPr lang="en-US" altLang="en-US" sz="14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r>
              <a:rPr lang="en-US" sz="6000" b="1" dirty="0" smtClean="0"/>
              <a:t>THANKS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97B5F-4217-49AF-949D-8C994074F301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213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5750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2924175" y="1617281"/>
            <a:ext cx="19812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24736 MW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008168" y="72941"/>
            <a:ext cx="1981200" cy="461665"/>
          </a:xfrm>
          <a:prstGeom prst="rect">
            <a:avLst/>
          </a:prstGeom>
          <a:solidFill>
            <a:srgbClr val="FFB3B3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21125 MW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181725" y="1688736"/>
            <a:ext cx="19812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6450 MW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703368" y="3530933"/>
            <a:ext cx="1611832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7291 MW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572000" y="5557838"/>
            <a:ext cx="1981200" cy="461665"/>
          </a:xfrm>
          <a:prstGeom prst="rect">
            <a:avLst/>
          </a:prstGeom>
          <a:solidFill>
            <a:srgbClr val="CCE9AD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193 MW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05841" y="4542068"/>
            <a:ext cx="1981200" cy="461665"/>
          </a:xfrm>
          <a:prstGeom prst="rect">
            <a:avLst/>
          </a:prstGeom>
          <a:solidFill>
            <a:srgbClr val="CCE9AD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1 MW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56006" y="762000"/>
            <a:ext cx="4448175" cy="46166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HYDROPOWER POTENTIAL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05600" y="4562432"/>
            <a:ext cx="2108269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Total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=59796 MW</a:t>
            </a: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8910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0" y="0"/>
            <a:ext cx="9144000" cy="935865"/>
          </a:xfrm>
          <a:prstGeom prst="flowChartAlternateProcess">
            <a:avLst/>
          </a:prstGeom>
          <a:solidFill>
            <a:srgbClr val="00152A">
              <a:alpha val="80000"/>
            </a:srgbClr>
          </a:solidFill>
          <a:ln w="57150" cap="sq" cmpd="thickThin">
            <a:solidFill>
              <a:srgbClr val="33CCCC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Impact" pitchFamily="34" charset="0"/>
                <a:ea typeface="+mn-ea"/>
                <a:cs typeface="+mn-cs"/>
              </a:rPr>
              <a:t>Hydropower Potential - River</a:t>
            </a:r>
            <a:endParaRPr kumimoji="0" lang="pt-BR" sz="4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724935"/>
              </p:ext>
            </p:extLst>
          </p:nvPr>
        </p:nvGraphicFramePr>
        <p:xfrm>
          <a:off x="0" y="935865"/>
          <a:ext cx="9144000" cy="5922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943600" y="1005367"/>
            <a:ext cx="2820004" cy="13849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itchFamily="18" charset="0"/>
                <a:ea typeface="+mn-ea"/>
                <a:cs typeface="Times New Roman" pitchFamily="18" charset="0"/>
              </a:rPr>
              <a:t>Total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itchFamily="18" charset="0"/>
                <a:ea typeface="+mn-ea"/>
                <a:cs typeface="Times New Roman" pitchFamily="18" charset="0"/>
              </a:rPr>
              <a:t>=59796 MW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Book Antiqua" pitchFamily="18" charset="0"/>
                <a:cs typeface="Times New Roman" pitchFamily="18" charset="0"/>
              </a:rPr>
              <a:t>Say (60000 MW)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819400" y="1295400"/>
            <a:ext cx="2057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6701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111" y="170741"/>
            <a:ext cx="8568952" cy="609600"/>
          </a:xfrm>
        </p:spPr>
        <p:txBody>
          <a:bodyPr/>
          <a:lstStyle/>
          <a:p>
            <a:r>
              <a:rPr lang="en-US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GRID AS OF NOW </a:t>
            </a:r>
            <a:endParaRPr lang="en-US" b="1" dirty="0">
              <a:solidFill>
                <a:srgbClr val="0B28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41279"/>
            <a:ext cx="8640960" cy="4740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dirty="0" smtClean="0">
              <a:solidFill>
                <a:srgbClr val="0070C0"/>
              </a:solidFill>
            </a:endParaRPr>
          </a:p>
          <a:p>
            <a:pPr marL="914400" lvl="2" indent="0">
              <a:buNone/>
              <a:tabLst>
                <a:tab pos="2338388" algn="l"/>
              </a:tabLst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97522235"/>
              </p:ext>
            </p:extLst>
          </p:nvPr>
        </p:nvGraphicFramePr>
        <p:xfrm>
          <a:off x="76200" y="685800"/>
          <a:ext cx="8960296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 rot="1437685">
            <a:off x="521883" y="1805149"/>
            <a:ext cx="1371600" cy="609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3%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1"/>
          <p:cNvSpPr txBox="1"/>
          <p:nvPr/>
        </p:nvSpPr>
        <p:spPr>
          <a:xfrm rot="1406601">
            <a:off x="792583" y="1250082"/>
            <a:ext cx="2197057" cy="609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Biomass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0.7%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1"/>
          <p:cNvSpPr txBox="1"/>
          <p:nvPr/>
        </p:nvSpPr>
        <p:spPr>
          <a:xfrm rot="1461840">
            <a:off x="820627" y="1496830"/>
            <a:ext cx="1371600" cy="609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 1%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"/>
          <p:cNvSpPr txBox="1"/>
          <p:nvPr/>
        </p:nvSpPr>
        <p:spPr>
          <a:xfrm rot="1406601">
            <a:off x="1440295" y="933480"/>
            <a:ext cx="1371600" cy="609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SHPP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0.3%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Triangle 4">
            <a:hlinkClick r:id="rId3" action="ppaction://hlinksldjump"/>
          </p:cNvPr>
          <p:cNvSpPr/>
          <p:nvPr/>
        </p:nvSpPr>
        <p:spPr>
          <a:xfrm rot="18351819">
            <a:off x="4112247" y="1489826"/>
            <a:ext cx="1192678" cy="1257102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49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3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HYDROPWER</a:t>
            </a:r>
            <a:br>
              <a:rPr lang="en-US" sz="3600" b="1" dirty="0" smtClean="0">
                <a:solidFill>
                  <a:srgbClr val="0B2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PROVINCE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WISE STATUS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207908"/>
              </p:ext>
            </p:extLst>
          </p:nvPr>
        </p:nvGraphicFramePr>
        <p:xfrm>
          <a:off x="76200" y="1250442"/>
          <a:ext cx="9067800" cy="5607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2"/>
          <p:cNvSpPr txBox="1"/>
          <p:nvPr/>
        </p:nvSpPr>
        <p:spPr>
          <a:xfrm>
            <a:off x="2077212" y="5486400"/>
            <a:ext cx="1003852" cy="4048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AJ&amp;K</a:t>
            </a:r>
          </a:p>
        </p:txBody>
      </p:sp>
      <p:sp>
        <p:nvSpPr>
          <p:cNvPr id="11" name="TextBox 3"/>
          <p:cNvSpPr txBox="1"/>
          <p:nvPr/>
        </p:nvSpPr>
        <p:spPr>
          <a:xfrm>
            <a:off x="4365498" y="5486400"/>
            <a:ext cx="1003852" cy="4048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KPK</a:t>
            </a:r>
          </a:p>
        </p:txBody>
      </p:sp>
      <p:sp>
        <p:nvSpPr>
          <p:cNvPr id="12" name="TextBox 4"/>
          <p:cNvSpPr txBox="1"/>
          <p:nvPr/>
        </p:nvSpPr>
        <p:spPr>
          <a:xfrm>
            <a:off x="6629400" y="5486400"/>
            <a:ext cx="1421296" cy="4048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Punjab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228600" y="1828800"/>
            <a:ext cx="1003852" cy="4048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/>
              <a:t>MW</a:t>
            </a:r>
          </a:p>
        </p:txBody>
      </p:sp>
      <p:sp>
        <p:nvSpPr>
          <p:cNvPr id="14" name="TextBox 7"/>
          <p:cNvSpPr txBox="1"/>
          <p:nvPr/>
        </p:nvSpPr>
        <p:spPr>
          <a:xfrm>
            <a:off x="3863572" y="1866631"/>
            <a:ext cx="1003852" cy="4048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13335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HYDROPOWER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ENTITIES WISE STATUS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97B5F-4217-49AF-949D-8C994074F301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803238"/>
              </p:ext>
            </p:extLst>
          </p:nvPr>
        </p:nvGraphicFramePr>
        <p:xfrm>
          <a:off x="66674" y="1473302"/>
          <a:ext cx="9077325" cy="5308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7331774" y="2296477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94602" y="1902235"/>
            <a:ext cx="237172" cy="224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1" name="TextBox 1"/>
          <p:cNvSpPr txBox="1"/>
          <p:nvPr/>
        </p:nvSpPr>
        <p:spPr>
          <a:xfrm>
            <a:off x="8172449" y="5862637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1157812" y="4630458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9389MW</a:t>
            </a:r>
            <a:endParaRPr lang="en-US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1"/>
          <p:cNvSpPr txBox="1"/>
          <p:nvPr/>
        </p:nvSpPr>
        <p:spPr>
          <a:xfrm>
            <a:off x="6278499" y="4578762"/>
            <a:ext cx="1138237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3300 MW</a:t>
            </a:r>
            <a:endParaRPr lang="en-US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1"/>
          <p:cNvSpPr txBox="1"/>
          <p:nvPr/>
        </p:nvSpPr>
        <p:spPr>
          <a:xfrm>
            <a:off x="1151335" y="3886200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333 MW</a:t>
            </a:r>
            <a:endParaRPr lang="en-US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3771900" y="3886200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6446 MW</a:t>
            </a:r>
            <a:endParaRPr lang="en-US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1"/>
          <p:cNvSpPr txBox="1"/>
          <p:nvPr/>
        </p:nvSpPr>
        <p:spPr>
          <a:xfrm>
            <a:off x="2462022" y="3115150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3070 MW</a:t>
            </a:r>
            <a:endParaRPr lang="en-US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1"/>
          <p:cNvSpPr txBox="1"/>
          <p:nvPr/>
        </p:nvSpPr>
        <p:spPr>
          <a:xfrm>
            <a:off x="1108139" y="3124200"/>
            <a:ext cx="1214437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165 MW</a:t>
            </a:r>
            <a:endParaRPr lang="en-US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1"/>
          <p:cNvSpPr txBox="1"/>
          <p:nvPr/>
        </p:nvSpPr>
        <p:spPr>
          <a:xfrm>
            <a:off x="1404937" y="2575843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380 MW</a:t>
            </a:r>
            <a:endParaRPr lang="en-US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1"/>
          <p:cNvSpPr txBox="1"/>
          <p:nvPr/>
        </p:nvSpPr>
        <p:spPr>
          <a:xfrm>
            <a:off x="1479613" y="1808411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386 MW</a:t>
            </a:r>
            <a:endParaRPr lang="en-US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1"/>
          <p:cNvSpPr txBox="1"/>
          <p:nvPr/>
        </p:nvSpPr>
        <p:spPr>
          <a:xfrm>
            <a:off x="1108139" y="1510199"/>
            <a:ext cx="1085849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 MW</a:t>
            </a:r>
            <a:endParaRPr lang="en-US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86325" y="1764505"/>
            <a:ext cx="1219200" cy="538163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86325" y="2483643"/>
            <a:ext cx="1219200" cy="538163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953000" y="3209922"/>
            <a:ext cx="1219200" cy="538163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992624" y="3957635"/>
            <a:ext cx="1219200" cy="538163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799832" y="4533709"/>
            <a:ext cx="1219200" cy="538163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1"/>
          <p:cNvSpPr txBox="1"/>
          <p:nvPr/>
        </p:nvSpPr>
        <p:spPr>
          <a:xfrm>
            <a:off x="5029200" y="1857372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450 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1"/>
          <p:cNvSpPr txBox="1"/>
          <p:nvPr/>
        </p:nvSpPr>
        <p:spPr>
          <a:xfrm>
            <a:off x="5029200" y="2590798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390 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1"/>
          <p:cNvSpPr txBox="1"/>
          <p:nvPr/>
        </p:nvSpPr>
        <p:spPr>
          <a:xfrm>
            <a:off x="4914900" y="3295650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4135MW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1"/>
          <p:cNvSpPr txBox="1"/>
          <p:nvPr/>
        </p:nvSpPr>
        <p:spPr>
          <a:xfrm>
            <a:off x="5105400" y="4036216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6779 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094602" y="2359150"/>
            <a:ext cx="237172" cy="224603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1" name="TextBox 1"/>
          <p:cNvSpPr txBox="1"/>
          <p:nvPr/>
        </p:nvSpPr>
        <p:spPr>
          <a:xfrm>
            <a:off x="7372349" y="1854658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1"/>
          <p:cNvSpPr txBox="1"/>
          <p:nvPr/>
        </p:nvSpPr>
        <p:spPr>
          <a:xfrm>
            <a:off x="7772400" y="4643793"/>
            <a:ext cx="16002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12689 MW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89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 bwMode="auto">
          <a:xfrm>
            <a:off x="4152901" y="5111600"/>
            <a:ext cx="1435099" cy="367308"/>
          </a:xfrm>
          <a:prstGeom prst="foldedCorner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AU" sz="1400" b="1" dirty="0">
              <a:solidFill>
                <a:srgbClr val="002060"/>
              </a:solidFill>
            </a:endParaRPr>
          </a:p>
        </p:txBody>
      </p:sp>
      <p:sp>
        <p:nvSpPr>
          <p:cNvPr id="679939" name="AutoShape 3"/>
          <p:cNvSpPr>
            <a:spLocks noChangeArrowheads="1"/>
          </p:cNvSpPr>
          <p:nvPr/>
        </p:nvSpPr>
        <p:spPr bwMode="auto">
          <a:xfrm>
            <a:off x="609600" y="90488"/>
            <a:ext cx="7848600" cy="823912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 cap="sq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2800" b="1" kern="0" dirty="0">
                <a:solidFill>
                  <a:srgbClr val="009900"/>
                </a:solidFill>
              </a:rPr>
              <a:t>LOCATION OF </a:t>
            </a:r>
            <a:r>
              <a:rPr lang="en-US" sz="2800" b="1" kern="0" dirty="0" smtClean="0">
                <a:solidFill>
                  <a:srgbClr val="009900"/>
                </a:solidFill>
              </a:rPr>
              <a:t>HPPs</a:t>
            </a:r>
            <a:endParaRPr lang="en-US" sz="2800" b="1" kern="0" dirty="0">
              <a:solidFill>
                <a:srgbClr val="009900"/>
              </a:solidFill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2800" b="1" kern="0" dirty="0">
                <a:solidFill>
                  <a:srgbClr val="009900"/>
                </a:solidFill>
              </a:rPr>
              <a:t> ON JEHLUM RIVER</a:t>
            </a:r>
          </a:p>
        </p:txBody>
      </p:sp>
      <p:sp>
        <p:nvSpPr>
          <p:cNvPr id="350212" name="Freeform 4"/>
          <p:cNvSpPr>
            <a:spLocks/>
          </p:cNvSpPr>
          <p:nvPr/>
        </p:nvSpPr>
        <p:spPr bwMode="auto">
          <a:xfrm rot="16200000">
            <a:off x="2064544" y="1077119"/>
            <a:ext cx="3148012" cy="3543300"/>
          </a:xfrm>
          <a:custGeom>
            <a:avLst/>
            <a:gdLst>
              <a:gd name="T0" fmla="*/ 0 w 1336"/>
              <a:gd name="T1" fmla="*/ 0 h 1536"/>
              <a:gd name="T2" fmla="*/ 8 w 1336"/>
              <a:gd name="T3" fmla="*/ 40 h 1536"/>
              <a:gd name="T4" fmla="*/ 152 w 1336"/>
              <a:gd name="T5" fmla="*/ 128 h 1536"/>
              <a:gd name="T6" fmla="*/ 264 w 1336"/>
              <a:gd name="T7" fmla="*/ 208 h 1536"/>
              <a:gd name="T8" fmla="*/ 352 w 1336"/>
              <a:gd name="T9" fmla="*/ 280 h 1536"/>
              <a:gd name="T10" fmla="*/ 480 w 1336"/>
              <a:gd name="T11" fmla="*/ 360 h 1536"/>
              <a:gd name="T12" fmla="*/ 504 w 1336"/>
              <a:gd name="T13" fmla="*/ 392 h 1536"/>
              <a:gd name="T14" fmla="*/ 560 w 1336"/>
              <a:gd name="T15" fmla="*/ 432 h 1536"/>
              <a:gd name="T16" fmla="*/ 616 w 1336"/>
              <a:gd name="T17" fmla="*/ 488 h 1536"/>
              <a:gd name="T18" fmla="*/ 664 w 1336"/>
              <a:gd name="T19" fmla="*/ 528 h 1536"/>
              <a:gd name="T20" fmla="*/ 728 w 1336"/>
              <a:gd name="T21" fmla="*/ 648 h 1536"/>
              <a:gd name="T22" fmla="*/ 752 w 1336"/>
              <a:gd name="T23" fmla="*/ 672 h 1536"/>
              <a:gd name="T24" fmla="*/ 856 w 1336"/>
              <a:gd name="T25" fmla="*/ 848 h 1536"/>
              <a:gd name="T26" fmla="*/ 912 w 1336"/>
              <a:gd name="T27" fmla="*/ 928 h 1536"/>
              <a:gd name="T28" fmla="*/ 1032 w 1336"/>
              <a:gd name="T29" fmla="*/ 1112 h 1536"/>
              <a:gd name="T30" fmla="*/ 1088 w 1336"/>
              <a:gd name="T31" fmla="*/ 1232 h 1536"/>
              <a:gd name="T32" fmla="*/ 1112 w 1336"/>
              <a:gd name="T33" fmla="*/ 1256 h 1536"/>
              <a:gd name="T34" fmla="*/ 1160 w 1336"/>
              <a:gd name="T35" fmla="*/ 1336 h 1536"/>
              <a:gd name="T36" fmla="*/ 1216 w 1336"/>
              <a:gd name="T37" fmla="*/ 1432 h 1536"/>
              <a:gd name="T38" fmla="*/ 1224 w 1336"/>
              <a:gd name="T39" fmla="*/ 1456 h 1536"/>
              <a:gd name="T40" fmla="*/ 1272 w 1336"/>
              <a:gd name="T41" fmla="*/ 1488 h 1536"/>
              <a:gd name="T42" fmla="*/ 1280 w 1336"/>
              <a:gd name="T43" fmla="*/ 1512 h 1536"/>
              <a:gd name="T44" fmla="*/ 1328 w 1336"/>
              <a:gd name="T45" fmla="*/ 1528 h 1536"/>
              <a:gd name="T46" fmla="*/ 1336 w 1336"/>
              <a:gd name="T47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36" h="1536">
                <a:moveTo>
                  <a:pt x="0" y="0"/>
                </a:moveTo>
                <a:cubicBezTo>
                  <a:pt x="3" y="13"/>
                  <a:pt x="0" y="29"/>
                  <a:pt x="8" y="40"/>
                </a:cubicBezTo>
                <a:cubicBezTo>
                  <a:pt x="36" y="82"/>
                  <a:pt x="112" y="101"/>
                  <a:pt x="152" y="128"/>
                </a:cubicBezTo>
                <a:cubicBezTo>
                  <a:pt x="191" y="154"/>
                  <a:pt x="218" y="193"/>
                  <a:pt x="264" y="208"/>
                </a:cubicBezTo>
                <a:cubicBezTo>
                  <a:pt x="295" y="231"/>
                  <a:pt x="320" y="258"/>
                  <a:pt x="352" y="280"/>
                </a:cubicBezTo>
                <a:cubicBezTo>
                  <a:pt x="379" y="299"/>
                  <a:pt x="457" y="337"/>
                  <a:pt x="480" y="360"/>
                </a:cubicBezTo>
                <a:cubicBezTo>
                  <a:pt x="489" y="369"/>
                  <a:pt x="495" y="383"/>
                  <a:pt x="504" y="392"/>
                </a:cubicBezTo>
                <a:cubicBezTo>
                  <a:pt x="520" y="408"/>
                  <a:pt x="543" y="417"/>
                  <a:pt x="560" y="432"/>
                </a:cubicBezTo>
                <a:cubicBezTo>
                  <a:pt x="580" y="450"/>
                  <a:pt x="597" y="469"/>
                  <a:pt x="616" y="488"/>
                </a:cubicBezTo>
                <a:cubicBezTo>
                  <a:pt x="651" y="523"/>
                  <a:pt x="631" y="482"/>
                  <a:pt x="664" y="528"/>
                </a:cubicBezTo>
                <a:cubicBezTo>
                  <a:pt x="688" y="562"/>
                  <a:pt x="710" y="613"/>
                  <a:pt x="728" y="648"/>
                </a:cubicBezTo>
                <a:cubicBezTo>
                  <a:pt x="733" y="658"/>
                  <a:pt x="746" y="662"/>
                  <a:pt x="752" y="672"/>
                </a:cubicBezTo>
                <a:cubicBezTo>
                  <a:pt x="791" y="733"/>
                  <a:pt x="810" y="793"/>
                  <a:pt x="856" y="848"/>
                </a:cubicBezTo>
                <a:cubicBezTo>
                  <a:pt x="878" y="875"/>
                  <a:pt x="887" y="903"/>
                  <a:pt x="912" y="928"/>
                </a:cubicBezTo>
                <a:cubicBezTo>
                  <a:pt x="924" y="975"/>
                  <a:pt x="990" y="1084"/>
                  <a:pt x="1032" y="1112"/>
                </a:cubicBezTo>
                <a:cubicBezTo>
                  <a:pt x="1043" y="1156"/>
                  <a:pt x="1068" y="1191"/>
                  <a:pt x="1088" y="1232"/>
                </a:cubicBezTo>
                <a:cubicBezTo>
                  <a:pt x="1093" y="1242"/>
                  <a:pt x="1105" y="1247"/>
                  <a:pt x="1112" y="1256"/>
                </a:cubicBezTo>
                <a:cubicBezTo>
                  <a:pt x="1130" y="1281"/>
                  <a:pt x="1143" y="1310"/>
                  <a:pt x="1160" y="1336"/>
                </a:cubicBezTo>
                <a:cubicBezTo>
                  <a:pt x="1183" y="1370"/>
                  <a:pt x="1187" y="1403"/>
                  <a:pt x="1216" y="1432"/>
                </a:cubicBezTo>
                <a:cubicBezTo>
                  <a:pt x="1219" y="1440"/>
                  <a:pt x="1218" y="1450"/>
                  <a:pt x="1224" y="1456"/>
                </a:cubicBezTo>
                <a:cubicBezTo>
                  <a:pt x="1238" y="1470"/>
                  <a:pt x="1272" y="1488"/>
                  <a:pt x="1272" y="1488"/>
                </a:cubicBezTo>
                <a:cubicBezTo>
                  <a:pt x="1275" y="1496"/>
                  <a:pt x="1273" y="1507"/>
                  <a:pt x="1280" y="1512"/>
                </a:cubicBezTo>
                <a:cubicBezTo>
                  <a:pt x="1294" y="1522"/>
                  <a:pt x="1316" y="1516"/>
                  <a:pt x="1328" y="1528"/>
                </a:cubicBezTo>
                <a:cubicBezTo>
                  <a:pt x="1331" y="1531"/>
                  <a:pt x="1333" y="1533"/>
                  <a:pt x="1336" y="153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13" name="Freeform 5"/>
          <p:cNvSpPr>
            <a:spLocks/>
          </p:cNvSpPr>
          <p:nvPr/>
        </p:nvSpPr>
        <p:spPr bwMode="auto">
          <a:xfrm rot="16200000">
            <a:off x="488950" y="3300413"/>
            <a:ext cx="1689100" cy="1143000"/>
          </a:xfrm>
          <a:custGeom>
            <a:avLst/>
            <a:gdLst>
              <a:gd name="T0" fmla="*/ 248 w 248"/>
              <a:gd name="T1" fmla="*/ 0 h 456"/>
              <a:gd name="T2" fmla="*/ 192 w 248"/>
              <a:gd name="T3" fmla="*/ 112 h 456"/>
              <a:gd name="T4" fmla="*/ 128 w 248"/>
              <a:gd name="T5" fmla="*/ 160 h 456"/>
              <a:gd name="T6" fmla="*/ 72 w 248"/>
              <a:gd name="T7" fmla="*/ 256 h 456"/>
              <a:gd name="T8" fmla="*/ 8 w 248"/>
              <a:gd name="T9" fmla="*/ 376 h 456"/>
              <a:gd name="T10" fmla="*/ 0 w 248"/>
              <a:gd name="T11" fmla="*/ 456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" h="456">
                <a:moveTo>
                  <a:pt x="248" y="0"/>
                </a:moveTo>
                <a:cubicBezTo>
                  <a:pt x="239" y="51"/>
                  <a:pt x="236" y="82"/>
                  <a:pt x="192" y="112"/>
                </a:cubicBezTo>
                <a:cubicBezTo>
                  <a:pt x="173" y="141"/>
                  <a:pt x="156" y="141"/>
                  <a:pt x="128" y="160"/>
                </a:cubicBezTo>
                <a:cubicBezTo>
                  <a:pt x="105" y="195"/>
                  <a:pt x="102" y="226"/>
                  <a:pt x="72" y="256"/>
                </a:cubicBezTo>
                <a:cubicBezTo>
                  <a:pt x="61" y="290"/>
                  <a:pt x="29" y="344"/>
                  <a:pt x="8" y="376"/>
                </a:cubicBezTo>
                <a:cubicBezTo>
                  <a:pt x="5" y="403"/>
                  <a:pt x="0" y="456"/>
                  <a:pt x="0" y="45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14" name="Freeform 6"/>
          <p:cNvSpPr>
            <a:spLocks/>
          </p:cNvSpPr>
          <p:nvPr/>
        </p:nvSpPr>
        <p:spPr bwMode="auto">
          <a:xfrm rot="16200000">
            <a:off x="7983538" y="4140200"/>
            <a:ext cx="1163637" cy="1230313"/>
          </a:xfrm>
          <a:custGeom>
            <a:avLst/>
            <a:gdLst>
              <a:gd name="T0" fmla="*/ 337 w 733"/>
              <a:gd name="T1" fmla="*/ 96 h 775"/>
              <a:gd name="T2" fmla="*/ 265 w 733"/>
              <a:gd name="T3" fmla="*/ 136 h 775"/>
              <a:gd name="T4" fmla="*/ 201 w 733"/>
              <a:gd name="T5" fmla="*/ 232 h 775"/>
              <a:gd name="T6" fmla="*/ 185 w 733"/>
              <a:gd name="T7" fmla="*/ 256 h 775"/>
              <a:gd name="T8" fmla="*/ 137 w 733"/>
              <a:gd name="T9" fmla="*/ 272 h 775"/>
              <a:gd name="T10" fmla="*/ 97 w 733"/>
              <a:gd name="T11" fmla="*/ 376 h 775"/>
              <a:gd name="T12" fmla="*/ 145 w 733"/>
              <a:gd name="T13" fmla="*/ 688 h 775"/>
              <a:gd name="T14" fmla="*/ 457 w 733"/>
              <a:gd name="T15" fmla="*/ 752 h 775"/>
              <a:gd name="T16" fmla="*/ 625 w 733"/>
              <a:gd name="T17" fmla="*/ 752 h 775"/>
              <a:gd name="T18" fmla="*/ 681 w 733"/>
              <a:gd name="T19" fmla="*/ 664 h 775"/>
              <a:gd name="T20" fmla="*/ 705 w 733"/>
              <a:gd name="T21" fmla="*/ 552 h 775"/>
              <a:gd name="T22" fmla="*/ 673 w 733"/>
              <a:gd name="T23" fmla="*/ 352 h 775"/>
              <a:gd name="T24" fmla="*/ 593 w 733"/>
              <a:gd name="T25" fmla="*/ 176 h 775"/>
              <a:gd name="T26" fmla="*/ 561 w 733"/>
              <a:gd name="T27" fmla="*/ 120 h 775"/>
              <a:gd name="T28" fmla="*/ 537 w 733"/>
              <a:gd name="T29" fmla="*/ 96 h 775"/>
              <a:gd name="T30" fmla="*/ 465 w 733"/>
              <a:gd name="T31" fmla="*/ 0 h 775"/>
              <a:gd name="T32" fmla="*/ 385 w 733"/>
              <a:gd name="T33" fmla="*/ 8 h 775"/>
              <a:gd name="T34" fmla="*/ 337 w 733"/>
              <a:gd name="T35" fmla="*/ 96 h 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33" h="775">
                <a:moveTo>
                  <a:pt x="337" y="96"/>
                </a:moveTo>
                <a:cubicBezTo>
                  <a:pt x="311" y="105"/>
                  <a:pt x="265" y="136"/>
                  <a:pt x="265" y="136"/>
                </a:cubicBezTo>
                <a:cubicBezTo>
                  <a:pt x="244" y="168"/>
                  <a:pt x="222" y="200"/>
                  <a:pt x="201" y="232"/>
                </a:cubicBezTo>
                <a:cubicBezTo>
                  <a:pt x="196" y="240"/>
                  <a:pt x="194" y="253"/>
                  <a:pt x="185" y="256"/>
                </a:cubicBezTo>
                <a:cubicBezTo>
                  <a:pt x="169" y="261"/>
                  <a:pt x="137" y="272"/>
                  <a:pt x="137" y="272"/>
                </a:cubicBezTo>
                <a:cubicBezTo>
                  <a:pt x="125" y="309"/>
                  <a:pt x="119" y="343"/>
                  <a:pt x="97" y="376"/>
                </a:cubicBezTo>
                <a:cubicBezTo>
                  <a:pt x="89" y="664"/>
                  <a:pt x="0" y="652"/>
                  <a:pt x="145" y="688"/>
                </a:cubicBezTo>
                <a:cubicBezTo>
                  <a:pt x="221" y="739"/>
                  <a:pt x="368" y="745"/>
                  <a:pt x="457" y="752"/>
                </a:cubicBezTo>
                <a:cubicBezTo>
                  <a:pt x="527" y="775"/>
                  <a:pt x="538" y="759"/>
                  <a:pt x="625" y="752"/>
                </a:cubicBezTo>
                <a:cubicBezTo>
                  <a:pt x="645" y="722"/>
                  <a:pt x="665" y="696"/>
                  <a:pt x="681" y="664"/>
                </a:cubicBezTo>
                <a:cubicBezTo>
                  <a:pt x="687" y="624"/>
                  <a:pt x="692" y="590"/>
                  <a:pt x="705" y="552"/>
                </a:cubicBezTo>
                <a:cubicBezTo>
                  <a:pt x="713" y="489"/>
                  <a:pt x="733" y="392"/>
                  <a:pt x="673" y="352"/>
                </a:cubicBezTo>
                <a:cubicBezTo>
                  <a:pt x="652" y="289"/>
                  <a:pt x="653" y="216"/>
                  <a:pt x="593" y="176"/>
                </a:cubicBezTo>
                <a:cubicBezTo>
                  <a:pt x="581" y="158"/>
                  <a:pt x="573" y="137"/>
                  <a:pt x="561" y="120"/>
                </a:cubicBezTo>
                <a:cubicBezTo>
                  <a:pt x="554" y="111"/>
                  <a:pt x="544" y="105"/>
                  <a:pt x="537" y="96"/>
                </a:cubicBezTo>
                <a:cubicBezTo>
                  <a:pt x="512" y="60"/>
                  <a:pt x="502" y="25"/>
                  <a:pt x="465" y="0"/>
                </a:cubicBezTo>
                <a:cubicBezTo>
                  <a:pt x="438" y="3"/>
                  <a:pt x="410" y="0"/>
                  <a:pt x="385" y="8"/>
                </a:cubicBezTo>
                <a:cubicBezTo>
                  <a:pt x="382" y="9"/>
                  <a:pt x="337" y="96"/>
                  <a:pt x="337" y="96"/>
                </a:cubicBezTo>
                <a:close/>
              </a:path>
            </a:pathLst>
          </a:custGeom>
          <a:solidFill>
            <a:srgbClr val="0000FF"/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15" name="Text Box 7"/>
          <p:cNvSpPr txBox="1">
            <a:spLocks noChangeArrowheads="1"/>
          </p:cNvSpPr>
          <p:nvPr/>
        </p:nvSpPr>
        <p:spPr bwMode="auto">
          <a:xfrm rot="-333179">
            <a:off x="5556250" y="4824413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Jhelum River</a:t>
            </a:r>
          </a:p>
        </p:txBody>
      </p:sp>
      <p:sp>
        <p:nvSpPr>
          <p:cNvPr id="350216" name="Text Box 8"/>
          <p:cNvSpPr txBox="1">
            <a:spLocks noChangeArrowheads="1"/>
          </p:cNvSpPr>
          <p:nvPr/>
        </p:nvSpPr>
        <p:spPr bwMode="auto">
          <a:xfrm>
            <a:off x="8096250" y="4475163"/>
            <a:ext cx="106680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</a:rPr>
              <a:t>Mangla</a:t>
            </a:r>
          </a:p>
        </p:txBody>
      </p:sp>
      <p:sp>
        <p:nvSpPr>
          <p:cNvPr id="350217" name="Text Box 9"/>
          <p:cNvSpPr txBox="1">
            <a:spLocks noChangeArrowheads="1"/>
          </p:cNvSpPr>
          <p:nvPr/>
        </p:nvSpPr>
        <p:spPr bwMode="auto">
          <a:xfrm rot="-1780073">
            <a:off x="3751263" y="1327150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Jhelum River</a:t>
            </a:r>
          </a:p>
        </p:txBody>
      </p:sp>
      <p:sp>
        <p:nvSpPr>
          <p:cNvPr id="350218" name="Text Box 10"/>
          <p:cNvSpPr txBox="1">
            <a:spLocks noChangeArrowheads="1"/>
          </p:cNvSpPr>
          <p:nvPr/>
        </p:nvSpPr>
        <p:spPr bwMode="auto">
          <a:xfrm rot="4064147">
            <a:off x="50800" y="3586163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2060"/>
                </a:solidFill>
              </a:rPr>
              <a:t>Neelum River</a:t>
            </a:r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H="1">
            <a:off x="3276600" y="2133600"/>
            <a:ext cx="600075" cy="4333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20" name="Line 12"/>
          <p:cNvSpPr>
            <a:spLocks noChangeShapeType="1"/>
          </p:cNvSpPr>
          <p:nvPr/>
        </p:nvSpPr>
        <p:spPr bwMode="auto">
          <a:xfrm flipV="1">
            <a:off x="5867400" y="5226050"/>
            <a:ext cx="7620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 flipH="1">
            <a:off x="762000" y="1350963"/>
            <a:ext cx="3048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>
            <a:off x="3124200" y="2951163"/>
            <a:ext cx="685800" cy="17526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>
            <a:off x="2895600" y="2900363"/>
            <a:ext cx="152400" cy="2286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296" name="Line 16">
            <a:hlinkClick r:id="rId3" action="ppaction://hlinkfile"/>
          </p:cNvPr>
          <p:cNvSpPr>
            <a:spLocks noChangeShapeType="1"/>
          </p:cNvSpPr>
          <p:nvPr/>
        </p:nvSpPr>
        <p:spPr bwMode="auto">
          <a:xfrm>
            <a:off x="1066800" y="1731963"/>
            <a:ext cx="1828800" cy="2971800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>
            <a:off x="762000" y="1960563"/>
            <a:ext cx="304800" cy="76200"/>
          </a:xfrm>
          <a:prstGeom prst="line">
            <a:avLst/>
          </a:prstGeom>
          <a:noFill/>
          <a:ln w="117475">
            <a:solidFill>
              <a:srgbClr val="800000"/>
            </a:solidFill>
            <a:round/>
            <a:headEnd/>
            <a:tailEnd/>
          </a:ln>
          <a:effectLst>
            <a:prstShdw prst="shdw13" dist="53882" dir="13500000">
              <a:srgbClr val="4D000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0226" name="Text Box 18"/>
          <p:cNvSpPr txBox="1">
            <a:spLocks noChangeArrowheads="1"/>
          </p:cNvSpPr>
          <p:nvPr/>
        </p:nvSpPr>
        <p:spPr bwMode="auto">
          <a:xfrm rot="4064147">
            <a:off x="2732540" y="3493321"/>
            <a:ext cx="1866430" cy="338554"/>
          </a:xfrm>
          <a:prstGeom prst="rect">
            <a:avLst/>
          </a:prstGeom>
          <a:solidFill>
            <a:srgbClr val="66FF33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1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1600" dirty="0" smtClean="0"/>
              <a:t>1124 </a:t>
            </a:r>
            <a:r>
              <a:rPr lang="en-US" sz="1600" dirty="0"/>
              <a:t>MW  Kohala</a:t>
            </a:r>
          </a:p>
        </p:txBody>
      </p:sp>
      <p:sp>
        <p:nvSpPr>
          <p:cNvPr id="350227" name="Text Box 19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 rot="3490451">
            <a:off x="812006" y="2443957"/>
            <a:ext cx="2185987" cy="30480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Neelum Jhelum HPP</a:t>
            </a:r>
          </a:p>
        </p:txBody>
      </p:sp>
      <p:sp>
        <p:nvSpPr>
          <p:cNvPr id="350228" name="Text Box 20"/>
          <p:cNvSpPr txBox="1">
            <a:spLocks noChangeArrowheads="1"/>
          </p:cNvSpPr>
          <p:nvPr/>
        </p:nvSpPr>
        <p:spPr bwMode="auto">
          <a:xfrm>
            <a:off x="2641600" y="4398963"/>
            <a:ext cx="60960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white"/>
                </a:solidFill>
              </a:rPr>
              <a:t>PH</a:t>
            </a:r>
          </a:p>
        </p:txBody>
      </p:sp>
      <p:sp>
        <p:nvSpPr>
          <p:cNvPr id="350229" name="Oval 21"/>
          <p:cNvSpPr>
            <a:spLocks noChangeArrowheads="1"/>
          </p:cNvSpPr>
          <p:nvPr/>
        </p:nvSpPr>
        <p:spPr bwMode="auto">
          <a:xfrm>
            <a:off x="1524000" y="4017963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0" name="Freeform 22"/>
          <p:cNvSpPr>
            <a:spLocks/>
          </p:cNvSpPr>
          <p:nvPr/>
        </p:nvSpPr>
        <p:spPr bwMode="auto">
          <a:xfrm>
            <a:off x="749300" y="1376363"/>
            <a:ext cx="558800" cy="1651000"/>
          </a:xfrm>
          <a:custGeom>
            <a:avLst/>
            <a:gdLst>
              <a:gd name="T0" fmla="*/ 40 w 352"/>
              <a:gd name="T1" fmla="*/ 1040 h 1040"/>
              <a:gd name="T2" fmla="*/ 0 w 352"/>
              <a:gd name="T3" fmla="*/ 880 h 1040"/>
              <a:gd name="T4" fmla="*/ 24 w 352"/>
              <a:gd name="T5" fmla="*/ 648 h 1040"/>
              <a:gd name="T6" fmla="*/ 40 w 352"/>
              <a:gd name="T7" fmla="*/ 528 h 1040"/>
              <a:gd name="T8" fmla="*/ 88 w 352"/>
              <a:gd name="T9" fmla="*/ 504 h 1040"/>
              <a:gd name="T10" fmla="*/ 152 w 352"/>
              <a:gd name="T11" fmla="*/ 376 h 1040"/>
              <a:gd name="T12" fmla="*/ 224 w 352"/>
              <a:gd name="T13" fmla="*/ 296 h 1040"/>
              <a:gd name="T14" fmla="*/ 200 w 352"/>
              <a:gd name="T15" fmla="*/ 288 h 1040"/>
              <a:gd name="T16" fmla="*/ 208 w 352"/>
              <a:gd name="T17" fmla="*/ 256 h 1040"/>
              <a:gd name="T18" fmla="*/ 288 w 352"/>
              <a:gd name="T19" fmla="*/ 128 h 1040"/>
              <a:gd name="T20" fmla="*/ 352 w 352"/>
              <a:gd name="T21" fmla="*/ 0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52" h="1040">
                <a:moveTo>
                  <a:pt x="40" y="1040"/>
                </a:moveTo>
                <a:cubicBezTo>
                  <a:pt x="22" y="987"/>
                  <a:pt x="18" y="933"/>
                  <a:pt x="0" y="880"/>
                </a:cubicBezTo>
                <a:cubicBezTo>
                  <a:pt x="11" y="733"/>
                  <a:pt x="4" y="811"/>
                  <a:pt x="24" y="648"/>
                </a:cubicBezTo>
                <a:cubicBezTo>
                  <a:pt x="29" y="608"/>
                  <a:pt x="11" y="557"/>
                  <a:pt x="40" y="528"/>
                </a:cubicBezTo>
                <a:cubicBezTo>
                  <a:pt x="53" y="515"/>
                  <a:pt x="73" y="514"/>
                  <a:pt x="88" y="504"/>
                </a:cubicBezTo>
                <a:cubicBezTo>
                  <a:pt x="105" y="452"/>
                  <a:pt x="112" y="416"/>
                  <a:pt x="152" y="376"/>
                </a:cubicBezTo>
                <a:cubicBezTo>
                  <a:pt x="162" y="347"/>
                  <a:pt x="198" y="313"/>
                  <a:pt x="224" y="296"/>
                </a:cubicBezTo>
                <a:cubicBezTo>
                  <a:pt x="216" y="293"/>
                  <a:pt x="203" y="296"/>
                  <a:pt x="200" y="288"/>
                </a:cubicBezTo>
                <a:cubicBezTo>
                  <a:pt x="196" y="278"/>
                  <a:pt x="205" y="267"/>
                  <a:pt x="208" y="256"/>
                </a:cubicBezTo>
                <a:cubicBezTo>
                  <a:pt x="224" y="202"/>
                  <a:pt x="230" y="147"/>
                  <a:pt x="288" y="128"/>
                </a:cubicBezTo>
                <a:cubicBezTo>
                  <a:pt x="302" y="85"/>
                  <a:pt x="320" y="32"/>
                  <a:pt x="352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1" name="Line 23"/>
          <p:cNvSpPr>
            <a:spLocks noChangeShapeType="1"/>
          </p:cNvSpPr>
          <p:nvPr/>
        </p:nvSpPr>
        <p:spPr bwMode="auto">
          <a:xfrm>
            <a:off x="4229100" y="45513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2" name="Line 24"/>
          <p:cNvSpPr>
            <a:spLocks noChangeShapeType="1"/>
          </p:cNvSpPr>
          <p:nvPr/>
        </p:nvSpPr>
        <p:spPr bwMode="auto">
          <a:xfrm>
            <a:off x="4076700" y="45513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3" name="Line 25"/>
          <p:cNvSpPr>
            <a:spLocks noChangeShapeType="1"/>
          </p:cNvSpPr>
          <p:nvPr/>
        </p:nvSpPr>
        <p:spPr bwMode="auto">
          <a:xfrm flipV="1">
            <a:off x="4229100" y="4475163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4" name="Line 26"/>
          <p:cNvSpPr>
            <a:spLocks noChangeShapeType="1"/>
          </p:cNvSpPr>
          <p:nvPr/>
        </p:nvSpPr>
        <p:spPr bwMode="auto">
          <a:xfrm>
            <a:off x="4229100" y="4856163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5" name="Line 27"/>
          <p:cNvSpPr>
            <a:spLocks noChangeShapeType="1"/>
          </p:cNvSpPr>
          <p:nvPr/>
        </p:nvSpPr>
        <p:spPr bwMode="auto">
          <a:xfrm flipH="1" flipV="1">
            <a:off x="3924300" y="4398963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6" name="Line 28"/>
          <p:cNvSpPr>
            <a:spLocks noChangeShapeType="1"/>
          </p:cNvSpPr>
          <p:nvPr/>
        </p:nvSpPr>
        <p:spPr bwMode="auto">
          <a:xfrm flipH="1">
            <a:off x="3924300" y="4856163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37" name="Text Box 29"/>
          <p:cNvSpPr txBox="1">
            <a:spLocks noChangeArrowheads="1"/>
          </p:cNvSpPr>
          <p:nvPr/>
        </p:nvSpPr>
        <p:spPr bwMode="auto">
          <a:xfrm rot="-3838510">
            <a:off x="3473450" y="3475673"/>
            <a:ext cx="1758950" cy="37020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Kohala Bridge</a:t>
            </a:r>
          </a:p>
        </p:txBody>
      </p:sp>
      <p:sp>
        <p:nvSpPr>
          <p:cNvPr id="350238" name="Text Box 30"/>
          <p:cNvSpPr txBox="1">
            <a:spLocks noChangeArrowheads="1"/>
          </p:cNvSpPr>
          <p:nvPr/>
        </p:nvSpPr>
        <p:spPr bwMode="auto">
          <a:xfrm rot="-333179">
            <a:off x="1066800" y="3408363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Muzaffarabad</a:t>
            </a:r>
          </a:p>
        </p:txBody>
      </p:sp>
      <p:sp>
        <p:nvSpPr>
          <p:cNvPr id="350239" name="Text Box 31"/>
          <p:cNvSpPr txBox="1">
            <a:spLocks noChangeArrowheads="1"/>
          </p:cNvSpPr>
          <p:nvPr/>
        </p:nvSpPr>
        <p:spPr bwMode="auto">
          <a:xfrm rot="-1780073">
            <a:off x="2400300" y="2430463"/>
            <a:ext cx="91440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2060"/>
                </a:solidFill>
              </a:rPr>
              <a:t>Dam</a:t>
            </a:r>
          </a:p>
        </p:txBody>
      </p:sp>
      <p:sp>
        <p:nvSpPr>
          <p:cNvPr id="350240" name="Oval 32"/>
          <p:cNvSpPr>
            <a:spLocks noChangeArrowheads="1"/>
          </p:cNvSpPr>
          <p:nvPr/>
        </p:nvSpPr>
        <p:spPr bwMode="auto">
          <a:xfrm>
            <a:off x="3581400" y="2646363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41" name="Text Box 33"/>
          <p:cNvSpPr txBox="1">
            <a:spLocks noChangeArrowheads="1"/>
          </p:cNvSpPr>
          <p:nvPr/>
        </p:nvSpPr>
        <p:spPr bwMode="auto">
          <a:xfrm rot="-1214506">
            <a:off x="3540125" y="2767014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Siran Village</a:t>
            </a:r>
          </a:p>
        </p:txBody>
      </p:sp>
      <p:grpSp>
        <p:nvGrpSpPr>
          <p:cNvPr id="97314" name="Group 34"/>
          <p:cNvGrpSpPr>
            <a:grpSpLocks/>
          </p:cNvGrpSpPr>
          <p:nvPr/>
        </p:nvGrpSpPr>
        <p:grpSpPr bwMode="auto">
          <a:xfrm>
            <a:off x="2158206" y="1033394"/>
            <a:ext cx="1223963" cy="727075"/>
            <a:chOff x="4416" y="432"/>
            <a:chExt cx="960" cy="672"/>
          </a:xfrm>
        </p:grpSpPr>
        <p:sp>
          <p:nvSpPr>
            <p:cNvPr id="97359" name="Line 35"/>
            <p:cNvSpPr>
              <a:spLocks noChangeShapeType="1"/>
            </p:cNvSpPr>
            <p:nvPr/>
          </p:nvSpPr>
          <p:spPr bwMode="auto">
            <a:xfrm flipH="1">
              <a:off x="4704" y="768"/>
              <a:ext cx="528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  <a:effectLst>
              <a:prstShdw prst="shdw13" dist="53882" dir="13500000">
                <a:srgbClr val="990000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7360" name="Line 36"/>
            <p:cNvSpPr>
              <a:spLocks noChangeShapeType="1"/>
            </p:cNvSpPr>
            <p:nvPr/>
          </p:nvSpPr>
          <p:spPr bwMode="auto">
            <a:xfrm>
              <a:off x="4992" y="576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prstShdw prst="shdw13" dist="53882" dir="13500000">
                <a:srgbClr val="990000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0245" name="Text Box 37"/>
            <p:cNvSpPr txBox="1">
              <a:spLocks noChangeArrowheads="1"/>
            </p:cNvSpPr>
            <p:nvPr/>
          </p:nvSpPr>
          <p:spPr bwMode="auto">
            <a:xfrm>
              <a:off x="4465" y="576"/>
              <a:ext cx="286" cy="423"/>
            </a:xfrm>
            <a:prstGeom prst="rect">
              <a:avLst/>
            </a:prstGeom>
            <a:noFill/>
            <a:ln>
              <a:noFill/>
            </a:ln>
            <a:effectLst>
              <a:prstShdw prst="shdw13" dist="53882" dir="135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rgbClr val="FF0000"/>
                  </a:solidFill>
                </a:rPr>
                <a:t>N</a:t>
              </a:r>
            </a:p>
          </p:txBody>
        </p:sp>
        <p:sp>
          <p:nvSpPr>
            <p:cNvPr id="350246" name="Oval 38"/>
            <p:cNvSpPr>
              <a:spLocks noChangeArrowheads="1"/>
            </p:cNvSpPr>
            <p:nvPr/>
          </p:nvSpPr>
          <p:spPr bwMode="auto">
            <a:xfrm>
              <a:off x="4416" y="432"/>
              <a:ext cx="960" cy="67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prstShdw prst="shdw13" dist="53882" dir="13500000">
                <a:schemeClr val="tx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AU" dirty="0">
                <a:solidFill>
                  <a:prstClr val="black"/>
                </a:solidFill>
              </a:endParaRPr>
            </a:p>
          </p:txBody>
        </p:sp>
      </p:grpSp>
      <p:sp>
        <p:nvSpPr>
          <p:cNvPr id="350247" name="Oval 39"/>
          <p:cNvSpPr>
            <a:spLocks noChangeArrowheads="1"/>
          </p:cNvSpPr>
          <p:nvPr/>
        </p:nvSpPr>
        <p:spPr bwMode="auto">
          <a:xfrm>
            <a:off x="4953000" y="6075363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48" name="Text Box 40"/>
          <p:cNvSpPr txBox="1">
            <a:spLocks noChangeArrowheads="1"/>
          </p:cNvSpPr>
          <p:nvPr/>
        </p:nvSpPr>
        <p:spPr bwMode="auto">
          <a:xfrm rot="-1214506">
            <a:off x="5199063" y="6029325"/>
            <a:ext cx="114300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Murree</a:t>
            </a:r>
          </a:p>
        </p:txBody>
      </p:sp>
      <p:sp>
        <p:nvSpPr>
          <p:cNvPr id="350249" name="Freeform 41"/>
          <p:cNvSpPr>
            <a:spLocks/>
          </p:cNvSpPr>
          <p:nvPr/>
        </p:nvSpPr>
        <p:spPr bwMode="auto">
          <a:xfrm>
            <a:off x="395288" y="4941888"/>
            <a:ext cx="2374900" cy="1320800"/>
          </a:xfrm>
          <a:custGeom>
            <a:avLst/>
            <a:gdLst>
              <a:gd name="T0" fmla="*/ 0 w 1496"/>
              <a:gd name="T1" fmla="*/ 832 h 832"/>
              <a:gd name="T2" fmla="*/ 152 w 1496"/>
              <a:gd name="T3" fmla="*/ 648 h 832"/>
              <a:gd name="T4" fmla="*/ 208 w 1496"/>
              <a:gd name="T5" fmla="*/ 576 h 832"/>
              <a:gd name="T6" fmla="*/ 280 w 1496"/>
              <a:gd name="T7" fmla="*/ 456 h 832"/>
              <a:gd name="T8" fmla="*/ 496 w 1496"/>
              <a:gd name="T9" fmla="*/ 368 h 832"/>
              <a:gd name="T10" fmla="*/ 736 w 1496"/>
              <a:gd name="T11" fmla="*/ 336 h 832"/>
              <a:gd name="T12" fmla="*/ 1120 w 1496"/>
              <a:gd name="T13" fmla="*/ 248 h 832"/>
              <a:gd name="T14" fmla="*/ 1240 w 1496"/>
              <a:gd name="T15" fmla="*/ 184 h 832"/>
              <a:gd name="T16" fmla="*/ 1400 w 1496"/>
              <a:gd name="T17" fmla="*/ 176 h 832"/>
              <a:gd name="T18" fmla="*/ 1464 w 1496"/>
              <a:gd name="T19" fmla="*/ 56 h 832"/>
              <a:gd name="T20" fmla="*/ 1496 w 1496"/>
              <a:gd name="T21" fmla="*/ 0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96" h="832">
                <a:moveTo>
                  <a:pt x="0" y="832"/>
                </a:moveTo>
                <a:cubicBezTo>
                  <a:pt x="68" y="787"/>
                  <a:pt x="85" y="693"/>
                  <a:pt x="152" y="648"/>
                </a:cubicBezTo>
                <a:cubicBezTo>
                  <a:pt x="169" y="622"/>
                  <a:pt x="193" y="603"/>
                  <a:pt x="208" y="576"/>
                </a:cubicBezTo>
                <a:cubicBezTo>
                  <a:pt x="235" y="528"/>
                  <a:pt x="233" y="488"/>
                  <a:pt x="280" y="456"/>
                </a:cubicBezTo>
                <a:cubicBezTo>
                  <a:pt x="334" y="374"/>
                  <a:pt x="408" y="381"/>
                  <a:pt x="496" y="368"/>
                </a:cubicBezTo>
                <a:cubicBezTo>
                  <a:pt x="567" y="320"/>
                  <a:pt x="657" y="362"/>
                  <a:pt x="736" y="336"/>
                </a:cubicBezTo>
                <a:cubicBezTo>
                  <a:pt x="844" y="255"/>
                  <a:pt x="990" y="255"/>
                  <a:pt x="1120" y="248"/>
                </a:cubicBezTo>
                <a:cubicBezTo>
                  <a:pt x="1161" y="234"/>
                  <a:pt x="1194" y="188"/>
                  <a:pt x="1240" y="184"/>
                </a:cubicBezTo>
                <a:cubicBezTo>
                  <a:pt x="1293" y="179"/>
                  <a:pt x="1347" y="179"/>
                  <a:pt x="1400" y="176"/>
                </a:cubicBezTo>
                <a:cubicBezTo>
                  <a:pt x="1425" y="139"/>
                  <a:pt x="1444" y="96"/>
                  <a:pt x="1464" y="56"/>
                </a:cubicBezTo>
                <a:cubicBezTo>
                  <a:pt x="1475" y="35"/>
                  <a:pt x="1478" y="18"/>
                  <a:pt x="1496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50" name="Oval 42"/>
          <p:cNvSpPr>
            <a:spLocks noChangeArrowheads="1"/>
          </p:cNvSpPr>
          <p:nvPr/>
        </p:nvSpPr>
        <p:spPr bwMode="auto">
          <a:xfrm>
            <a:off x="76200" y="5878513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51" name="Text Box 43"/>
          <p:cNvSpPr txBox="1">
            <a:spLocks noChangeArrowheads="1"/>
          </p:cNvSpPr>
          <p:nvPr/>
        </p:nvSpPr>
        <p:spPr bwMode="auto">
          <a:xfrm>
            <a:off x="0" y="6227763"/>
            <a:ext cx="2022475" cy="51752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</a:rPr>
              <a:t>Garhi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</a:rPr>
              <a:t>Habibullah</a:t>
            </a:r>
          </a:p>
        </p:txBody>
      </p:sp>
      <p:sp>
        <p:nvSpPr>
          <p:cNvPr id="350252" name="Text Box 44"/>
          <p:cNvSpPr txBox="1">
            <a:spLocks noChangeArrowheads="1"/>
          </p:cNvSpPr>
          <p:nvPr/>
        </p:nvSpPr>
        <p:spPr bwMode="auto">
          <a:xfrm rot="-1814644">
            <a:off x="250825" y="5734050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Kunhar River</a:t>
            </a:r>
          </a:p>
        </p:txBody>
      </p:sp>
      <p:sp>
        <p:nvSpPr>
          <p:cNvPr id="350253" name="Line 45"/>
          <p:cNvSpPr>
            <a:spLocks noChangeShapeType="1"/>
          </p:cNvSpPr>
          <p:nvPr/>
        </p:nvSpPr>
        <p:spPr bwMode="auto">
          <a:xfrm flipV="1">
            <a:off x="611188" y="5157788"/>
            <a:ext cx="576262" cy="4365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54" name="Oval 46"/>
          <p:cNvSpPr>
            <a:spLocks noChangeArrowheads="1"/>
          </p:cNvSpPr>
          <p:nvPr/>
        </p:nvSpPr>
        <p:spPr bwMode="auto">
          <a:xfrm>
            <a:off x="4419600" y="2112963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55" name="Text Box 47"/>
          <p:cNvSpPr txBox="1">
            <a:spLocks noChangeArrowheads="1"/>
          </p:cNvSpPr>
          <p:nvPr/>
        </p:nvSpPr>
        <p:spPr bwMode="auto">
          <a:xfrm rot="-1214506">
            <a:off x="3708400" y="2349500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Hattian Town</a:t>
            </a:r>
          </a:p>
        </p:txBody>
      </p:sp>
      <p:sp>
        <p:nvSpPr>
          <p:cNvPr id="350256" name="Text Box 48"/>
          <p:cNvSpPr txBox="1">
            <a:spLocks noChangeArrowheads="1"/>
          </p:cNvSpPr>
          <p:nvPr/>
        </p:nvSpPr>
        <p:spPr bwMode="auto">
          <a:xfrm rot="4064147">
            <a:off x="2441569" y="3865338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2060"/>
                </a:solidFill>
              </a:rPr>
              <a:t>17 km</a:t>
            </a:r>
          </a:p>
        </p:txBody>
      </p:sp>
      <p:sp>
        <p:nvSpPr>
          <p:cNvPr id="350257" name="Text Box 49"/>
          <p:cNvSpPr txBox="1">
            <a:spLocks noChangeArrowheads="1"/>
          </p:cNvSpPr>
          <p:nvPr/>
        </p:nvSpPr>
        <p:spPr bwMode="auto">
          <a:xfrm rot="-333179">
            <a:off x="2458986" y="4827410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Barsala</a:t>
            </a:r>
          </a:p>
        </p:txBody>
      </p:sp>
      <p:sp>
        <p:nvSpPr>
          <p:cNvPr id="350258" name="Text Box 50"/>
          <p:cNvSpPr txBox="1">
            <a:spLocks noChangeArrowheads="1"/>
          </p:cNvSpPr>
          <p:nvPr/>
        </p:nvSpPr>
        <p:spPr bwMode="auto">
          <a:xfrm>
            <a:off x="4239690" y="5033644"/>
            <a:ext cx="1385345" cy="523220"/>
          </a:xfrm>
          <a:prstGeom prst="rect">
            <a:avLst/>
          </a:prstGeom>
          <a:solidFill>
            <a:srgbClr val="FFC000"/>
          </a:solidFill>
          <a:ln/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1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640 </a:t>
            </a:r>
            <a:r>
              <a:rPr lang="en-US" dirty="0"/>
              <a:t>MW Mahl HPP</a:t>
            </a:r>
          </a:p>
        </p:txBody>
      </p:sp>
      <p:sp>
        <p:nvSpPr>
          <p:cNvPr id="350259" name="Text Box 51"/>
          <p:cNvSpPr txBox="1">
            <a:spLocks noChangeArrowheads="1"/>
          </p:cNvSpPr>
          <p:nvPr/>
        </p:nvSpPr>
        <p:spPr bwMode="auto">
          <a:xfrm>
            <a:off x="5364163" y="3502025"/>
            <a:ext cx="1219200" cy="523220"/>
          </a:xfrm>
          <a:prstGeom prst="rect">
            <a:avLst/>
          </a:prstGeom>
          <a:solidFill>
            <a:srgbClr val="FFFF00"/>
          </a:solidFill>
          <a:ln/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002060"/>
                </a:solidFill>
              </a:rPr>
              <a:t>700 </a:t>
            </a:r>
            <a:r>
              <a:rPr lang="en-US" sz="1400" b="1" dirty="0">
                <a:solidFill>
                  <a:srgbClr val="002060"/>
                </a:solidFill>
              </a:rPr>
              <a:t>MW Azad Pattan HPP</a:t>
            </a:r>
          </a:p>
        </p:txBody>
      </p:sp>
      <p:sp>
        <p:nvSpPr>
          <p:cNvPr id="350260" name="Text Box 52"/>
          <p:cNvSpPr txBox="1">
            <a:spLocks noChangeArrowheads="1"/>
          </p:cNvSpPr>
          <p:nvPr/>
        </p:nvSpPr>
        <p:spPr bwMode="auto">
          <a:xfrm>
            <a:off x="6781800" y="3636963"/>
            <a:ext cx="1219200" cy="523875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2060"/>
                </a:solidFill>
              </a:rPr>
              <a:t>720 MW Karot HPP</a:t>
            </a:r>
          </a:p>
        </p:txBody>
      </p:sp>
      <p:sp>
        <p:nvSpPr>
          <p:cNvPr id="350261" name="Text Box 53"/>
          <p:cNvSpPr txBox="1">
            <a:spLocks noChangeArrowheads="1"/>
          </p:cNvSpPr>
          <p:nvPr/>
        </p:nvSpPr>
        <p:spPr bwMode="auto">
          <a:xfrm>
            <a:off x="5156200" y="1547018"/>
            <a:ext cx="1435100" cy="739775"/>
          </a:xfrm>
          <a:prstGeom prst="rect">
            <a:avLst/>
          </a:prstGeom>
          <a:solidFill>
            <a:srgbClr val="FFFFCC"/>
          </a:solidFill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2060"/>
                </a:solidFill>
              </a:rPr>
              <a:t>500 MW Chakothi Hattian HPP</a:t>
            </a:r>
          </a:p>
        </p:txBody>
      </p:sp>
      <p:sp>
        <p:nvSpPr>
          <p:cNvPr id="97330" name="Freeform 54"/>
          <p:cNvSpPr>
            <a:spLocks/>
          </p:cNvSpPr>
          <p:nvPr/>
        </p:nvSpPr>
        <p:spPr bwMode="auto">
          <a:xfrm>
            <a:off x="6591300" y="4311650"/>
            <a:ext cx="1019175" cy="487363"/>
          </a:xfrm>
          <a:custGeom>
            <a:avLst/>
            <a:gdLst>
              <a:gd name="T0" fmla="*/ 2147483647 w 642"/>
              <a:gd name="T1" fmla="*/ 2147483647 h 307"/>
              <a:gd name="T2" fmla="*/ 2147483647 w 642"/>
              <a:gd name="T3" fmla="*/ 2147483647 h 307"/>
              <a:gd name="T4" fmla="*/ 2147483647 w 642"/>
              <a:gd name="T5" fmla="*/ 2147483647 h 307"/>
              <a:gd name="T6" fmla="*/ 2147483647 w 642"/>
              <a:gd name="T7" fmla="*/ 2147483647 h 307"/>
              <a:gd name="T8" fmla="*/ 2147483647 w 642"/>
              <a:gd name="T9" fmla="*/ 2147483647 h 307"/>
              <a:gd name="T10" fmla="*/ 2147483647 w 642"/>
              <a:gd name="T11" fmla="*/ 2147483647 h 307"/>
              <a:gd name="T12" fmla="*/ 2147483647 w 642"/>
              <a:gd name="T13" fmla="*/ 2147483647 h 307"/>
              <a:gd name="T14" fmla="*/ 2147483647 w 642"/>
              <a:gd name="T15" fmla="*/ 2147483647 h 307"/>
              <a:gd name="T16" fmla="*/ 2147483647 w 642"/>
              <a:gd name="T17" fmla="*/ 2147483647 h 307"/>
              <a:gd name="T18" fmla="*/ 2147483647 w 642"/>
              <a:gd name="T19" fmla="*/ 2147483647 h 307"/>
              <a:gd name="T20" fmla="*/ 2147483647 w 642"/>
              <a:gd name="T21" fmla="*/ 2147483647 h 307"/>
              <a:gd name="T22" fmla="*/ 2147483647 w 642"/>
              <a:gd name="T23" fmla="*/ 2147483647 h 307"/>
              <a:gd name="T24" fmla="*/ 2147483647 w 642"/>
              <a:gd name="T25" fmla="*/ 2147483647 h 307"/>
              <a:gd name="T26" fmla="*/ 2147483647 w 642"/>
              <a:gd name="T27" fmla="*/ 2147483647 h 307"/>
              <a:gd name="T28" fmla="*/ 2147483647 w 642"/>
              <a:gd name="T29" fmla="*/ 2147483647 h 307"/>
              <a:gd name="T30" fmla="*/ 2147483647 w 642"/>
              <a:gd name="T31" fmla="*/ 2147483647 h 307"/>
              <a:gd name="T32" fmla="*/ 2147483647 w 642"/>
              <a:gd name="T33" fmla="*/ 2147483647 h 3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2" h="307">
                <a:moveTo>
                  <a:pt x="624" y="136"/>
                </a:moveTo>
                <a:cubicBezTo>
                  <a:pt x="610" y="126"/>
                  <a:pt x="612" y="116"/>
                  <a:pt x="597" y="103"/>
                </a:cubicBezTo>
                <a:cubicBezTo>
                  <a:pt x="582" y="90"/>
                  <a:pt x="562" y="72"/>
                  <a:pt x="537" y="61"/>
                </a:cubicBezTo>
                <a:cubicBezTo>
                  <a:pt x="509" y="33"/>
                  <a:pt x="475" y="60"/>
                  <a:pt x="444" y="34"/>
                </a:cubicBezTo>
                <a:cubicBezTo>
                  <a:pt x="403" y="0"/>
                  <a:pt x="271" y="13"/>
                  <a:pt x="216" y="7"/>
                </a:cubicBezTo>
                <a:cubicBezTo>
                  <a:pt x="215" y="7"/>
                  <a:pt x="70" y="35"/>
                  <a:pt x="64" y="39"/>
                </a:cubicBezTo>
                <a:cubicBezTo>
                  <a:pt x="47" y="49"/>
                  <a:pt x="43" y="71"/>
                  <a:pt x="32" y="87"/>
                </a:cubicBezTo>
                <a:cubicBezTo>
                  <a:pt x="27" y="95"/>
                  <a:pt x="16" y="111"/>
                  <a:pt x="16" y="111"/>
                </a:cubicBezTo>
                <a:cubicBezTo>
                  <a:pt x="5" y="154"/>
                  <a:pt x="0" y="188"/>
                  <a:pt x="40" y="215"/>
                </a:cubicBezTo>
                <a:cubicBezTo>
                  <a:pt x="74" y="266"/>
                  <a:pt x="82" y="291"/>
                  <a:pt x="150" y="298"/>
                </a:cubicBezTo>
                <a:cubicBezTo>
                  <a:pt x="185" y="307"/>
                  <a:pt x="227" y="287"/>
                  <a:pt x="261" y="298"/>
                </a:cubicBezTo>
                <a:cubicBezTo>
                  <a:pt x="347" y="289"/>
                  <a:pt x="413" y="284"/>
                  <a:pt x="504" y="279"/>
                </a:cubicBezTo>
                <a:cubicBezTo>
                  <a:pt x="524" y="272"/>
                  <a:pt x="536" y="271"/>
                  <a:pt x="552" y="255"/>
                </a:cubicBezTo>
                <a:cubicBezTo>
                  <a:pt x="559" y="248"/>
                  <a:pt x="578" y="247"/>
                  <a:pt x="585" y="241"/>
                </a:cubicBezTo>
                <a:cubicBezTo>
                  <a:pt x="599" y="228"/>
                  <a:pt x="602" y="228"/>
                  <a:pt x="618" y="217"/>
                </a:cubicBezTo>
                <a:cubicBezTo>
                  <a:pt x="625" y="212"/>
                  <a:pt x="638" y="199"/>
                  <a:pt x="640" y="191"/>
                </a:cubicBezTo>
                <a:cubicBezTo>
                  <a:pt x="642" y="182"/>
                  <a:pt x="629" y="144"/>
                  <a:pt x="624" y="136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1" name="Freeform 55"/>
          <p:cNvSpPr>
            <a:spLocks/>
          </p:cNvSpPr>
          <p:nvPr/>
        </p:nvSpPr>
        <p:spPr bwMode="auto">
          <a:xfrm>
            <a:off x="4268788" y="4487863"/>
            <a:ext cx="966787" cy="479425"/>
          </a:xfrm>
          <a:custGeom>
            <a:avLst/>
            <a:gdLst>
              <a:gd name="T0" fmla="*/ 2147483647 w 609"/>
              <a:gd name="T1" fmla="*/ 2147483647 h 302"/>
              <a:gd name="T2" fmla="*/ 2147483647 w 609"/>
              <a:gd name="T3" fmla="*/ 2147483647 h 302"/>
              <a:gd name="T4" fmla="*/ 2147483647 w 609"/>
              <a:gd name="T5" fmla="*/ 2147483647 h 302"/>
              <a:gd name="T6" fmla="*/ 2147483647 w 609"/>
              <a:gd name="T7" fmla="*/ 0 h 302"/>
              <a:gd name="T8" fmla="*/ 2147483647 w 609"/>
              <a:gd name="T9" fmla="*/ 2147483647 h 302"/>
              <a:gd name="T10" fmla="*/ 2147483647 w 609"/>
              <a:gd name="T11" fmla="*/ 2147483647 h 302"/>
              <a:gd name="T12" fmla="*/ 2147483647 w 609"/>
              <a:gd name="T13" fmla="*/ 2147483647 h 302"/>
              <a:gd name="T14" fmla="*/ 2147483647 w 609"/>
              <a:gd name="T15" fmla="*/ 2147483647 h 302"/>
              <a:gd name="T16" fmla="*/ 2147483647 w 609"/>
              <a:gd name="T17" fmla="*/ 2147483647 h 302"/>
              <a:gd name="T18" fmla="*/ 2147483647 w 609"/>
              <a:gd name="T19" fmla="*/ 2147483647 h 302"/>
              <a:gd name="T20" fmla="*/ 2147483647 w 609"/>
              <a:gd name="T21" fmla="*/ 2147483647 h 302"/>
              <a:gd name="T22" fmla="*/ 2147483647 w 609"/>
              <a:gd name="T23" fmla="*/ 2147483647 h 302"/>
              <a:gd name="T24" fmla="*/ 2147483647 w 609"/>
              <a:gd name="T25" fmla="*/ 2147483647 h 302"/>
              <a:gd name="T26" fmla="*/ 2147483647 w 609"/>
              <a:gd name="T27" fmla="*/ 2147483647 h 302"/>
              <a:gd name="T28" fmla="*/ 2147483647 w 609"/>
              <a:gd name="T29" fmla="*/ 2147483647 h 30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09" h="302">
                <a:moveTo>
                  <a:pt x="601" y="144"/>
                </a:moveTo>
                <a:cubicBezTo>
                  <a:pt x="585" y="96"/>
                  <a:pt x="535" y="76"/>
                  <a:pt x="494" y="49"/>
                </a:cubicBezTo>
                <a:cubicBezTo>
                  <a:pt x="489" y="41"/>
                  <a:pt x="422" y="15"/>
                  <a:pt x="413" y="13"/>
                </a:cubicBezTo>
                <a:cubicBezTo>
                  <a:pt x="361" y="1"/>
                  <a:pt x="329" y="0"/>
                  <a:pt x="329" y="0"/>
                </a:cubicBezTo>
                <a:cubicBezTo>
                  <a:pt x="234" y="6"/>
                  <a:pt x="151" y="1"/>
                  <a:pt x="57" y="8"/>
                </a:cubicBezTo>
                <a:cubicBezTo>
                  <a:pt x="17" y="21"/>
                  <a:pt x="36" y="8"/>
                  <a:pt x="17" y="64"/>
                </a:cubicBezTo>
                <a:cubicBezTo>
                  <a:pt x="14" y="72"/>
                  <a:pt x="9" y="88"/>
                  <a:pt x="9" y="88"/>
                </a:cubicBezTo>
                <a:cubicBezTo>
                  <a:pt x="12" y="141"/>
                  <a:pt x="0" y="197"/>
                  <a:pt x="17" y="248"/>
                </a:cubicBezTo>
                <a:cubicBezTo>
                  <a:pt x="22" y="263"/>
                  <a:pt x="53" y="245"/>
                  <a:pt x="65" y="256"/>
                </a:cubicBezTo>
                <a:cubicBezTo>
                  <a:pt x="82" y="270"/>
                  <a:pt x="77" y="270"/>
                  <a:pt x="95" y="283"/>
                </a:cubicBezTo>
                <a:cubicBezTo>
                  <a:pt x="109" y="293"/>
                  <a:pt x="137" y="298"/>
                  <a:pt x="137" y="298"/>
                </a:cubicBezTo>
                <a:cubicBezTo>
                  <a:pt x="257" y="295"/>
                  <a:pt x="212" y="302"/>
                  <a:pt x="332" y="295"/>
                </a:cubicBezTo>
                <a:cubicBezTo>
                  <a:pt x="361" y="293"/>
                  <a:pt x="464" y="264"/>
                  <a:pt x="473" y="247"/>
                </a:cubicBezTo>
                <a:cubicBezTo>
                  <a:pt x="494" y="210"/>
                  <a:pt x="567" y="198"/>
                  <a:pt x="609" y="184"/>
                </a:cubicBezTo>
                <a:cubicBezTo>
                  <a:pt x="607" y="178"/>
                  <a:pt x="577" y="95"/>
                  <a:pt x="601" y="144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2" name="Freeform 56"/>
          <p:cNvSpPr>
            <a:spLocks/>
          </p:cNvSpPr>
          <p:nvPr/>
        </p:nvSpPr>
        <p:spPr bwMode="auto">
          <a:xfrm rot="-660266">
            <a:off x="5457825" y="4422775"/>
            <a:ext cx="966788" cy="479425"/>
          </a:xfrm>
          <a:custGeom>
            <a:avLst/>
            <a:gdLst>
              <a:gd name="T0" fmla="*/ 2147483647 w 609"/>
              <a:gd name="T1" fmla="*/ 2147483647 h 302"/>
              <a:gd name="T2" fmla="*/ 2147483647 w 609"/>
              <a:gd name="T3" fmla="*/ 2147483647 h 302"/>
              <a:gd name="T4" fmla="*/ 2147483647 w 609"/>
              <a:gd name="T5" fmla="*/ 2147483647 h 302"/>
              <a:gd name="T6" fmla="*/ 2147483647 w 609"/>
              <a:gd name="T7" fmla="*/ 0 h 302"/>
              <a:gd name="T8" fmla="*/ 2147483647 w 609"/>
              <a:gd name="T9" fmla="*/ 2147483647 h 302"/>
              <a:gd name="T10" fmla="*/ 2147483647 w 609"/>
              <a:gd name="T11" fmla="*/ 2147483647 h 302"/>
              <a:gd name="T12" fmla="*/ 2147483647 w 609"/>
              <a:gd name="T13" fmla="*/ 2147483647 h 302"/>
              <a:gd name="T14" fmla="*/ 2147483647 w 609"/>
              <a:gd name="T15" fmla="*/ 2147483647 h 302"/>
              <a:gd name="T16" fmla="*/ 2147483647 w 609"/>
              <a:gd name="T17" fmla="*/ 2147483647 h 302"/>
              <a:gd name="T18" fmla="*/ 2147483647 w 609"/>
              <a:gd name="T19" fmla="*/ 2147483647 h 302"/>
              <a:gd name="T20" fmla="*/ 2147483647 w 609"/>
              <a:gd name="T21" fmla="*/ 2147483647 h 302"/>
              <a:gd name="T22" fmla="*/ 2147483647 w 609"/>
              <a:gd name="T23" fmla="*/ 2147483647 h 302"/>
              <a:gd name="T24" fmla="*/ 2147483647 w 609"/>
              <a:gd name="T25" fmla="*/ 2147483647 h 302"/>
              <a:gd name="T26" fmla="*/ 2147483647 w 609"/>
              <a:gd name="T27" fmla="*/ 2147483647 h 302"/>
              <a:gd name="T28" fmla="*/ 2147483647 w 609"/>
              <a:gd name="T29" fmla="*/ 2147483647 h 30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09" h="302">
                <a:moveTo>
                  <a:pt x="601" y="144"/>
                </a:moveTo>
                <a:cubicBezTo>
                  <a:pt x="585" y="96"/>
                  <a:pt x="535" y="76"/>
                  <a:pt x="494" y="49"/>
                </a:cubicBezTo>
                <a:cubicBezTo>
                  <a:pt x="489" y="41"/>
                  <a:pt x="422" y="15"/>
                  <a:pt x="413" y="13"/>
                </a:cubicBezTo>
                <a:cubicBezTo>
                  <a:pt x="361" y="1"/>
                  <a:pt x="329" y="0"/>
                  <a:pt x="329" y="0"/>
                </a:cubicBezTo>
                <a:cubicBezTo>
                  <a:pt x="234" y="6"/>
                  <a:pt x="151" y="1"/>
                  <a:pt x="57" y="8"/>
                </a:cubicBezTo>
                <a:cubicBezTo>
                  <a:pt x="17" y="21"/>
                  <a:pt x="36" y="8"/>
                  <a:pt x="17" y="64"/>
                </a:cubicBezTo>
                <a:cubicBezTo>
                  <a:pt x="14" y="72"/>
                  <a:pt x="9" y="88"/>
                  <a:pt x="9" y="88"/>
                </a:cubicBezTo>
                <a:cubicBezTo>
                  <a:pt x="12" y="141"/>
                  <a:pt x="0" y="197"/>
                  <a:pt x="17" y="248"/>
                </a:cubicBezTo>
                <a:cubicBezTo>
                  <a:pt x="22" y="263"/>
                  <a:pt x="53" y="245"/>
                  <a:pt x="65" y="256"/>
                </a:cubicBezTo>
                <a:cubicBezTo>
                  <a:pt x="82" y="270"/>
                  <a:pt x="77" y="270"/>
                  <a:pt x="95" y="283"/>
                </a:cubicBezTo>
                <a:cubicBezTo>
                  <a:pt x="109" y="293"/>
                  <a:pt x="137" y="298"/>
                  <a:pt x="137" y="298"/>
                </a:cubicBezTo>
                <a:cubicBezTo>
                  <a:pt x="257" y="295"/>
                  <a:pt x="212" y="302"/>
                  <a:pt x="332" y="295"/>
                </a:cubicBezTo>
                <a:cubicBezTo>
                  <a:pt x="361" y="293"/>
                  <a:pt x="464" y="264"/>
                  <a:pt x="473" y="247"/>
                </a:cubicBezTo>
                <a:cubicBezTo>
                  <a:pt x="494" y="210"/>
                  <a:pt x="567" y="198"/>
                  <a:pt x="609" y="184"/>
                </a:cubicBezTo>
                <a:cubicBezTo>
                  <a:pt x="607" y="178"/>
                  <a:pt x="577" y="95"/>
                  <a:pt x="601" y="144"/>
                </a:cubicBezTo>
                <a:close/>
              </a:path>
            </a:pathLst>
          </a:cu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3" name="Line 57"/>
          <p:cNvSpPr>
            <a:spLocks noChangeShapeType="1"/>
          </p:cNvSpPr>
          <p:nvPr/>
        </p:nvSpPr>
        <p:spPr bwMode="auto">
          <a:xfrm>
            <a:off x="5143500" y="4500563"/>
            <a:ext cx="0" cy="4318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4" name="Rectangle 58"/>
          <p:cNvSpPr>
            <a:spLocks noChangeArrowheads="1"/>
          </p:cNvSpPr>
          <p:nvPr/>
        </p:nvSpPr>
        <p:spPr bwMode="auto">
          <a:xfrm>
            <a:off x="7669213" y="4725988"/>
            <a:ext cx="215900" cy="144462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97335" name="Line 59"/>
          <p:cNvSpPr>
            <a:spLocks noChangeShapeType="1"/>
          </p:cNvSpPr>
          <p:nvPr/>
        </p:nvSpPr>
        <p:spPr bwMode="auto">
          <a:xfrm>
            <a:off x="6372225" y="4365625"/>
            <a:ext cx="0" cy="4318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6" name="Line 60"/>
          <p:cNvSpPr>
            <a:spLocks noChangeShapeType="1"/>
          </p:cNvSpPr>
          <p:nvPr/>
        </p:nvSpPr>
        <p:spPr bwMode="auto">
          <a:xfrm>
            <a:off x="7596188" y="4437063"/>
            <a:ext cx="0" cy="4318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37" name="Rectangle 61"/>
          <p:cNvSpPr>
            <a:spLocks noChangeArrowheads="1"/>
          </p:cNvSpPr>
          <p:nvPr/>
        </p:nvSpPr>
        <p:spPr bwMode="auto">
          <a:xfrm>
            <a:off x="5157788" y="4524375"/>
            <a:ext cx="215900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338" name="Rectangle 62"/>
          <p:cNvSpPr>
            <a:spLocks noChangeArrowheads="1"/>
          </p:cNvSpPr>
          <p:nvPr/>
        </p:nvSpPr>
        <p:spPr bwMode="auto">
          <a:xfrm>
            <a:off x="3563938" y="4510088"/>
            <a:ext cx="360362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97339" name="Rectangle 63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2700338" y="4510088"/>
            <a:ext cx="360362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97340" name="Freeform 64"/>
          <p:cNvSpPr>
            <a:spLocks/>
          </p:cNvSpPr>
          <p:nvPr/>
        </p:nvSpPr>
        <p:spPr bwMode="auto">
          <a:xfrm>
            <a:off x="3851275" y="4797425"/>
            <a:ext cx="288925" cy="1992313"/>
          </a:xfrm>
          <a:custGeom>
            <a:avLst/>
            <a:gdLst>
              <a:gd name="T0" fmla="*/ 2147483647 w 208"/>
              <a:gd name="T1" fmla="*/ 2147483647 h 1258"/>
              <a:gd name="T2" fmla="*/ 2147483647 w 208"/>
              <a:gd name="T3" fmla="*/ 2147483647 h 1258"/>
              <a:gd name="T4" fmla="*/ 2147483647 w 208"/>
              <a:gd name="T5" fmla="*/ 2147483647 h 1258"/>
              <a:gd name="T6" fmla="*/ 2147483647 w 208"/>
              <a:gd name="T7" fmla="*/ 2147483647 h 1258"/>
              <a:gd name="T8" fmla="*/ 2147483647 w 208"/>
              <a:gd name="T9" fmla="*/ 2147483647 h 1258"/>
              <a:gd name="T10" fmla="*/ 2147483647 w 208"/>
              <a:gd name="T11" fmla="*/ 2147483647 h 1258"/>
              <a:gd name="T12" fmla="*/ 2147483647 w 208"/>
              <a:gd name="T13" fmla="*/ 2147483647 h 1258"/>
              <a:gd name="T14" fmla="*/ 2147483647 w 208"/>
              <a:gd name="T15" fmla="*/ 2147483647 h 1258"/>
              <a:gd name="T16" fmla="*/ 2147483647 w 208"/>
              <a:gd name="T17" fmla="*/ 2147483647 h 12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8" h="1258">
                <a:moveTo>
                  <a:pt x="4" y="10"/>
                </a:moveTo>
                <a:cubicBezTo>
                  <a:pt x="33" y="53"/>
                  <a:pt x="0" y="0"/>
                  <a:pt x="22" y="52"/>
                </a:cubicBezTo>
                <a:cubicBezTo>
                  <a:pt x="29" y="69"/>
                  <a:pt x="46" y="100"/>
                  <a:pt x="46" y="100"/>
                </a:cubicBezTo>
                <a:cubicBezTo>
                  <a:pt x="52" y="139"/>
                  <a:pt x="64" y="165"/>
                  <a:pt x="76" y="202"/>
                </a:cubicBezTo>
                <a:cubicBezTo>
                  <a:pt x="88" y="238"/>
                  <a:pt x="92" y="278"/>
                  <a:pt x="100" y="316"/>
                </a:cubicBezTo>
                <a:cubicBezTo>
                  <a:pt x="112" y="377"/>
                  <a:pt x="134" y="442"/>
                  <a:pt x="154" y="502"/>
                </a:cubicBezTo>
                <a:cubicBezTo>
                  <a:pt x="160" y="559"/>
                  <a:pt x="176" y="613"/>
                  <a:pt x="184" y="670"/>
                </a:cubicBezTo>
                <a:cubicBezTo>
                  <a:pt x="189" y="828"/>
                  <a:pt x="158" y="994"/>
                  <a:pt x="208" y="1144"/>
                </a:cubicBezTo>
                <a:cubicBezTo>
                  <a:pt x="200" y="1182"/>
                  <a:pt x="208" y="1217"/>
                  <a:pt x="208" y="1258"/>
                </a:cubicBezTo>
              </a:path>
            </a:pathLst>
          </a:custGeom>
          <a:noFill/>
          <a:ln w="44450" cap="flat">
            <a:solidFill>
              <a:srgbClr val="80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0273" name="Text Box 65"/>
          <p:cNvSpPr txBox="1">
            <a:spLocks noChangeArrowheads="1"/>
          </p:cNvSpPr>
          <p:nvPr/>
        </p:nvSpPr>
        <p:spPr bwMode="auto">
          <a:xfrm>
            <a:off x="5219700" y="5678488"/>
            <a:ext cx="1728788" cy="519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PUNJAB</a:t>
            </a:r>
          </a:p>
        </p:txBody>
      </p:sp>
      <p:sp>
        <p:nvSpPr>
          <p:cNvPr id="350274" name="Text Box 66"/>
          <p:cNvSpPr txBox="1">
            <a:spLocks noChangeArrowheads="1"/>
          </p:cNvSpPr>
          <p:nvPr/>
        </p:nvSpPr>
        <p:spPr bwMode="auto">
          <a:xfrm>
            <a:off x="1116013" y="5518150"/>
            <a:ext cx="2520950" cy="70802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b="1" dirty="0" smtClean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</a:rPr>
              <a:t>Khyber </a:t>
            </a:r>
            <a:r>
              <a:rPr lang="en-US" b="1" dirty="0" err="1" smtClean="0">
                <a:solidFill>
                  <a:prstClr val="black"/>
                </a:solidFill>
              </a:rPr>
              <a:t>Pakhtunkhwa</a:t>
            </a:r>
            <a:endParaRPr lang="en-US" b="1" dirty="0" smtClean="0">
              <a:solidFill>
                <a:prstClr val="black"/>
              </a:solidFill>
            </a:endParaRPr>
          </a:p>
        </p:txBody>
      </p:sp>
      <p:sp>
        <p:nvSpPr>
          <p:cNvPr id="350275" name="Text Box 67"/>
          <p:cNvSpPr txBox="1">
            <a:spLocks noChangeArrowheads="1"/>
          </p:cNvSpPr>
          <p:nvPr/>
        </p:nvSpPr>
        <p:spPr bwMode="auto">
          <a:xfrm>
            <a:off x="5081588" y="2636838"/>
            <a:ext cx="1219200" cy="519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AJ&amp;K</a:t>
            </a:r>
          </a:p>
        </p:txBody>
      </p:sp>
      <p:sp>
        <p:nvSpPr>
          <p:cNvPr id="97344" name="Freeform 68"/>
          <p:cNvSpPr>
            <a:spLocks/>
          </p:cNvSpPr>
          <p:nvPr/>
        </p:nvSpPr>
        <p:spPr bwMode="auto">
          <a:xfrm>
            <a:off x="4562475" y="1350963"/>
            <a:ext cx="809625" cy="688975"/>
          </a:xfrm>
          <a:custGeom>
            <a:avLst/>
            <a:gdLst>
              <a:gd name="T0" fmla="*/ 2147483647 w 510"/>
              <a:gd name="T1" fmla="*/ 0 h 434"/>
              <a:gd name="T2" fmla="*/ 2147483647 w 510"/>
              <a:gd name="T3" fmla="*/ 2147483647 h 434"/>
              <a:gd name="T4" fmla="*/ 2147483647 w 510"/>
              <a:gd name="T5" fmla="*/ 2147483647 h 434"/>
              <a:gd name="T6" fmla="*/ 2147483647 w 510"/>
              <a:gd name="T7" fmla="*/ 2147483647 h 434"/>
              <a:gd name="T8" fmla="*/ 2147483647 w 510"/>
              <a:gd name="T9" fmla="*/ 2147483647 h 434"/>
              <a:gd name="T10" fmla="*/ 0 w 510"/>
              <a:gd name="T11" fmla="*/ 2147483647 h 4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10" h="434">
                <a:moveTo>
                  <a:pt x="510" y="0"/>
                </a:moveTo>
                <a:cubicBezTo>
                  <a:pt x="504" y="38"/>
                  <a:pt x="489" y="86"/>
                  <a:pt x="456" y="108"/>
                </a:cubicBezTo>
                <a:cubicBezTo>
                  <a:pt x="430" y="147"/>
                  <a:pt x="381" y="190"/>
                  <a:pt x="366" y="234"/>
                </a:cubicBezTo>
                <a:cubicBezTo>
                  <a:pt x="362" y="262"/>
                  <a:pt x="358" y="271"/>
                  <a:pt x="342" y="294"/>
                </a:cubicBezTo>
                <a:cubicBezTo>
                  <a:pt x="320" y="326"/>
                  <a:pt x="217" y="431"/>
                  <a:pt x="186" y="432"/>
                </a:cubicBezTo>
                <a:cubicBezTo>
                  <a:pt x="90" y="434"/>
                  <a:pt x="96" y="354"/>
                  <a:pt x="0" y="354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45" name="Line 69"/>
          <p:cNvSpPr>
            <a:spLocks noChangeShapeType="1"/>
          </p:cNvSpPr>
          <p:nvPr/>
        </p:nvSpPr>
        <p:spPr bwMode="auto">
          <a:xfrm>
            <a:off x="5292725" y="1268413"/>
            <a:ext cx="152400" cy="2286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46" name="Rectangle 70"/>
          <p:cNvSpPr>
            <a:spLocks noChangeArrowheads="1"/>
          </p:cNvSpPr>
          <p:nvPr/>
        </p:nvSpPr>
        <p:spPr bwMode="auto">
          <a:xfrm>
            <a:off x="4500563" y="1844675"/>
            <a:ext cx="215900" cy="144463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97347" name="Line 71"/>
          <p:cNvSpPr>
            <a:spLocks noChangeShapeType="1"/>
          </p:cNvSpPr>
          <p:nvPr/>
        </p:nvSpPr>
        <p:spPr bwMode="auto">
          <a:xfrm flipV="1">
            <a:off x="1835150" y="4797425"/>
            <a:ext cx="360363" cy="5048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48" name="Line 72"/>
          <p:cNvSpPr>
            <a:spLocks noChangeShapeType="1"/>
          </p:cNvSpPr>
          <p:nvPr/>
        </p:nvSpPr>
        <p:spPr bwMode="auto">
          <a:xfrm>
            <a:off x="1763713" y="5084763"/>
            <a:ext cx="0" cy="4318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7349" name="Rectangle 73"/>
          <p:cNvSpPr>
            <a:spLocks noChangeArrowheads="1"/>
          </p:cNvSpPr>
          <p:nvPr/>
        </p:nvSpPr>
        <p:spPr bwMode="auto">
          <a:xfrm>
            <a:off x="2124075" y="4725988"/>
            <a:ext cx="215900" cy="144462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350282" name="Text Box 74"/>
          <p:cNvSpPr txBox="1">
            <a:spLocks noChangeArrowheads="1"/>
          </p:cNvSpPr>
          <p:nvPr/>
        </p:nvSpPr>
        <p:spPr bwMode="auto">
          <a:xfrm>
            <a:off x="695325" y="4545013"/>
            <a:ext cx="1219200" cy="523875"/>
          </a:xfrm>
          <a:prstGeom prst="rect">
            <a:avLst/>
          </a:prstGeom>
          <a:solidFill>
            <a:srgbClr val="33CCFF"/>
          </a:solidFill>
          <a:ln/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2060"/>
                </a:solidFill>
              </a:rPr>
              <a:t>147 MW Patrind HPP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7351" name="Rectangle 75"/>
          <p:cNvSpPr>
            <a:spLocks noChangeArrowheads="1"/>
          </p:cNvSpPr>
          <p:nvPr/>
        </p:nvSpPr>
        <p:spPr bwMode="auto">
          <a:xfrm>
            <a:off x="6348413" y="4414838"/>
            <a:ext cx="215900" cy="144462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prstClr val="black"/>
              </a:solidFill>
            </a:endParaRPr>
          </a:p>
        </p:txBody>
      </p:sp>
      <p:sp>
        <p:nvSpPr>
          <p:cNvPr id="350293" name="Freeform 85"/>
          <p:cNvSpPr>
            <a:spLocks/>
          </p:cNvSpPr>
          <p:nvPr/>
        </p:nvSpPr>
        <p:spPr bwMode="auto">
          <a:xfrm rot="16200000">
            <a:off x="4560888" y="1689100"/>
            <a:ext cx="604837" cy="6043613"/>
          </a:xfrm>
          <a:custGeom>
            <a:avLst/>
            <a:gdLst>
              <a:gd name="T0" fmla="*/ 391 w 391"/>
              <a:gd name="T1" fmla="*/ 0 h 2808"/>
              <a:gd name="T2" fmla="*/ 231 w 391"/>
              <a:gd name="T3" fmla="*/ 8 h 2808"/>
              <a:gd name="T4" fmla="*/ 167 w 391"/>
              <a:gd name="T5" fmla="*/ 64 h 2808"/>
              <a:gd name="T6" fmla="*/ 135 w 391"/>
              <a:gd name="T7" fmla="*/ 232 h 2808"/>
              <a:gd name="T8" fmla="*/ 63 w 391"/>
              <a:gd name="T9" fmla="*/ 272 h 2808"/>
              <a:gd name="T10" fmla="*/ 39 w 391"/>
              <a:gd name="T11" fmla="*/ 280 h 2808"/>
              <a:gd name="T12" fmla="*/ 71 w 391"/>
              <a:gd name="T13" fmla="*/ 416 h 2808"/>
              <a:gd name="T14" fmla="*/ 127 w 391"/>
              <a:gd name="T15" fmla="*/ 488 h 2808"/>
              <a:gd name="T16" fmla="*/ 143 w 391"/>
              <a:gd name="T17" fmla="*/ 536 h 2808"/>
              <a:gd name="T18" fmla="*/ 151 w 391"/>
              <a:gd name="T19" fmla="*/ 560 h 2808"/>
              <a:gd name="T20" fmla="*/ 159 w 391"/>
              <a:gd name="T21" fmla="*/ 1048 h 2808"/>
              <a:gd name="T22" fmla="*/ 223 w 391"/>
              <a:gd name="T23" fmla="*/ 1992 h 2808"/>
              <a:gd name="T24" fmla="*/ 239 w 391"/>
              <a:gd name="T25" fmla="*/ 2088 h 2808"/>
              <a:gd name="T26" fmla="*/ 255 w 391"/>
              <a:gd name="T27" fmla="*/ 2168 h 2808"/>
              <a:gd name="T28" fmla="*/ 271 w 391"/>
              <a:gd name="T29" fmla="*/ 2440 h 2808"/>
              <a:gd name="T30" fmla="*/ 239 w 391"/>
              <a:gd name="T31" fmla="*/ 2552 h 2808"/>
              <a:gd name="T32" fmla="*/ 239 w 391"/>
              <a:gd name="T33" fmla="*/ 2736 h 2808"/>
              <a:gd name="T34" fmla="*/ 263 w 391"/>
              <a:gd name="T35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1" h="2808">
                <a:moveTo>
                  <a:pt x="391" y="0"/>
                </a:moveTo>
                <a:cubicBezTo>
                  <a:pt x="338" y="3"/>
                  <a:pt x="284" y="1"/>
                  <a:pt x="231" y="8"/>
                </a:cubicBezTo>
                <a:cubicBezTo>
                  <a:pt x="208" y="11"/>
                  <a:pt x="186" y="51"/>
                  <a:pt x="167" y="64"/>
                </a:cubicBezTo>
                <a:cubicBezTo>
                  <a:pt x="182" y="138"/>
                  <a:pt x="177" y="170"/>
                  <a:pt x="135" y="232"/>
                </a:cubicBezTo>
                <a:cubicBezTo>
                  <a:pt x="114" y="263"/>
                  <a:pt x="99" y="260"/>
                  <a:pt x="63" y="272"/>
                </a:cubicBezTo>
                <a:cubicBezTo>
                  <a:pt x="55" y="275"/>
                  <a:pt x="39" y="280"/>
                  <a:pt x="39" y="280"/>
                </a:cubicBezTo>
                <a:cubicBezTo>
                  <a:pt x="3" y="334"/>
                  <a:pt x="0" y="398"/>
                  <a:pt x="71" y="416"/>
                </a:cubicBezTo>
                <a:cubicBezTo>
                  <a:pt x="104" y="449"/>
                  <a:pt x="113" y="442"/>
                  <a:pt x="127" y="488"/>
                </a:cubicBezTo>
                <a:cubicBezTo>
                  <a:pt x="132" y="504"/>
                  <a:pt x="138" y="520"/>
                  <a:pt x="143" y="536"/>
                </a:cubicBezTo>
                <a:cubicBezTo>
                  <a:pt x="146" y="544"/>
                  <a:pt x="151" y="560"/>
                  <a:pt x="151" y="560"/>
                </a:cubicBezTo>
                <a:cubicBezTo>
                  <a:pt x="154" y="723"/>
                  <a:pt x="157" y="885"/>
                  <a:pt x="159" y="1048"/>
                </a:cubicBezTo>
                <a:cubicBezTo>
                  <a:pt x="163" y="1332"/>
                  <a:pt x="126" y="1701"/>
                  <a:pt x="223" y="1992"/>
                </a:cubicBezTo>
                <a:cubicBezTo>
                  <a:pt x="238" y="2108"/>
                  <a:pt x="223" y="2014"/>
                  <a:pt x="239" y="2088"/>
                </a:cubicBezTo>
                <a:cubicBezTo>
                  <a:pt x="245" y="2115"/>
                  <a:pt x="255" y="2168"/>
                  <a:pt x="255" y="2168"/>
                </a:cubicBezTo>
                <a:cubicBezTo>
                  <a:pt x="263" y="2260"/>
                  <a:pt x="271" y="2345"/>
                  <a:pt x="271" y="2440"/>
                </a:cubicBezTo>
                <a:cubicBezTo>
                  <a:pt x="271" y="2550"/>
                  <a:pt x="294" y="2534"/>
                  <a:pt x="239" y="2552"/>
                </a:cubicBezTo>
                <a:cubicBezTo>
                  <a:pt x="228" y="2647"/>
                  <a:pt x="227" y="2621"/>
                  <a:pt x="239" y="2736"/>
                </a:cubicBezTo>
                <a:cubicBezTo>
                  <a:pt x="241" y="2758"/>
                  <a:pt x="246" y="2791"/>
                  <a:pt x="263" y="2808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97353" name="Freeform 86"/>
          <p:cNvSpPr>
            <a:spLocks/>
          </p:cNvSpPr>
          <p:nvPr/>
        </p:nvSpPr>
        <p:spPr bwMode="auto">
          <a:xfrm>
            <a:off x="0" y="4551363"/>
            <a:ext cx="7867650" cy="1279525"/>
          </a:xfrm>
          <a:custGeom>
            <a:avLst/>
            <a:gdLst>
              <a:gd name="T0" fmla="*/ 0 w 4956"/>
              <a:gd name="T1" fmla="*/ 2147483647 h 806"/>
              <a:gd name="T2" fmla="*/ 2147483647 w 4956"/>
              <a:gd name="T3" fmla="*/ 2147483647 h 806"/>
              <a:gd name="T4" fmla="*/ 2147483647 w 4956"/>
              <a:gd name="T5" fmla="*/ 2147483647 h 806"/>
              <a:gd name="T6" fmla="*/ 2147483647 w 4956"/>
              <a:gd name="T7" fmla="*/ 2147483647 h 806"/>
              <a:gd name="T8" fmla="*/ 2147483647 w 4956"/>
              <a:gd name="T9" fmla="*/ 2147483647 h 806"/>
              <a:gd name="T10" fmla="*/ 2147483647 w 4956"/>
              <a:gd name="T11" fmla="*/ 2147483647 h 806"/>
              <a:gd name="T12" fmla="*/ 2147483647 w 4956"/>
              <a:gd name="T13" fmla="*/ 2147483647 h 806"/>
              <a:gd name="T14" fmla="*/ 2147483647 w 4956"/>
              <a:gd name="T15" fmla="*/ 2147483647 h 806"/>
              <a:gd name="T16" fmla="*/ 2147483647 w 4956"/>
              <a:gd name="T17" fmla="*/ 2147483647 h 806"/>
              <a:gd name="T18" fmla="*/ 2147483647 w 4956"/>
              <a:gd name="T19" fmla="*/ 2147483647 h 806"/>
              <a:gd name="T20" fmla="*/ 2147483647 w 4956"/>
              <a:gd name="T21" fmla="*/ 2147483647 h 806"/>
              <a:gd name="T22" fmla="*/ 2147483647 w 4956"/>
              <a:gd name="T23" fmla="*/ 2147483647 h 806"/>
              <a:gd name="T24" fmla="*/ 2147483647 w 4956"/>
              <a:gd name="T25" fmla="*/ 2147483647 h 806"/>
              <a:gd name="T26" fmla="*/ 2147483647 w 4956"/>
              <a:gd name="T27" fmla="*/ 2147483647 h 806"/>
              <a:gd name="T28" fmla="*/ 2147483647 w 4956"/>
              <a:gd name="T29" fmla="*/ 2147483647 h 806"/>
              <a:gd name="T30" fmla="*/ 2147483647 w 4956"/>
              <a:gd name="T31" fmla="*/ 2147483647 h 806"/>
              <a:gd name="T32" fmla="*/ 2147483647 w 4956"/>
              <a:gd name="T33" fmla="*/ 2147483647 h 806"/>
              <a:gd name="T34" fmla="*/ 2147483647 w 4956"/>
              <a:gd name="T35" fmla="*/ 2147483647 h 806"/>
              <a:gd name="T36" fmla="*/ 2147483647 w 4956"/>
              <a:gd name="T37" fmla="*/ 2147483647 h 806"/>
              <a:gd name="T38" fmla="*/ 2147483647 w 4956"/>
              <a:gd name="T39" fmla="*/ 2147483647 h 806"/>
              <a:gd name="T40" fmla="*/ 2147483647 w 4956"/>
              <a:gd name="T41" fmla="*/ 2147483647 h 806"/>
              <a:gd name="T42" fmla="*/ 2147483647 w 4956"/>
              <a:gd name="T43" fmla="*/ 2147483647 h 806"/>
              <a:gd name="T44" fmla="*/ 2147483647 w 4956"/>
              <a:gd name="T45" fmla="*/ 2147483647 h 806"/>
              <a:gd name="T46" fmla="*/ 2147483647 w 4956"/>
              <a:gd name="T47" fmla="*/ 2147483647 h 806"/>
              <a:gd name="T48" fmla="*/ 2147483647 w 4956"/>
              <a:gd name="T49" fmla="*/ 2147483647 h 806"/>
              <a:gd name="T50" fmla="*/ 2147483647 w 4956"/>
              <a:gd name="T51" fmla="*/ 2147483647 h 806"/>
              <a:gd name="T52" fmla="*/ 2147483647 w 4956"/>
              <a:gd name="T53" fmla="*/ 2147483647 h 806"/>
              <a:gd name="T54" fmla="*/ 2147483647 w 4956"/>
              <a:gd name="T55" fmla="*/ 2147483647 h 806"/>
              <a:gd name="T56" fmla="*/ 2147483647 w 4956"/>
              <a:gd name="T57" fmla="*/ 2147483647 h 80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956" h="806">
                <a:moveTo>
                  <a:pt x="0" y="366"/>
                </a:moveTo>
                <a:cubicBezTo>
                  <a:pt x="8" y="354"/>
                  <a:pt x="238" y="678"/>
                  <a:pt x="246" y="666"/>
                </a:cubicBezTo>
                <a:cubicBezTo>
                  <a:pt x="267" y="634"/>
                  <a:pt x="215" y="728"/>
                  <a:pt x="258" y="714"/>
                </a:cubicBezTo>
                <a:cubicBezTo>
                  <a:pt x="274" y="666"/>
                  <a:pt x="256" y="752"/>
                  <a:pt x="288" y="720"/>
                </a:cubicBezTo>
                <a:cubicBezTo>
                  <a:pt x="288" y="720"/>
                  <a:pt x="300" y="765"/>
                  <a:pt x="306" y="756"/>
                </a:cubicBezTo>
                <a:cubicBezTo>
                  <a:pt x="326" y="726"/>
                  <a:pt x="320" y="806"/>
                  <a:pt x="336" y="774"/>
                </a:cubicBezTo>
                <a:cubicBezTo>
                  <a:pt x="339" y="768"/>
                  <a:pt x="338" y="760"/>
                  <a:pt x="342" y="756"/>
                </a:cubicBezTo>
                <a:cubicBezTo>
                  <a:pt x="352" y="746"/>
                  <a:pt x="368" y="742"/>
                  <a:pt x="378" y="732"/>
                </a:cubicBezTo>
                <a:cubicBezTo>
                  <a:pt x="416" y="694"/>
                  <a:pt x="461" y="683"/>
                  <a:pt x="504" y="654"/>
                </a:cubicBezTo>
                <a:cubicBezTo>
                  <a:pt x="546" y="591"/>
                  <a:pt x="780" y="614"/>
                  <a:pt x="828" y="612"/>
                </a:cubicBezTo>
                <a:cubicBezTo>
                  <a:pt x="852" y="606"/>
                  <a:pt x="868" y="602"/>
                  <a:pt x="888" y="588"/>
                </a:cubicBezTo>
                <a:cubicBezTo>
                  <a:pt x="921" y="539"/>
                  <a:pt x="989" y="528"/>
                  <a:pt x="1044" y="522"/>
                </a:cubicBezTo>
                <a:cubicBezTo>
                  <a:pt x="1078" y="500"/>
                  <a:pt x="1119" y="496"/>
                  <a:pt x="1158" y="486"/>
                </a:cubicBezTo>
                <a:cubicBezTo>
                  <a:pt x="1268" y="458"/>
                  <a:pt x="1331" y="460"/>
                  <a:pt x="1458" y="456"/>
                </a:cubicBezTo>
                <a:cubicBezTo>
                  <a:pt x="1491" y="445"/>
                  <a:pt x="1527" y="449"/>
                  <a:pt x="1560" y="438"/>
                </a:cubicBezTo>
                <a:cubicBezTo>
                  <a:pt x="1568" y="426"/>
                  <a:pt x="1579" y="416"/>
                  <a:pt x="1584" y="402"/>
                </a:cubicBezTo>
                <a:cubicBezTo>
                  <a:pt x="1588" y="390"/>
                  <a:pt x="1596" y="366"/>
                  <a:pt x="1596" y="366"/>
                </a:cubicBezTo>
                <a:cubicBezTo>
                  <a:pt x="1585" y="334"/>
                  <a:pt x="1586" y="344"/>
                  <a:pt x="1596" y="294"/>
                </a:cubicBezTo>
                <a:cubicBezTo>
                  <a:pt x="1614" y="206"/>
                  <a:pt x="1669" y="216"/>
                  <a:pt x="1752" y="210"/>
                </a:cubicBezTo>
                <a:cubicBezTo>
                  <a:pt x="1778" y="203"/>
                  <a:pt x="1875" y="169"/>
                  <a:pt x="1896" y="168"/>
                </a:cubicBezTo>
                <a:cubicBezTo>
                  <a:pt x="2150" y="160"/>
                  <a:pt x="2658" y="156"/>
                  <a:pt x="2658" y="156"/>
                </a:cubicBezTo>
                <a:cubicBezTo>
                  <a:pt x="2684" y="147"/>
                  <a:pt x="2706" y="159"/>
                  <a:pt x="2732" y="150"/>
                </a:cubicBezTo>
                <a:cubicBezTo>
                  <a:pt x="2738" y="148"/>
                  <a:pt x="2756" y="138"/>
                  <a:pt x="2756" y="138"/>
                </a:cubicBezTo>
                <a:cubicBezTo>
                  <a:pt x="2919" y="145"/>
                  <a:pt x="3128" y="173"/>
                  <a:pt x="3270" y="126"/>
                </a:cubicBezTo>
                <a:cubicBezTo>
                  <a:pt x="3348" y="142"/>
                  <a:pt x="3385" y="117"/>
                  <a:pt x="3500" y="122"/>
                </a:cubicBezTo>
                <a:cubicBezTo>
                  <a:pt x="3617" y="151"/>
                  <a:pt x="3493" y="126"/>
                  <a:pt x="3748" y="106"/>
                </a:cubicBezTo>
                <a:cubicBezTo>
                  <a:pt x="3755" y="105"/>
                  <a:pt x="3795" y="99"/>
                  <a:pt x="3800" y="94"/>
                </a:cubicBezTo>
                <a:cubicBezTo>
                  <a:pt x="3818" y="76"/>
                  <a:pt x="4183" y="36"/>
                  <a:pt x="4206" y="30"/>
                </a:cubicBezTo>
                <a:cubicBezTo>
                  <a:pt x="4494" y="0"/>
                  <a:pt x="4603" y="90"/>
                  <a:pt x="4956" y="90"/>
                </a:cubicBezTo>
              </a:path>
            </a:pathLst>
          </a:custGeom>
          <a:noFill/>
          <a:ln w="44450" cap="flat" cmpd="sng">
            <a:solidFill>
              <a:srgbClr val="800000"/>
            </a:solidFill>
            <a:prstDash val="dash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0295" name="Oval 87"/>
          <p:cNvSpPr>
            <a:spLocks noChangeArrowheads="1"/>
          </p:cNvSpPr>
          <p:nvPr/>
        </p:nvSpPr>
        <p:spPr bwMode="auto">
          <a:xfrm>
            <a:off x="5435600" y="1125538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350296" name="Text Box 88"/>
          <p:cNvSpPr txBox="1">
            <a:spLocks noChangeArrowheads="1"/>
          </p:cNvSpPr>
          <p:nvPr/>
        </p:nvSpPr>
        <p:spPr bwMode="auto">
          <a:xfrm rot="20094308">
            <a:off x="5322888" y="1058863"/>
            <a:ext cx="1758950" cy="3365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Chakothi</a:t>
            </a:r>
          </a:p>
        </p:txBody>
      </p:sp>
      <p:sp>
        <p:nvSpPr>
          <p:cNvPr id="97356" name="Freeform 89"/>
          <p:cNvSpPr>
            <a:spLocks/>
          </p:cNvSpPr>
          <p:nvPr/>
        </p:nvSpPr>
        <p:spPr bwMode="auto">
          <a:xfrm>
            <a:off x="4989513" y="3230563"/>
            <a:ext cx="407987" cy="1460500"/>
          </a:xfrm>
          <a:custGeom>
            <a:avLst/>
            <a:gdLst>
              <a:gd name="T0" fmla="*/ 2147483647 w 257"/>
              <a:gd name="T1" fmla="*/ 2147483647 h 920"/>
              <a:gd name="T2" fmla="*/ 2147483647 w 257"/>
              <a:gd name="T3" fmla="*/ 2147483647 h 920"/>
              <a:gd name="T4" fmla="*/ 2147483647 w 257"/>
              <a:gd name="T5" fmla="*/ 2147483647 h 920"/>
              <a:gd name="T6" fmla="*/ 2147483647 w 257"/>
              <a:gd name="T7" fmla="*/ 2147483647 h 920"/>
              <a:gd name="T8" fmla="*/ 2147483647 w 257"/>
              <a:gd name="T9" fmla="*/ 0 h 9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" h="920">
                <a:moveTo>
                  <a:pt x="257" y="920"/>
                </a:moveTo>
                <a:cubicBezTo>
                  <a:pt x="244" y="881"/>
                  <a:pt x="226" y="854"/>
                  <a:pt x="193" y="832"/>
                </a:cubicBezTo>
                <a:cubicBezTo>
                  <a:pt x="175" y="805"/>
                  <a:pt x="169" y="784"/>
                  <a:pt x="161" y="752"/>
                </a:cubicBezTo>
                <a:cubicBezTo>
                  <a:pt x="158" y="658"/>
                  <a:pt x="194" y="532"/>
                  <a:pt x="105" y="472"/>
                </a:cubicBezTo>
                <a:cubicBezTo>
                  <a:pt x="0" y="315"/>
                  <a:pt x="65" y="314"/>
                  <a:pt x="65" y="0"/>
                </a:cubicBezTo>
              </a:path>
            </a:pathLst>
          </a:cu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0298" name="Text Box 90"/>
          <p:cNvSpPr txBox="1">
            <a:spLocks noChangeArrowheads="1"/>
          </p:cNvSpPr>
          <p:nvPr/>
        </p:nvSpPr>
        <p:spPr bwMode="auto">
          <a:xfrm rot="5400000">
            <a:off x="4346575" y="3459163"/>
            <a:ext cx="1758950" cy="3048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0066"/>
                </a:solidFill>
              </a:rPr>
              <a:t>Mahl River</a:t>
            </a:r>
            <a:endParaRPr lang="en-US" b="1" dirty="0">
              <a:solidFill>
                <a:srgbClr val="000066"/>
              </a:solidFill>
            </a:endParaRPr>
          </a:p>
        </p:txBody>
      </p:sp>
      <p:sp>
        <p:nvSpPr>
          <p:cNvPr id="82" name="Slide Number Placeholder 4"/>
          <p:cNvSpPr txBox="1">
            <a:spLocks noGrp="1"/>
          </p:cNvSpPr>
          <p:nvPr/>
        </p:nvSpPr>
        <p:spPr bwMode="auto">
          <a:xfrm>
            <a:off x="25146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8A6EB14-0ED0-47D5-AB9F-5038B822F527}" type="slidenum">
              <a:rPr lang="en-US" altLang="en-US" sz="1200">
                <a:solidFill>
                  <a:prstClr val="black"/>
                </a:solidFill>
              </a:rPr>
              <a:pPr algn="r">
                <a:defRPr/>
              </a:pPr>
              <a:t>7</a:t>
            </a:fld>
            <a:endParaRPr lang="en-US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1485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28600" y="4838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81000" y="3076575"/>
            <a:ext cx="6791325" cy="3095625"/>
          </a:xfrm>
          <a:custGeom>
            <a:avLst/>
            <a:gdLst>
              <a:gd name="connsiteX0" fmla="*/ 6743700 w 6791325"/>
              <a:gd name="connsiteY0" fmla="*/ 1123950 h 3095625"/>
              <a:gd name="connsiteX1" fmla="*/ 6772275 w 6791325"/>
              <a:gd name="connsiteY1" fmla="*/ 1076325 h 3095625"/>
              <a:gd name="connsiteX2" fmla="*/ 6791325 w 6791325"/>
              <a:gd name="connsiteY2" fmla="*/ 1019175 h 3095625"/>
              <a:gd name="connsiteX3" fmla="*/ 6781800 w 6791325"/>
              <a:gd name="connsiteY3" fmla="*/ 742950 h 3095625"/>
              <a:gd name="connsiteX4" fmla="*/ 6772275 w 6791325"/>
              <a:gd name="connsiteY4" fmla="*/ 714375 h 3095625"/>
              <a:gd name="connsiteX5" fmla="*/ 6734175 w 6791325"/>
              <a:gd name="connsiteY5" fmla="*/ 657225 h 3095625"/>
              <a:gd name="connsiteX6" fmla="*/ 6648450 w 6791325"/>
              <a:gd name="connsiteY6" fmla="*/ 619125 h 3095625"/>
              <a:gd name="connsiteX7" fmla="*/ 6619875 w 6791325"/>
              <a:gd name="connsiteY7" fmla="*/ 609600 h 3095625"/>
              <a:gd name="connsiteX8" fmla="*/ 6562725 w 6791325"/>
              <a:gd name="connsiteY8" fmla="*/ 571500 h 3095625"/>
              <a:gd name="connsiteX9" fmla="*/ 6534150 w 6791325"/>
              <a:gd name="connsiteY9" fmla="*/ 552450 h 3095625"/>
              <a:gd name="connsiteX10" fmla="*/ 6515100 w 6791325"/>
              <a:gd name="connsiteY10" fmla="*/ 523875 h 3095625"/>
              <a:gd name="connsiteX11" fmla="*/ 6457950 w 6791325"/>
              <a:gd name="connsiteY11" fmla="*/ 504825 h 3095625"/>
              <a:gd name="connsiteX12" fmla="*/ 6448425 w 6791325"/>
              <a:gd name="connsiteY12" fmla="*/ 476250 h 3095625"/>
              <a:gd name="connsiteX13" fmla="*/ 6362700 w 6791325"/>
              <a:gd name="connsiteY13" fmla="*/ 438150 h 3095625"/>
              <a:gd name="connsiteX14" fmla="*/ 6334125 w 6791325"/>
              <a:gd name="connsiteY14" fmla="*/ 428625 h 3095625"/>
              <a:gd name="connsiteX15" fmla="*/ 6305550 w 6791325"/>
              <a:gd name="connsiteY15" fmla="*/ 409575 h 3095625"/>
              <a:gd name="connsiteX16" fmla="*/ 6248400 w 6791325"/>
              <a:gd name="connsiteY16" fmla="*/ 390525 h 3095625"/>
              <a:gd name="connsiteX17" fmla="*/ 6219825 w 6791325"/>
              <a:gd name="connsiteY17" fmla="*/ 381000 h 3095625"/>
              <a:gd name="connsiteX18" fmla="*/ 6172200 w 6791325"/>
              <a:gd name="connsiteY18" fmla="*/ 371475 h 3095625"/>
              <a:gd name="connsiteX19" fmla="*/ 6115050 w 6791325"/>
              <a:gd name="connsiteY19" fmla="*/ 342900 h 3095625"/>
              <a:gd name="connsiteX20" fmla="*/ 6057900 w 6791325"/>
              <a:gd name="connsiteY20" fmla="*/ 323850 h 3095625"/>
              <a:gd name="connsiteX21" fmla="*/ 6029325 w 6791325"/>
              <a:gd name="connsiteY21" fmla="*/ 314325 h 3095625"/>
              <a:gd name="connsiteX22" fmla="*/ 5905500 w 6791325"/>
              <a:gd name="connsiteY22" fmla="*/ 304800 h 3095625"/>
              <a:gd name="connsiteX23" fmla="*/ 5848350 w 6791325"/>
              <a:gd name="connsiteY23" fmla="*/ 285750 h 3095625"/>
              <a:gd name="connsiteX24" fmla="*/ 5762625 w 6791325"/>
              <a:gd name="connsiteY24" fmla="*/ 228600 h 3095625"/>
              <a:gd name="connsiteX25" fmla="*/ 5734050 w 6791325"/>
              <a:gd name="connsiteY25" fmla="*/ 209550 h 3095625"/>
              <a:gd name="connsiteX26" fmla="*/ 5705475 w 6791325"/>
              <a:gd name="connsiteY26" fmla="*/ 190500 h 3095625"/>
              <a:gd name="connsiteX27" fmla="*/ 5619750 w 6791325"/>
              <a:gd name="connsiteY27" fmla="*/ 161925 h 3095625"/>
              <a:gd name="connsiteX28" fmla="*/ 5591175 w 6791325"/>
              <a:gd name="connsiteY28" fmla="*/ 152400 h 3095625"/>
              <a:gd name="connsiteX29" fmla="*/ 5562600 w 6791325"/>
              <a:gd name="connsiteY29" fmla="*/ 142875 h 3095625"/>
              <a:gd name="connsiteX30" fmla="*/ 5467350 w 6791325"/>
              <a:gd name="connsiteY30" fmla="*/ 114300 h 3095625"/>
              <a:gd name="connsiteX31" fmla="*/ 5438775 w 6791325"/>
              <a:gd name="connsiteY31" fmla="*/ 95250 h 3095625"/>
              <a:gd name="connsiteX32" fmla="*/ 5410200 w 6791325"/>
              <a:gd name="connsiteY32" fmla="*/ 85725 h 3095625"/>
              <a:gd name="connsiteX33" fmla="*/ 5324475 w 6791325"/>
              <a:gd name="connsiteY33" fmla="*/ 38100 h 3095625"/>
              <a:gd name="connsiteX34" fmla="*/ 5000625 w 6791325"/>
              <a:gd name="connsiteY34" fmla="*/ 66675 h 3095625"/>
              <a:gd name="connsiteX35" fmla="*/ 4867275 w 6791325"/>
              <a:gd name="connsiteY35" fmla="*/ 57150 h 3095625"/>
              <a:gd name="connsiteX36" fmla="*/ 4781550 w 6791325"/>
              <a:gd name="connsiteY36" fmla="*/ 9525 h 3095625"/>
              <a:gd name="connsiteX37" fmla="*/ 4752975 w 6791325"/>
              <a:gd name="connsiteY37" fmla="*/ 0 h 3095625"/>
              <a:gd name="connsiteX38" fmla="*/ 4657725 w 6791325"/>
              <a:gd name="connsiteY38" fmla="*/ 19050 h 3095625"/>
              <a:gd name="connsiteX39" fmla="*/ 4572000 w 6791325"/>
              <a:gd name="connsiteY39" fmla="*/ 47625 h 3095625"/>
              <a:gd name="connsiteX40" fmla="*/ 4495800 w 6791325"/>
              <a:gd name="connsiteY40" fmla="*/ 66675 h 3095625"/>
              <a:gd name="connsiteX41" fmla="*/ 4343400 w 6791325"/>
              <a:gd name="connsiteY41" fmla="*/ 76200 h 3095625"/>
              <a:gd name="connsiteX42" fmla="*/ 4286250 w 6791325"/>
              <a:gd name="connsiteY42" fmla="*/ 66675 h 3095625"/>
              <a:gd name="connsiteX43" fmla="*/ 4238625 w 6791325"/>
              <a:gd name="connsiteY43" fmla="*/ 57150 h 3095625"/>
              <a:gd name="connsiteX44" fmla="*/ 4048125 w 6791325"/>
              <a:gd name="connsiteY44" fmla="*/ 66675 h 3095625"/>
              <a:gd name="connsiteX45" fmla="*/ 3962400 w 6791325"/>
              <a:gd name="connsiteY45" fmla="*/ 95250 h 3095625"/>
              <a:gd name="connsiteX46" fmla="*/ 3933825 w 6791325"/>
              <a:gd name="connsiteY46" fmla="*/ 104775 h 3095625"/>
              <a:gd name="connsiteX47" fmla="*/ 3914775 w 6791325"/>
              <a:gd name="connsiteY47" fmla="*/ 133350 h 3095625"/>
              <a:gd name="connsiteX48" fmla="*/ 3857625 w 6791325"/>
              <a:gd name="connsiteY48" fmla="*/ 161925 h 3095625"/>
              <a:gd name="connsiteX49" fmla="*/ 3810000 w 6791325"/>
              <a:gd name="connsiteY49" fmla="*/ 200025 h 3095625"/>
              <a:gd name="connsiteX50" fmla="*/ 3752850 w 6791325"/>
              <a:gd name="connsiteY50" fmla="*/ 238125 h 3095625"/>
              <a:gd name="connsiteX51" fmla="*/ 3743325 w 6791325"/>
              <a:gd name="connsiteY51" fmla="*/ 266700 h 3095625"/>
              <a:gd name="connsiteX52" fmla="*/ 3676650 w 6791325"/>
              <a:gd name="connsiteY52" fmla="*/ 295275 h 3095625"/>
              <a:gd name="connsiteX53" fmla="*/ 3648075 w 6791325"/>
              <a:gd name="connsiteY53" fmla="*/ 304800 h 3095625"/>
              <a:gd name="connsiteX54" fmla="*/ 3609975 w 6791325"/>
              <a:gd name="connsiteY54" fmla="*/ 390525 h 3095625"/>
              <a:gd name="connsiteX55" fmla="*/ 3600450 w 6791325"/>
              <a:gd name="connsiteY55" fmla="*/ 419100 h 3095625"/>
              <a:gd name="connsiteX56" fmla="*/ 3571875 w 6791325"/>
              <a:gd name="connsiteY56" fmla="*/ 438150 h 3095625"/>
              <a:gd name="connsiteX57" fmla="*/ 3562350 w 6791325"/>
              <a:gd name="connsiteY57" fmla="*/ 466725 h 3095625"/>
              <a:gd name="connsiteX58" fmla="*/ 3524250 w 6791325"/>
              <a:gd name="connsiteY58" fmla="*/ 523875 h 3095625"/>
              <a:gd name="connsiteX59" fmla="*/ 3495675 w 6791325"/>
              <a:gd name="connsiteY59" fmla="*/ 581025 h 3095625"/>
              <a:gd name="connsiteX60" fmla="*/ 3486150 w 6791325"/>
              <a:gd name="connsiteY60" fmla="*/ 609600 h 3095625"/>
              <a:gd name="connsiteX61" fmla="*/ 3400425 w 6791325"/>
              <a:gd name="connsiteY61" fmla="*/ 657225 h 3095625"/>
              <a:gd name="connsiteX62" fmla="*/ 3343275 w 6791325"/>
              <a:gd name="connsiteY62" fmla="*/ 695325 h 3095625"/>
              <a:gd name="connsiteX63" fmla="*/ 3314700 w 6791325"/>
              <a:gd name="connsiteY63" fmla="*/ 714375 h 3095625"/>
              <a:gd name="connsiteX64" fmla="*/ 3286125 w 6791325"/>
              <a:gd name="connsiteY64" fmla="*/ 723900 h 3095625"/>
              <a:gd name="connsiteX65" fmla="*/ 3181350 w 6791325"/>
              <a:gd name="connsiteY65" fmla="*/ 714375 h 3095625"/>
              <a:gd name="connsiteX66" fmla="*/ 3124200 w 6791325"/>
              <a:gd name="connsiteY66" fmla="*/ 695325 h 3095625"/>
              <a:gd name="connsiteX67" fmla="*/ 3095625 w 6791325"/>
              <a:gd name="connsiteY67" fmla="*/ 685800 h 3095625"/>
              <a:gd name="connsiteX68" fmla="*/ 3009900 w 6791325"/>
              <a:gd name="connsiteY68" fmla="*/ 657225 h 3095625"/>
              <a:gd name="connsiteX69" fmla="*/ 2981325 w 6791325"/>
              <a:gd name="connsiteY69" fmla="*/ 647700 h 3095625"/>
              <a:gd name="connsiteX70" fmla="*/ 2819400 w 6791325"/>
              <a:gd name="connsiteY70" fmla="*/ 676275 h 3095625"/>
              <a:gd name="connsiteX71" fmla="*/ 2790825 w 6791325"/>
              <a:gd name="connsiteY71" fmla="*/ 685800 h 3095625"/>
              <a:gd name="connsiteX72" fmla="*/ 2733675 w 6791325"/>
              <a:gd name="connsiteY72" fmla="*/ 723900 h 3095625"/>
              <a:gd name="connsiteX73" fmla="*/ 2714625 w 6791325"/>
              <a:gd name="connsiteY73" fmla="*/ 752475 h 3095625"/>
              <a:gd name="connsiteX74" fmla="*/ 2657475 w 6791325"/>
              <a:gd name="connsiteY74" fmla="*/ 771525 h 3095625"/>
              <a:gd name="connsiteX75" fmla="*/ 2628900 w 6791325"/>
              <a:gd name="connsiteY75" fmla="*/ 781050 h 3095625"/>
              <a:gd name="connsiteX76" fmla="*/ 2600325 w 6791325"/>
              <a:gd name="connsiteY76" fmla="*/ 800100 h 3095625"/>
              <a:gd name="connsiteX77" fmla="*/ 2571750 w 6791325"/>
              <a:gd name="connsiteY77" fmla="*/ 885825 h 3095625"/>
              <a:gd name="connsiteX78" fmla="*/ 2562225 w 6791325"/>
              <a:gd name="connsiteY78" fmla="*/ 914400 h 3095625"/>
              <a:gd name="connsiteX79" fmla="*/ 2533650 w 6791325"/>
              <a:gd name="connsiteY79" fmla="*/ 923925 h 3095625"/>
              <a:gd name="connsiteX80" fmla="*/ 2505075 w 6791325"/>
              <a:gd name="connsiteY80" fmla="*/ 1009650 h 3095625"/>
              <a:gd name="connsiteX81" fmla="*/ 2495550 w 6791325"/>
              <a:gd name="connsiteY81" fmla="*/ 1038225 h 3095625"/>
              <a:gd name="connsiteX82" fmla="*/ 2457450 w 6791325"/>
              <a:gd name="connsiteY82" fmla="*/ 1095375 h 3095625"/>
              <a:gd name="connsiteX83" fmla="*/ 2438400 w 6791325"/>
              <a:gd name="connsiteY83" fmla="*/ 1123950 h 3095625"/>
              <a:gd name="connsiteX84" fmla="*/ 2409825 w 6791325"/>
              <a:gd name="connsiteY84" fmla="*/ 1133475 h 3095625"/>
              <a:gd name="connsiteX85" fmla="*/ 2390775 w 6791325"/>
              <a:gd name="connsiteY85" fmla="*/ 1162050 h 3095625"/>
              <a:gd name="connsiteX86" fmla="*/ 2381250 w 6791325"/>
              <a:gd name="connsiteY86" fmla="*/ 1190625 h 3095625"/>
              <a:gd name="connsiteX87" fmla="*/ 2352675 w 6791325"/>
              <a:gd name="connsiteY87" fmla="*/ 1209675 h 3095625"/>
              <a:gd name="connsiteX88" fmla="*/ 2343150 w 6791325"/>
              <a:gd name="connsiteY88" fmla="*/ 1238250 h 3095625"/>
              <a:gd name="connsiteX89" fmla="*/ 2324100 w 6791325"/>
              <a:gd name="connsiteY89" fmla="*/ 1266825 h 3095625"/>
              <a:gd name="connsiteX90" fmla="*/ 2333625 w 6791325"/>
              <a:gd name="connsiteY90" fmla="*/ 1390650 h 3095625"/>
              <a:gd name="connsiteX91" fmla="*/ 2324100 w 6791325"/>
              <a:gd name="connsiteY91" fmla="*/ 1419225 h 3095625"/>
              <a:gd name="connsiteX92" fmla="*/ 2305050 w 6791325"/>
              <a:gd name="connsiteY92" fmla="*/ 1524000 h 3095625"/>
              <a:gd name="connsiteX93" fmla="*/ 2286000 w 6791325"/>
              <a:gd name="connsiteY93" fmla="*/ 1552575 h 3095625"/>
              <a:gd name="connsiteX94" fmla="*/ 2257425 w 6791325"/>
              <a:gd name="connsiteY94" fmla="*/ 1562100 h 3095625"/>
              <a:gd name="connsiteX95" fmla="*/ 2228850 w 6791325"/>
              <a:gd name="connsiteY95" fmla="*/ 1619250 h 3095625"/>
              <a:gd name="connsiteX96" fmla="*/ 2209800 w 6791325"/>
              <a:gd name="connsiteY96" fmla="*/ 1647825 h 3095625"/>
              <a:gd name="connsiteX97" fmla="*/ 2181225 w 6791325"/>
              <a:gd name="connsiteY97" fmla="*/ 1704975 h 3095625"/>
              <a:gd name="connsiteX98" fmla="*/ 2124075 w 6791325"/>
              <a:gd name="connsiteY98" fmla="*/ 1724025 h 3095625"/>
              <a:gd name="connsiteX99" fmla="*/ 2085975 w 6791325"/>
              <a:gd name="connsiteY99" fmla="*/ 1781175 h 3095625"/>
              <a:gd name="connsiteX100" fmla="*/ 2076450 w 6791325"/>
              <a:gd name="connsiteY100" fmla="*/ 1819275 h 3095625"/>
              <a:gd name="connsiteX101" fmla="*/ 2019300 w 6791325"/>
              <a:gd name="connsiteY101" fmla="*/ 1857375 h 3095625"/>
              <a:gd name="connsiteX102" fmla="*/ 2000250 w 6791325"/>
              <a:gd name="connsiteY102" fmla="*/ 1885950 h 3095625"/>
              <a:gd name="connsiteX103" fmla="*/ 1943100 w 6791325"/>
              <a:gd name="connsiteY103" fmla="*/ 1924050 h 3095625"/>
              <a:gd name="connsiteX104" fmla="*/ 1895475 w 6791325"/>
              <a:gd name="connsiteY104" fmla="*/ 1981200 h 3095625"/>
              <a:gd name="connsiteX105" fmla="*/ 1866900 w 6791325"/>
              <a:gd name="connsiteY105" fmla="*/ 2095500 h 3095625"/>
              <a:gd name="connsiteX106" fmla="*/ 1847850 w 6791325"/>
              <a:gd name="connsiteY106" fmla="*/ 2152650 h 3095625"/>
              <a:gd name="connsiteX107" fmla="*/ 1838325 w 6791325"/>
              <a:gd name="connsiteY107" fmla="*/ 2181225 h 3095625"/>
              <a:gd name="connsiteX108" fmla="*/ 1790700 w 6791325"/>
              <a:gd name="connsiteY108" fmla="*/ 2324100 h 3095625"/>
              <a:gd name="connsiteX109" fmla="*/ 1781175 w 6791325"/>
              <a:gd name="connsiteY109" fmla="*/ 2352675 h 3095625"/>
              <a:gd name="connsiteX110" fmla="*/ 1771650 w 6791325"/>
              <a:gd name="connsiteY110" fmla="*/ 2381250 h 3095625"/>
              <a:gd name="connsiteX111" fmla="*/ 1752600 w 6791325"/>
              <a:gd name="connsiteY111" fmla="*/ 2409825 h 3095625"/>
              <a:gd name="connsiteX112" fmla="*/ 1724025 w 6791325"/>
              <a:gd name="connsiteY112" fmla="*/ 2505075 h 3095625"/>
              <a:gd name="connsiteX113" fmla="*/ 1704975 w 6791325"/>
              <a:gd name="connsiteY113" fmla="*/ 2562225 h 3095625"/>
              <a:gd name="connsiteX114" fmla="*/ 1695450 w 6791325"/>
              <a:gd name="connsiteY114" fmla="*/ 2590800 h 3095625"/>
              <a:gd name="connsiteX115" fmla="*/ 1685925 w 6791325"/>
              <a:gd name="connsiteY115" fmla="*/ 2695575 h 3095625"/>
              <a:gd name="connsiteX116" fmla="*/ 1647825 w 6791325"/>
              <a:gd name="connsiteY116" fmla="*/ 2781300 h 3095625"/>
              <a:gd name="connsiteX117" fmla="*/ 1638300 w 6791325"/>
              <a:gd name="connsiteY117" fmla="*/ 2809875 h 3095625"/>
              <a:gd name="connsiteX118" fmla="*/ 1600200 w 6791325"/>
              <a:gd name="connsiteY118" fmla="*/ 2867025 h 3095625"/>
              <a:gd name="connsiteX119" fmla="*/ 1581150 w 6791325"/>
              <a:gd name="connsiteY119" fmla="*/ 2924175 h 3095625"/>
              <a:gd name="connsiteX120" fmla="*/ 1552575 w 6791325"/>
              <a:gd name="connsiteY120" fmla="*/ 2981325 h 3095625"/>
              <a:gd name="connsiteX121" fmla="*/ 1495425 w 6791325"/>
              <a:gd name="connsiteY121" fmla="*/ 3019425 h 3095625"/>
              <a:gd name="connsiteX122" fmla="*/ 1466850 w 6791325"/>
              <a:gd name="connsiteY122" fmla="*/ 3038475 h 3095625"/>
              <a:gd name="connsiteX123" fmla="*/ 1438275 w 6791325"/>
              <a:gd name="connsiteY123" fmla="*/ 3057525 h 3095625"/>
              <a:gd name="connsiteX124" fmla="*/ 1352550 w 6791325"/>
              <a:gd name="connsiteY124" fmla="*/ 3095625 h 3095625"/>
              <a:gd name="connsiteX125" fmla="*/ 1276350 w 6791325"/>
              <a:gd name="connsiteY125" fmla="*/ 3086100 h 3095625"/>
              <a:gd name="connsiteX126" fmla="*/ 1228725 w 6791325"/>
              <a:gd name="connsiteY126" fmla="*/ 3000375 h 3095625"/>
              <a:gd name="connsiteX127" fmla="*/ 1162050 w 6791325"/>
              <a:gd name="connsiteY127" fmla="*/ 2924175 h 3095625"/>
              <a:gd name="connsiteX128" fmla="*/ 1133475 w 6791325"/>
              <a:gd name="connsiteY128" fmla="*/ 2914650 h 3095625"/>
              <a:gd name="connsiteX129" fmla="*/ 1057275 w 6791325"/>
              <a:gd name="connsiteY129" fmla="*/ 2867025 h 3095625"/>
              <a:gd name="connsiteX130" fmla="*/ 1028700 w 6791325"/>
              <a:gd name="connsiteY130" fmla="*/ 2847975 h 3095625"/>
              <a:gd name="connsiteX131" fmla="*/ 962025 w 6791325"/>
              <a:gd name="connsiteY131" fmla="*/ 2828925 h 3095625"/>
              <a:gd name="connsiteX132" fmla="*/ 904875 w 6791325"/>
              <a:gd name="connsiteY132" fmla="*/ 2809875 h 3095625"/>
              <a:gd name="connsiteX133" fmla="*/ 876300 w 6791325"/>
              <a:gd name="connsiteY133" fmla="*/ 2800350 h 3095625"/>
              <a:gd name="connsiteX134" fmla="*/ 847725 w 6791325"/>
              <a:gd name="connsiteY134" fmla="*/ 2781300 h 3095625"/>
              <a:gd name="connsiteX135" fmla="*/ 790575 w 6791325"/>
              <a:gd name="connsiteY135" fmla="*/ 2762250 h 3095625"/>
              <a:gd name="connsiteX136" fmla="*/ 733425 w 6791325"/>
              <a:gd name="connsiteY136" fmla="*/ 2733675 h 3095625"/>
              <a:gd name="connsiteX137" fmla="*/ 561975 w 6791325"/>
              <a:gd name="connsiteY137" fmla="*/ 2743200 h 3095625"/>
              <a:gd name="connsiteX138" fmla="*/ 504825 w 6791325"/>
              <a:gd name="connsiteY138" fmla="*/ 2762250 h 3095625"/>
              <a:gd name="connsiteX139" fmla="*/ 476250 w 6791325"/>
              <a:gd name="connsiteY139" fmla="*/ 2771775 h 3095625"/>
              <a:gd name="connsiteX140" fmla="*/ 171450 w 6791325"/>
              <a:gd name="connsiteY140" fmla="*/ 2781300 h 3095625"/>
              <a:gd name="connsiteX141" fmla="*/ 57150 w 6791325"/>
              <a:gd name="connsiteY141" fmla="*/ 2819400 h 3095625"/>
              <a:gd name="connsiteX142" fmla="*/ 28575 w 6791325"/>
              <a:gd name="connsiteY142" fmla="*/ 2828925 h 3095625"/>
              <a:gd name="connsiteX143" fmla="*/ 0 w 6791325"/>
              <a:gd name="connsiteY143" fmla="*/ 2838450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6791325" h="3095625">
                <a:moveTo>
                  <a:pt x="6743700" y="1123950"/>
                </a:moveTo>
                <a:cubicBezTo>
                  <a:pt x="6753225" y="1108075"/>
                  <a:pt x="6764614" y="1093179"/>
                  <a:pt x="6772275" y="1076325"/>
                </a:cubicBezTo>
                <a:cubicBezTo>
                  <a:pt x="6780584" y="1058044"/>
                  <a:pt x="6791325" y="1019175"/>
                  <a:pt x="6791325" y="1019175"/>
                </a:cubicBezTo>
                <a:cubicBezTo>
                  <a:pt x="6788150" y="927100"/>
                  <a:pt x="6787547" y="834900"/>
                  <a:pt x="6781800" y="742950"/>
                </a:cubicBezTo>
                <a:cubicBezTo>
                  <a:pt x="6781174" y="732929"/>
                  <a:pt x="6777151" y="723152"/>
                  <a:pt x="6772275" y="714375"/>
                </a:cubicBezTo>
                <a:cubicBezTo>
                  <a:pt x="6761156" y="694361"/>
                  <a:pt x="6753225" y="669925"/>
                  <a:pt x="6734175" y="657225"/>
                </a:cubicBezTo>
                <a:cubicBezTo>
                  <a:pt x="6688892" y="627036"/>
                  <a:pt x="6716460" y="641795"/>
                  <a:pt x="6648450" y="619125"/>
                </a:cubicBezTo>
                <a:cubicBezTo>
                  <a:pt x="6638925" y="615950"/>
                  <a:pt x="6628229" y="615169"/>
                  <a:pt x="6619875" y="609600"/>
                </a:cubicBezTo>
                <a:lnTo>
                  <a:pt x="6562725" y="571500"/>
                </a:lnTo>
                <a:lnTo>
                  <a:pt x="6534150" y="552450"/>
                </a:lnTo>
                <a:cubicBezTo>
                  <a:pt x="6527800" y="542925"/>
                  <a:pt x="6524808" y="529942"/>
                  <a:pt x="6515100" y="523875"/>
                </a:cubicBezTo>
                <a:cubicBezTo>
                  <a:pt x="6498072" y="513232"/>
                  <a:pt x="6457950" y="504825"/>
                  <a:pt x="6457950" y="504825"/>
                </a:cubicBezTo>
                <a:cubicBezTo>
                  <a:pt x="6454775" y="495300"/>
                  <a:pt x="6454697" y="484090"/>
                  <a:pt x="6448425" y="476250"/>
                </a:cubicBezTo>
                <a:cubicBezTo>
                  <a:pt x="6431958" y="455667"/>
                  <a:pt x="6380163" y="443971"/>
                  <a:pt x="6362700" y="438150"/>
                </a:cubicBezTo>
                <a:cubicBezTo>
                  <a:pt x="6353175" y="434975"/>
                  <a:pt x="6342479" y="434194"/>
                  <a:pt x="6334125" y="428625"/>
                </a:cubicBezTo>
                <a:cubicBezTo>
                  <a:pt x="6324600" y="422275"/>
                  <a:pt x="6316011" y="414224"/>
                  <a:pt x="6305550" y="409575"/>
                </a:cubicBezTo>
                <a:cubicBezTo>
                  <a:pt x="6287200" y="401420"/>
                  <a:pt x="6267450" y="396875"/>
                  <a:pt x="6248400" y="390525"/>
                </a:cubicBezTo>
                <a:cubicBezTo>
                  <a:pt x="6238875" y="387350"/>
                  <a:pt x="6229670" y="382969"/>
                  <a:pt x="6219825" y="381000"/>
                </a:cubicBezTo>
                <a:cubicBezTo>
                  <a:pt x="6203950" y="377825"/>
                  <a:pt x="6187906" y="375402"/>
                  <a:pt x="6172200" y="371475"/>
                </a:cubicBezTo>
                <a:cubicBezTo>
                  <a:pt x="6112650" y="356587"/>
                  <a:pt x="6174914" y="369506"/>
                  <a:pt x="6115050" y="342900"/>
                </a:cubicBezTo>
                <a:cubicBezTo>
                  <a:pt x="6096700" y="334745"/>
                  <a:pt x="6076950" y="330200"/>
                  <a:pt x="6057900" y="323850"/>
                </a:cubicBezTo>
                <a:cubicBezTo>
                  <a:pt x="6048375" y="320675"/>
                  <a:pt x="6039336" y="315095"/>
                  <a:pt x="6029325" y="314325"/>
                </a:cubicBezTo>
                <a:lnTo>
                  <a:pt x="5905500" y="304800"/>
                </a:lnTo>
                <a:cubicBezTo>
                  <a:pt x="5886450" y="298450"/>
                  <a:pt x="5865058" y="296889"/>
                  <a:pt x="5848350" y="285750"/>
                </a:cubicBezTo>
                <a:lnTo>
                  <a:pt x="5762625" y="228600"/>
                </a:lnTo>
                <a:lnTo>
                  <a:pt x="5734050" y="209550"/>
                </a:lnTo>
                <a:cubicBezTo>
                  <a:pt x="5724525" y="203200"/>
                  <a:pt x="5716335" y="194120"/>
                  <a:pt x="5705475" y="190500"/>
                </a:cubicBezTo>
                <a:lnTo>
                  <a:pt x="5619750" y="161925"/>
                </a:lnTo>
                <a:lnTo>
                  <a:pt x="5591175" y="152400"/>
                </a:lnTo>
                <a:cubicBezTo>
                  <a:pt x="5581650" y="149225"/>
                  <a:pt x="5572340" y="145310"/>
                  <a:pt x="5562600" y="142875"/>
                </a:cubicBezTo>
                <a:cubicBezTo>
                  <a:pt x="5541302" y="137550"/>
                  <a:pt x="5481264" y="123576"/>
                  <a:pt x="5467350" y="114300"/>
                </a:cubicBezTo>
                <a:cubicBezTo>
                  <a:pt x="5457825" y="107950"/>
                  <a:pt x="5449014" y="100370"/>
                  <a:pt x="5438775" y="95250"/>
                </a:cubicBezTo>
                <a:cubicBezTo>
                  <a:pt x="5429795" y="90760"/>
                  <a:pt x="5418977" y="90601"/>
                  <a:pt x="5410200" y="85725"/>
                </a:cubicBezTo>
                <a:cubicBezTo>
                  <a:pt x="5311944" y="31138"/>
                  <a:pt x="5389133" y="59653"/>
                  <a:pt x="5324475" y="38100"/>
                </a:cubicBezTo>
                <a:cubicBezTo>
                  <a:pt x="5019181" y="57796"/>
                  <a:pt x="5122768" y="25961"/>
                  <a:pt x="5000625" y="66675"/>
                </a:cubicBezTo>
                <a:cubicBezTo>
                  <a:pt x="4956175" y="63500"/>
                  <a:pt x="4911533" y="62357"/>
                  <a:pt x="4867275" y="57150"/>
                </a:cubicBezTo>
                <a:cubicBezTo>
                  <a:pt x="4822881" y="51927"/>
                  <a:pt x="4833596" y="26874"/>
                  <a:pt x="4781550" y="9525"/>
                </a:cubicBezTo>
                <a:lnTo>
                  <a:pt x="4752975" y="0"/>
                </a:lnTo>
                <a:cubicBezTo>
                  <a:pt x="4721225" y="6350"/>
                  <a:pt x="4688442" y="8811"/>
                  <a:pt x="4657725" y="19050"/>
                </a:cubicBezTo>
                <a:lnTo>
                  <a:pt x="4572000" y="47625"/>
                </a:lnTo>
                <a:cubicBezTo>
                  <a:pt x="4543749" y="57042"/>
                  <a:pt x="4527983" y="63610"/>
                  <a:pt x="4495800" y="66675"/>
                </a:cubicBezTo>
                <a:cubicBezTo>
                  <a:pt x="4445130" y="71501"/>
                  <a:pt x="4394200" y="73025"/>
                  <a:pt x="4343400" y="76200"/>
                </a:cubicBezTo>
                <a:lnTo>
                  <a:pt x="4286250" y="66675"/>
                </a:lnTo>
                <a:cubicBezTo>
                  <a:pt x="4270322" y="63779"/>
                  <a:pt x="4254814" y="57150"/>
                  <a:pt x="4238625" y="57150"/>
                </a:cubicBezTo>
                <a:cubicBezTo>
                  <a:pt x="4175046" y="57150"/>
                  <a:pt x="4111625" y="63500"/>
                  <a:pt x="4048125" y="66675"/>
                </a:cubicBezTo>
                <a:lnTo>
                  <a:pt x="3962400" y="95250"/>
                </a:lnTo>
                <a:lnTo>
                  <a:pt x="3933825" y="104775"/>
                </a:lnTo>
                <a:cubicBezTo>
                  <a:pt x="3927475" y="114300"/>
                  <a:pt x="3922870" y="125255"/>
                  <a:pt x="3914775" y="133350"/>
                </a:cubicBezTo>
                <a:cubicBezTo>
                  <a:pt x="3896311" y="151814"/>
                  <a:pt x="3880866" y="154178"/>
                  <a:pt x="3857625" y="161925"/>
                </a:cubicBezTo>
                <a:cubicBezTo>
                  <a:pt x="3822426" y="214723"/>
                  <a:pt x="3858714" y="172962"/>
                  <a:pt x="3810000" y="200025"/>
                </a:cubicBezTo>
                <a:cubicBezTo>
                  <a:pt x="3789986" y="211144"/>
                  <a:pt x="3752850" y="238125"/>
                  <a:pt x="3752850" y="238125"/>
                </a:cubicBezTo>
                <a:cubicBezTo>
                  <a:pt x="3749675" y="247650"/>
                  <a:pt x="3749597" y="258860"/>
                  <a:pt x="3743325" y="266700"/>
                </a:cubicBezTo>
                <a:cubicBezTo>
                  <a:pt x="3726139" y="288182"/>
                  <a:pt x="3700376" y="288496"/>
                  <a:pt x="3676650" y="295275"/>
                </a:cubicBezTo>
                <a:cubicBezTo>
                  <a:pt x="3666996" y="298033"/>
                  <a:pt x="3657600" y="301625"/>
                  <a:pt x="3648075" y="304800"/>
                </a:cubicBezTo>
                <a:cubicBezTo>
                  <a:pt x="3617886" y="350083"/>
                  <a:pt x="3632645" y="322515"/>
                  <a:pt x="3609975" y="390525"/>
                </a:cubicBezTo>
                <a:cubicBezTo>
                  <a:pt x="3606800" y="400050"/>
                  <a:pt x="3608804" y="413531"/>
                  <a:pt x="3600450" y="419100"/>
                </a:cubicBezTo>
                <a:lnTo>
                  <a:pt x="3571875" y="438150"/>
                </a:lnTo>
                <a:cubicBezTo>
                  <a:pt x="3568700" y="447675"/>
                  <a:pt x="3567226" y="457948"/>
                  <a:pt x="3562350" y="466725"/>
                </a:cubicBezTo>
                <a:cubicBezTo>
                  <a:pt x="3551231" y="486739"/>
                  <a:pt x="3531490" y="502155"/>
                  <a:pt x="3524250" y="523875"/>
                </a:cubicBezTo>
                <a:cubicBezTo>
                  <a:pt x="3500309" y="595699"/>
                  <a:pt x="3532604" y="507167"/>
                  <a:pt x="3495675" y="581025"/>
                </a:cubicBezTo>
                <a:cubicBezTo>
                  <a:pt x="3491185" y="590005"/>
                  <a:pt x="3493250" y="602500"/>
                  <a:pt x="3486150" y="609600"/>
                </a:cubicBezTo>
                <a:cubicBezTo>
                  <a:pt x="3412428" y="683322"/>
                  <a:pt x="3454324" y="627281"/>
                  <a:pt x="3400425" y="657225"/>
                </a:cubicBezTo>
                <a:cubicBezTo>
                  <a:pt x="3380411" y="668344"/>
                  <a:pt x="3362325" y="682625"/>
                  <a:pt x="3343275" y="695325"/>
                </a:cubicBezTo>
                <a:cubicBezTo>
                  <a:pt x="3333750" y="701675"/>
                  <a:pt x="3325560" y="710755"/>
                  <a:pt x="3314700" y="714375"/>
                </a:cubicBezTo>
                <a:lnTo>
                  <a:pt x="3286125" y="723900"/>
                </a:lnTo>
                <a:cubicBezTo>
                  <a:pt x="3251200" y="720725"/>
                  <a:pt x="3215885" y="720469"/>
                  <a:pt x="3181350" y="714375"/>
                </a:cubicBezTo>
                <a:cubicBezTo>
                  <a:pt x="3161575" y="710885"/>
                  <a:pt x="3143250" y="701675"/>
                  <a:pt x="3124200" y="695325"/>
                </a:cubicBezTo>
                <a:lnTo>
                  <a:pt x="3095625" y="685800"/>
                </a:lnTo>
                <a:lnTo>
                  <a:pt x="3009900" y="657225"/>
                </a:lnTo>
                <a:lnTo>
                  <a:pt x="2981325" y="647700"/>
                </a:lnTo>
                <a:cubicBezTo>
                  <a:pt x="2856552" y="659043"/>
                  <a:pt x="2909819" y="646135"/>
                  <a:pt x="2819400" y="676275"/>
                </a:cubicBezTo>
                <a:cubicBezTo>
                  <a:pt x="2809875" y="679450"/>
                  <a:pt x="2799179" y="680231"/>
                  <a:pt x="2790825" y="685800"/>
                </a:cubicBezTo>
                <a:lnTo>
                  <a:pt x="2733675" y="723900"/>
                </a:lnTo>
                <a:cubicBezTo>
                  <a:pt x="2727325" y="733425"/>
                  <a:pt x="2724333" y="746408"/>
                  <a:pt x="2714625" y="752475"/>
                </a:cubicBezTo>
                <a:cubicBezTo>
                  <a:pt x="2697597" y="763118"/>
                  <a:pt x="2676525" y="765175"/>
                  <a:pt x="2657475" y="771525"/>
                </a:cubicBezTo>
                <a:cubicBezTo>
                  <a:pt x="2647950" y="774700"/>
                  <a:pt x="2637254" y="775481"/>
                  <a:pt x="2628900" y="781050"/>
                </a:cubicBezTo>
                <a:lnTo>
                  <a:pt x="2600325" y="800100"/>
                </a:lnTo>
                <a:lnTo>
                  <a:pt x="2571750" y="885825"/>
                </a:lnTo>
                <a:cubicBezTo>
                  <a:pt x="2568575" y="895350"/>
                  <a:pt x="2571750" y="911225"/>
                  <a:pt x="2562225" y="914400"/>
                </a:cubicBezTo>
                <a:lnTo>
                  <a:pt x="2533650" y="923925"/>
                </a:lnTo>
                <a:lnTo>
                  <a:pt x="2505075" y="1009650"/>
                </a:lnTo>
                <a:cubicBezTo>
                  <a:pt x="2501900" y="1019175"/>
                  <a:pt x="2501119" y="1029871"/>
                  <a:pt x="2495550" y="1038225"/>
                </a:cubicBezTo>
                <a:lnTo>
                  <a:pt x="2457450" y="1095375"/>
                </a:lnTo>
                <a:cubicBezTo>
                  <a:pt x="2451100" y="1104900"/>
                  <a:pt x="2449260" y="1120330"/>
                  <a:pt x="2438400" y="1123950"/>
                </a:cubicBezTo>
                <a:lnTo>
                  <a:pt x="2409825" y="1133475"/>
                </a:lnTo>
                <a:cubicBezTo>
                  <a:pt x="2403475" y="1143000"/>
                  <a:pt x="2395895" y="1151811"/>
                  <a:pt x="2390775" y="1162050"/>
                </a:cubicBezTo>
                <a:cubicBezTo>
                  <a:pt x="2386285" y="1171030"/>
                  <a:pt x="2387522" y="1182785"/>
                  <a:pt x="2381250" y="1190625"/>
                </a:cubicBezTo>
                <a:cubicBezTo>
                  <a:pt x="2374099" y="1199564"/>
                  <a:pt x="2362200" y="1203325"/>
                  <a:pt x="2352675" y="1209675"/>
                </a:cubicBezTo>
                <a:cubicBezTo>
                  <a:pt x="2349500" y="1219200"/>
                  <a:pt x="2347640" y="1229270"/>
                  <a:pt x="2343150" y="1238250"/>
                </a:cubicBezTo>
                <a:cubicBezTo>
                  <a:pt x="2338030" y="1248489"/>
                  <a:pt x="2324814" y="1255400"/>
                  <a:pt x="2324100" y="1266825"/>
                </a:cubicBezTo>
                <a:cubicBezTo>
                  <a:pt x="2321518" y="1308141"/>
                  <a:pt x="2330450" y="1349375"/>
                  <a:pt x="2333625" y="1390650"/>
                </a:cubicBezTo>
                <a:cubicBezTo>
                  <a:pt x="2330450" y="1400175"/>
                  <a:pt x="2325896" y="1409347"/>
                  <a:pt x="2324100" y="1419225"/>
                </a:cubicBezTo>
                <a:cubicBezTo>
                  <a:pt x="2318471" y="1450183"/>
                  <a:pt x="2320653" y="1492794"/>
                  <a:pt x="2305050" y="1524000"/>
                </a:cubicBezTo>
                <a:cubicBezTo>
                  <a:pt x="2299930" y="1534239"/>
                  <a:pt x="2294939" y="1545424"/>
                  <a:pt x="2286000" y="1552575"/>
                </a:cubicBezTo>
                <a:cubicBezTo>
                  <a:pt x="2278160" y="1558847"/>
                  <a:pt x="2266950" y="1558925"/>
                  <a:pt x="2257425" y="1562100"/>
                </a:cubicBezTo>
                <a:cubicBezTo>
                  <a:pt x="2202830" y="1643992"/>
                  <a:pt x="2268285" y="1540380"/>
                  <a:pt x="2228850" y="1619250"/>
                </a:cubicBezTo>
                <a:cubicBezTo>
                  <a:pt x="2223730" y="1629489"/>
                  <a:pt x="2214920" y="1637586"/>
                  <a:pt x="2209800" y="1647825"/>
                </a:cubicBezTo>
                <a:cubicBezTo>
                  <a:pt x="2200836" y="1665754"/>
                  <a:pt x="2201078" y="1692567"/>
                  <a:pt x="2181225" y="1704975"/>
                </a:cubicBezTo>
                <a:cubicBezTo>
                  <a:pt x="2164197" y="1715618"/>
                  <a:pt x="2124075" y="1724025"/>
                  <a:pt x="2124075" y="1724025"/>
                </a:cubicBezTo>
                <a:cubicBezTo>
                  <a:pt x="2094336" y="1813242"/>
                  <a:pt x="2143054" y="1681286"/>
                  <a:pt x="2085975" y="1781175"/>
                </a:cubicBezTo>
                <a:cubicBezTo>
                  <a:pt x="2079480" y="1792541"/>
                  <a:pt x="2085070" y="1809423"/>
                  <a:pt x="2076450" y="1819275"/>
                </a:cubicBezTo>
                <a:cubicBezTo>
                  <a:pt x="2061373" y="1836505"/>
                  <a:pt x="2019300" y="1857375"/>
                  <a:pt x="2019300" y="1857375"/>
                </a:cubicBezTo>
                <a:cubicBezTo>
                  <a:pt x="2012950" y="1866900"/>
                  <a:pt x="2008865" y="1878412"/>
                  <a:pt x="2000250" y="1885950"/>
                </a:cubicBezTo>
                <a:cubicBezTo>
                  <a:pt x="1983020" y="1901027"/>
                  <a:pt x="1959289" y="1907861"/>
                  <a:pt x="1943100" y="1924050"/>
                </a:cubicBezTo>
                <a:cubicBezTo>
                  <a:pt x="1925155" y="1941995"/>
                  <a:pt x="1906084" y="1957330"/>
                  <a:pt x="1895475" y="1981200"/>
                </a:cubicBezTo>
                <a:cubicBezTo>
                  <a:pt x="1865858" y="2047838"/>
                  <a:pt x="1884015" y="2027039"/>
                  <a:pt x="1866900" y="2095500"/>
                </a:cubicBezTo>
                <a:cubicBezTo>
                  <a:pt x="1862030" y="2114981"/>
                  <a:pt x="1854200" y="2133600"/>
                  <a:pt x="1847850" y="2152650"/>
                </a:cubicBezTo>
                <a:lnTo>
                  <a:pt x="1838325" y="2181225"/>
                </a:lnTo>
                <a:lnTo>
                  <a:pt x="1790700" y="2324100"/>
                </a:lnTo>
                <a:lnTo>
                  <a:pt x="1781175" y="2352675"/>
                </a:lnTo>
                <a:cubicBezTo>
                  <a:pt x="1778000" y="2362200"/>
                  <a:pt x="1777219" y="2372896"/>
                  <a:pt x="1771650" y="2381250"/>
                </a:cubicBezTo>
                <a:cubicBezTo>
                  <a:pt x="1765300" y="2390775"/>
                  <a:pt x="1757249" y="2399364"/>
                  <a:pt x="1752600" y="2409825"/>
                </a:cubicBezTo>
                <a:cubicBezTo>
                  <a:pt x="1731876" y="2456453"/>
                  <a:pt x="1736813" y="2462450"/>
                  <a:pt x="1724025" y="2505075"/>
                </a:cubicBezTo>
                <a:cubicBezTo>
                  <a:pt x="1718255" y="2524309"/>
                  <a:pt x="1711325" y="2543175"/>
                  <a:pt x="1704975" y="2562225"/>
                </a:cubicBezTo>
                <a:lnTo>
                  <a:pt x="1695450" y="2590800"/>
                </a:lnTo>
                <a:cubicBezTo>
                  <a:pt x="1692275" y="2625725"/>
                  <a:pt x="1692019" y="2661040"/>
                  <a:pt x="1685925" y="2695575"/>
                </a:cubicBezTo>
                <a:cubicBezTo>
                  <a:pt x="1672521" y="2771530"/>
                  <a:pt x="1672731" y="2731488"/>
                  <a:pt x="1647825" y="2781300"/>
                </a:cubicBezTo>
                <a:cubicBezTo>
                  <a:pt x="1643335" y="2790280"/>
                  <a:pt x="1643176" y="2801098"/>
                  <a:pt x="1638300" y="2809875"/>
                </a:cubicBezTo>
                <a:cubicBezTo>
                  <a:pt x="1627181" y="2829889"/>
                  <a:pt x="1607440" y="2845305"/>
                  <a:pt x="1600200" y="2867025"/>
                </a:cubicBezTo>
                <a:lnTo>
                  <a:pt x="1581150" y="2924175"/>
                </a:lnTo>
                <a:cubicBezTo>
                  <a:pt x="1574356" y="2944558"/>
                  <a:pt x="1569953" y="2966119"/>
                  <a:pt x="1552575" y="2981325"/>
                </a:cubicBezTo>
                <a:cubicBezTo>
                  <a:pt x="1535345" y="2996402"/>
                  <a:pt x="1514475" y="3006725"/>
                  <a:pt x="1495425" y="3019425"/>
                </a:cubicBezTo>
                <a:lnTo>
                  <a:pt x="1466850" y="3038475"/>
                </a:lnTo>
                <a:cubicBezTo>
                  <a:pt x="1457325" y="3044825"/>
                  <a:pt x="1449135" y="3053905"/>
                  <a:pt x="1438275" y="3057525"/>
                </a:cubicBezTo>
                <a:cubicBezTo>
                  <a:pt x="1370265" y="3080195"/>
                  <a:pt x="1397833" y="3065436"/>
                  <a:pt x="1352550" y="3095625"/>
                </a:cubicBezTo>
                <a:cubicBezTo>
                  <a:pt x="1327150" y="3092450"/>
                  <a:pt x="1300407" y="3094848"/>
                  <a:pt x="1276350" y="3086100"/>
                </a:cubicBezTo>
                <a:cubicBezTo>
                  <a:pt x="1236889" y="3071751"/>
                  <a:pt x="1247096" y="3027931"/>
                  <a:pt x="1228725" y="3000375"/>
                </a:cubicBezTo>
                <a:cubicBezTo>
                  <a:pt x="1200150" y="2957513"/>
                  <a:pt x="1201738" y="2944019"/>
                  <a:pt x="1162050" y="2924175"/>
                </a:cubicBezTo>
                <a:cubicBezTo>
                  <a:pt x="1153070" y="2919685"/>
                  <a:pt x="1143000" y="2917825"/>
                  <a:pt x="1133475" y="2914650"/>
                </a:cubicBezTo>
                <a:cubicBezTo>
                  <a:pt x="1087778" y="2846104"/>
                  <a:pt x="1152489" y="2930501"/>
                  <a:pt x="1057275" y="2867025"/>
                </a:cubicBezTo>
                <a:cubicBezTo>
                  <a:pt x="1047750" y="2860675"/>
                  <a:pt x="1038939" y="2853095"/>
                  <a:pt x="1028700" y="2847975"/>
                </a:cubicBezTo>
                <a:cubicBezTo>
                  <a:pt x="1012695" y="2839972"/>
                  <a:pt x="977284" y="2833503"/>
                  <a:pt x="962025" y="2828925"/>
                </a:cubicBezTo>
                <a:cubicBezTo>
                  <a:pt x="942791" y="2823155"/>
                  <a:pt x="923925" y="2816225"/>
                  <a:pt x="904875" y="2809875"/>
                </a:cubicBezTo>
                <a:cubicBezTo>
                  <a:pt x="895350" y="2806700"/>
                  <a:pt x="884654" y="2805919"/>
                  <a:pt x="876300" y="2800350"/>
                </a:cubicBezTo>
                <a:cubicBezTo>
                  <a:pt x="866775" y="2794000"/>
                  <a:pt x="858186" y="2785949"/>
                  <a:pt x="847725" y="2781300"/>
                </a:cubicBezTo>
                <a:cubicBezTo>
                  <a:pt x="829375" y="2773145"/>
                  <a:pt x="807283" y="2773389"/>
                  <a:pt x="790575" y="2762250"/>
                </a:cubicBezTo>
                <a:cubicBezTo>
                  <a:pt x="753646" y="2737631"/>
                  <a:pt x="772860" y="2746820"/>
                  <a:pt x="733425" y="2733675"/>
                </a:cubicBezTo>
                <a:cubicBezTo>
                  <a:pt x="676275" y="2736850"/>
                  <a:pt x="618771" y="2736100"/>
                  <a:pt x="561975" y="2743200"/>
                </a:cubicBezTo>
                <a:cubicBezTo>
                  <a:pt x="542050" y="2745691"/>
                  <a:pt x="523875" y="2755900"/>
                  <a:pt x="504825" y="2762250"/>
                </a:cubicBezTo>
                <a:cubicBezTo>
                  <a:pt x="495300" y="2765425"/>
                  <a:pt x="486285" y="2771461"/>
                  <a:pt x="476250" y="2771775"/>
                </a:cubicBezTo>
                <a:lnTo>
                  <a:pt x="171450" y="2781300"/>
                </a:lnTo>
                <a:lnTo>
                  <a:pt x="57150" y="2819400"/>
                </a:lnTo>
                <a:lnTo>
                  <a:pt x="28575" y="2828925"/>
                </a:lnTo>
                <a:lnTo>
                  <a:pt x="0" y="2838450"/>
                </a:ln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921968" y="3347131"/>
            <a:ext cx="6962775" cy="2986994"/>
          </a:xfrm>
          <a:custGeom>
            <a:avLst/>
            <a:gdLst>
              <a:gd name="connsiteX0" fmla="*/ 6962775 w 6962775"/>
              <a:gd name="connsiteY0" fmla="*/ 15194 h 2986994"/>
              <a:gd name="connsiteX1" fmla="*/ 6886575 w 6962775"/>
              <a:gd name="connsiteY1" fmla="*/ 53294 h 2986994"/>
              <a:gd name="connsiteX2" fmla="*/ 6838950 w 6962775"/>
              <a:gd name="connsiteY2" fmla="*/ 91394 h 2986994"/>
              <a:gd name="connsiteX3" fmla="*/ 6819900 w 6962775"/>
              <a:gd name="connsiteY3" fmla="*/ 119969 h 2986994"/>
              <a:gd name="connsiteX4" fmla="*/ 6734175 w 6962775"/>
              <a:gd name="connsiteY4" fmla="*/ 186644 h 2986994"/>
              <a:gd name="connsiteX5" fmla="*/ 6705600 w 6962775"/>
              <a:gd name="connsiteY5" fmla="*/ 205694 h 2986994"/>
              <a:gd name="connsiteX6" fmla="*/ 6667500 w 6962775"/>
              <a:gd name="connsiteY6" fmla="*/ 224744 h 2986994"/>
              <a:gd name="connsiteX7" fmla="*/ 6638925 w 6962775"/>
              <a:gd name="connsiteY7" fmla="*/ 253319 h 2986994"/>
              <a:gd name="connsiteX8" fmla="*/ 6610350 w 6962775"/>
              <a:gd name="connsiteY8" fmla="*/ 262844 h 2986994"/>
              <a:gd name="connsiteX9" fmla="*/ 6553200 w 6962775"/>
              <a:gd name="connsiteY9" fmla="*/ 300944 h 2986994"/>
              <a:gd name="connsiteX10" fmla="*/ 6467475 w 6962775"/>
              <a:gd name="connsiteY10" fmla="*/ 358094 h 2986994"/>
              <a:gd name="connsiteX11" fmla="*/ 6438900 w 6962775"/>
              <a:gd name="connsiteY11" fmla="*/ 377144 h 2986994"/>
              <a:gd name="connsiteX12" fmla="*/ 6410325 w 6962775"/>
              <a:gd name="connsiteY12" fmla="*/ 396194 h 2986994"/>
              <a:gd name="connsiteX13" fmla="*/ 6362700 w 6962775"/>
              <a:gd name="connsiteY13" fmla="*/ 434294 h 2986994"/>
              <a:gd name="connsiteX14" fmla="*/ 6343650 w 6962775"/>
              <a:gd name="connsiteY14" fmla="*/ 462869 h 2986994"/>
              <a:gd name="connsiteX15" fmla="*/ 6315075 w 6962775"/>
              <a:gd name="connsiteY15" fmla="*/ 472394 h 2986994"/>
              <a:gd name="connsiteX16" fmla="*/ 6257925 w 6962775"/>
              <a:gd name="connsiteY16" fmla="*/ 510494 h 2986994"/>
              <a:gd name="connsiteX17" fmla="*/ 6229350 w 6962775"/>
              <a:gd name="connsiteY17" fmla="*/ 529544 h 2986994"/>
              <a:gd name="connsiteX18" fmla="*/ 6200775 w 6962775"/>
              <a:gd name="connsiteY18" fmla="*/ 539069 h 2986994"/>
              <a:gd name="connsiteX19" fmla="*/ 6191250 w 6962775"/>
              <a:gd name="connsiteY19" fmla="*/ 567644 h 2986994"/>
              <a:gd name="connsiteX20" fmla="*/ 6172200 w 6962775"/>
              <a:gd name="connsiteY20" fmla="*/ 596219 h 2986994"/>
              <a:gd name="connsiteX21" fmla="*/ 6162675 w 6962775"/>
              <a:gd name="connsiteY21" fmla="*/ 758144 h 2986994"/>
              <a:gd name="connsiteX22" fmla="*/ 6153150 w 6962775"/>
              <a:gd name="connsiteY22" fmla="*/ 786719 h 2986994"/>
              <a:gd name="connsiteX23" fmla="*/ 6096000 w 6962775"/>
              <a:gd name="connsiteY23" fmla="*/ 815294 h 2986994"/>
              <a:gd name="connsiteX24" fmla="*/ 6067425 w 6962775"/>
              <a:gd name="connsiteY24" fmla="*/ 834344 h 2986994"/>
              <a:gd name="connsiteX25" fmla="*/ 5867400 w 6962775"/>
              <a:gd name="connsiteY25" fmla="*/ 824819 h 2986994"/>
              <a:gd name="connsiteX26" fmla="*/ 5495925 w 6962775"/>
              <a:gd name="connsiteY26" fmla="*/ 815294 h 2986994"/>
              <a:gd name="connsiteX27" fmla="*/ 5429250 w 6962775"/>
              <a:gd name="connsiteY27" fmla="*/ 796244 h 2986994"/>
              <a:gd name="connsiteX28" fmla="*/ 5353050 w 6962775"/>
              <a:gd name="connsiteY28" fmla="*/ 786719 h 2986994"/>
              <a:gd name="connsiteX29" fmla="*/ 5286375 w 6962775"/>
              <a:gd name="connsiteY29" fmla="*/ 767669 h 2986994"/>
              <a:gd name="connsiteX30" fmla="*/ 5076825 w 6962775"/>
              <a:gd name="connsiteY30" fmla="*/ 758144 h 2986994"/>
              <a:gd name="connsiteX31" fmla="*/ 5038725 w 6962775"/>
              <a:gd name="connsiteY31" fmla="*/ 748619 h 2986994"/>
              <a:gd name="connsiteX32" fmla="*/ 4981575 w 6962775"/>
              <a:gd name="connsiteY32" fmla="*/ 729569 h 2986994"/>
              <a:gd name="connsiteX33" fmla="*/ 4962525 w 6962775"/>
              <a:gd name="connsiteY33" fmla="*/ 700994 h 2986994"/>
              <a:gd name="connsiteX34" fmla="*/ 4905375 w 6962775"/>
              <a:gd name="connsiteY34" fmla="*/ 662894 h 2986994"/>
              <a:gd name="connsiteX35" fmla="*/ 4886325 w 6962775"/>
              <a:gd name="connsiteY35" fmla="*/ 634319 h 2986994"/>
              <a:gd name="connsiteX36" fmla="*/ 4829175 w 6962775"/>
              <a:gd name="connsiteY36" fmla="*/ 615269 h 2986994"/>
              <a:gd name="connsiteX37" fmla="*/ 4800600 w 6962775"/>
              <a:gd name="connsiteY37" fmla="*/ 596219 h 2986994"/>
              <a:gd name="connsiteX38" fmla="*/ 4781550 w 6962775"/>
              <a:gd name="connsiteY38" fmla="*/ 567644 h 2986994"/>
              <a:gd name="connsiteX39" fmla="*/ 4752975 w 6962775"/>
              <a:gd name="connsiteY39" fmla="*/ 558119 h 2986994"/>
              <a:gd name="connsiteX40" fmla="*/ 4686300 w 6962775"/>
              <a:gd name="connsiteY40" fmla="*/ 481919 h 2986994"/>
              <a:gd name="connsiteX41" fmla="*/ 4676775 w 6962775"/>
              <a:gd name="connsiteY41" fmla="*/ 443819 h 2986994"/>
              <a:gd name="connsiteX42" fmla="*/ 4657725 w 6962775"/>
              <a:gd name="connsiteY42" fmla="*/ 386669 h 2986994"/>
              <a:gd name="connsiteX43" fmla="*/ 4648200 w 6962775"/>
              <a:gd name="connsiteY43" fmla="*/ 358094 h 2986994"/>
              <a:gd name="connsiteX44" fmla="*/ 4600575 w 6962775"/>
              <a:gd name="connsiteY44" fmla="*/ 272369 h 2986994"/>
              <a:gd name="connsiteX45" fmla="*/ 4533900 w 6962775"/>
              <a:gd name="connsiteY45" fmla="*/ 253319 h 2986994"/>
              <a:gd name="connsiteX46" fmla="*/ 4476750 w 6962775"/>
              <a:gd name="connsiteY46" fmla="*/ 234269 h 2986994"/>
              <a:gd name="connsiteX47" fmla="*/ 4391025 w 6962775"/>
              <a:gd name="connsiteY47" fmla="*/ 224744 h 2986994"/>
              <a:gd name="connsiteX48" fmla="*/ 4295775 w 6962775"/>
              <a:gd name="connsiteY48" fmla="*/ 196169 h 2986994"/>
              <a:gd name="connsiteX49" fmla="*/ 4229100 w 6962775"/>
              <a:gd name="connsiteY49" fmla="*/ 186644 h 2986994"/>
              <a:gd name="connsiteX50" fmla="*/ 4200525 w 6962775"/>
              <a:gd name="connsiteY50" fmla="*/ 177119 h 2986994"/>
              <a:gd name="connsiteX51" fmla="*/ 4124325 w 6962775"/>
              <a:gd name="connsiteY51" fmla="*/ 158069 h 2986994"/>
              <a:gd name="connsiteX52" fmla="*/ 4067175 w 6962775"/>
              <a:gd name="connsiteY52" fmla="*/ 139019 h 2986994"/>
              <a:gd name="connsiteX53" fmla="*/ 4010025 w 6962775"/>
              <a:gd name="connsiteY53" fmla="*/ 119969 h 2986994"/>
              <a:gd name="connsiteX54" fmla="*/ 3981450 w 6962775"/>
              <a:gd name="connsiteY54" fmla="*/ 110444 h 2986994"/>
              <a:gd name="connsiteX55" fmla="*/ 3609975 w 6962775"/>
              <a:gd name="connsiteY55" fmla="*/ 100919 h 2986994"/>
              <a:gd name="connsiteX56" fmla="*/ 3543300 w 6962775"/>
              <a:gd name="connsiteY56" fmla="*/ 81869 h 2986994"/>
              <a:gd name="connsiteX57" fmla="*/ 3457575 w 6962775"/>
              <a:gd name="connsiteY57" fmla="*/ 53294 h 2986994"/>
              <a:gd name="connsiteX58" fmla="*/ 3400425 w 6962775"/>
              <a:gd name="connsiteY58" fmla="*/ 34244 h 2986994"/>
              <a:gd name="connsiteX59" fmla="*/ 3371850 w 6962775"/>
              <a:gd name="connsiteY59" fmla="*/ 24719 h 2986994"/>
              <a:gd name="connsiteX60" fmla="*/ 3257550 w 6962775"/>
              <a:gd name="connsiteY60" fmla="*/ 15194 h 2986994"/>
              <a:gd name="connsiteX61" fmla="*/ 3076575 w 6962775"/>
              <a:gd name="connsiteY61" fmla="*/ 15194 h 2986994"/>
              <a:gd name="connsiteX62" fmla="*/ 3048000 w 6962775"/>
              <a:gd name="connsiteY62" fmla="*/ 24719 h 2986994"/>
              <a:gd name="connsiteX63" fmla="*/ 3019425 w 6962775"/>
              <a:gd name="connsiteY63" fmla="*/ 43769 h 2986994"/>
              <a:gd name="connsiteX64" fmla="*/ 2990850 w 6962775"/>
              <a:gd name="connsiteY64" fmla="*/ 100919 h 2986994"/>
              <a:gd name="connsiteX65" fmla="*/ 2962275 w 6962775"/>
              <a:gd name="connsiteY65" fmla="*/ 110444 h 2986994"/>
              <a:gd name="connsiteX66" fmla="*/ 2905125 w 6962775"/>
              <a:gd name="connsiteY66" fmla="*/ 148544 h 2986994"/>
              <a:gd name="connsiteX67" fmla="*/ 2876550 w 6962775"/>
              <a:gd name="connsiteY67" fmla="*/ 167594 h 2986994"/>
              <a:gd name="connsiteX68" fmla="*/ 2838450 w 6962775"/>
              <a:gd name="connsiteY68" fmla="*/ 224744 h 2986994"/>
              <a:gd name="connsiteX69" fmla="*/ 2819400 w 6962775"/>
              <a:gd name="connsiteY69" fmla="*/ 253319 h 2986994"/>
              <a:gd name="connsiteX70" fmla="*/ 2743200 w 6962775"/>
              <a:gd name="connsiteY70" fmla="*/ 319994 h 2986994"/>
              <a:gd name="connsiteX71" fmla="*/ 2686050 w 6962775"/>
              <a:gd name="connsiteY71" fmla="*/ 339044 h 2986994"/>
              <a:gd name="connsiteX72" fmla="*/ 2657475 w 6962775"/>
              <a:gd name="connsiteY72" fmla="*/ 348569 h 2986994"/>
              <a:gd name="connsiteX73" fmla="*/ 2638425 w 6962775"/>
              <a:gd name="connsiteY73" fmla="*/ 377144 h 2986994"/>
              <a:gd name="connsiteX74" fmla="*/ 2581275 w 6962775"/>
              <a:gd name="connsiteY74" fmla="*/ 405719 h 2986994"/>
              <a:gd name="connsiteX75" fmla="*/ 2524125 w 6962775"/>
              <a:gd name="connsiteY75" fmla="*/ 491444 h 2986994"/>
              <a:gd name="connsiteX76" fmla="*/ 2505075 w 6962775"/>
              <a:gd name="connsiteY76" fmla="*/ 520019 h 2986994"/>
              <a:gd name="connsiteX77" fmla="*/ 2476500 w 6962775"/>
              <a:gd name="connsiteY77" fmla="*/ 529544 h 2986994"/>
              <a:gd name="connsiteX78" fmla="*/ 2447925 w 6962775"/>
              <a:gd name="connsiteY78" fmla="*/ 520019 h 2986994"/>
              <a:gd name="connsiteX79" fmla="*/ 2390775 w 6962775"/>
              <a:gd name="connsiteY79" fmla="*/ 548594 h 2986994"/>
              <a:gd name="connsiteX80" fmla="*/ 2305050 w 6962775"/>
              <a:gd name="connsiteY80" fmla="*/ 567644 h 2986994"/>
              <a:gd name="connsiteX81" fmla="*/ 2257425 w 6962775"/>
              <a:gd name="connsiteY81" fmla="*/ 615269 h 2986994"/>
              <a:gd name="connsiteX82" fmla="*/ 2247900 w 6962775"/>
              <a:gd name="connsiteY82" fmla="*/ 643844 h 2986994"/>
              <a:gd name="connsiteX83" fmla="*/ 2209800 w 6962775"/>
              <a:gd name="connsiteY83" fmla="*/ 700994 h 2986994"/>
              <a:gd name="connsiteX84" fmla="*/ 2190750 w 6962775"/>
              <a:gd name="connsiteY84" fmla="*/ 729569 h 2986994"/>
              <a:gd name="connsiteX85" fmla="*/ 2152650 w 6962775"/>
              <a:gd name="connsiteY85" fmla="*/ 777194 h 2986994"/>
              <a:gd name="connsiteX86" fmla="*/ 2105025 w 6962775"/>
              <a:gd name="connsiteY86" fmla="*/ 824819 h 2986994"/>
              <a:gd name="connsiteX87" fmla="*/ 2085975 w 6962775"/>
              <a:gd name="connsiteY87" fmla="*/ 853394 h 2986994"/>
              <a:gd name="connsiteX88" fmla="*/ 2028825 w 6962775"/>
              <a:gd name="connsiteY88" fmla="*/ 881969 h 2986994"/>
              <a:gd name="connsiteX89" fmla="*/ 1743075 w 6962775"/>
              <a:gd name="connsiteY89" fmla="*/ 891494 h 2986994"/>
              <a:gd name="connsiteX90" fmla="*/ 1733550 w 6962775"/>
              <a:gd name="connsiteY90" fmla="*/ 862919 h 2986994"/>
              <a:gd name="connsiteX91" fmla="*/ 1704975 w 6962775"/>
              <a:gd name="connsiteY91" fmla="*/ 853394 h 2986994"/>
              <a:gd name="connsiteX92" fmla="*/ 1676400 w 6962775"/>
              <a:gd name="connsiteY92" fmla="*/ 834344 h 2986994"/>
              <a:gd name="connsiteX93" fmla="*/ 1590675 w 6962775"/>
              <a:gd name="connsiteY93" fmla="*/ 805769 h 2986994"/>
              <a:gd name="connsiteX94" fmla="*/ 1562100 w 6962775"/>
              <a:gd name="connsiteY94" fmla="*/ 796244 h 2986994"/>
              <a:gd name="connsiteX95" fmla="*/ 1428750 w 6962775"/>
              <a:gd name="connsiteY95" fmla="*/ 786719 h 2986994"/>
              <a:gd name="connsiteX96" fmla="*/ 1352550 w 6962775"/>
              <a:gd name="connsiteY96" fmla="*/ 767669 h 2986994"/>
              <a:gd name="connsiteX97" fmla="*/ 1295400 w 6962775"/>
              <a:gd name="connsiteY97" fmla="*/ 729569 h 2986994"/>
              <a:gd name="connsiteX98" fmla="*/ 1276350 w 6962775"/>
              <a:gd name="connsiteY98" fmla="*/ 700994 h 2986994"/>
              <a:gd name="connsiteX99" fmla="*/ 1247775 w 6962775"/>
              <a:gd name="connsiteY99" fmla="*/ 691469 h 2986994"/>
              <a:gd name="connsiteX100" fmla="*/ 1181100 w 6962775"/>
              <a:gd name="connsiteY100" fmla="*/ 662894 h 2986994"/>
              <a:gd name="connsiteX101" fmla="*/ 1171575 w 6962775"/>
              <a:gd name="connsiteY101" fmla="*/ 691469 h 2986994"/>
              <a:gd name="connsiteX102" fmla="*/ 1143000 w 6962775"/>
              <a:gd name="connsiteY102" fmla="*/ 681944 h 2986994"/>
              <a:gd name="connsiteX103" fmla="*/ 1085850 w 6962775"/>
              <a:gd name="connsiteY103" fmla="*/ 653369 h 2986994"/>
              <a:gd name="connsiteX104" fmla="*/ 1047750 w 6962775"/>
              <a:gd name="connsiteY104" fmla="*/ 662894 h 2986994"/>
              <a:gd name="connsiteX105" fmla="*/ 1038225 w 6962775"/>
              <a:gd name="connsiteY105" fmla="*/ 691469 h 2986994"/>
              <a:gd name="connsiteX106" fmla="*/ 981075 w 6962775"/>
              <a:gd name="connsiteY106" fmla="*/ 739094 h 2986994"/>
              <a:gd name="connsiteX107" fmla="*/ 971550 w 6962775"/>
              <a:gd name="connsiteY107" fmla="*/ 767669 h 2986994"/>
              <a:gd name="connsiteX108" fmla="*/ 904875 w 6962775"/>
              <a:gd name="connsiteY108" fmla="*/ 796244 h 2986994"/>
              <a:gd name="connsiteX109" fmla="*/ 895350 w 6962775"/>
              <a:gd name="connsiteY109" fmla="*/ 824819 h 2986994"/>
              <a:gd name="connsiteX110" fmla="*/ 866775 w 6962775"/>
              <a:gd name="connsiteY110" fmla="*/ 881969 h 2986994"/>
              <a:gd name="connsiteX111" fmla="*/ 857250 w 6962775"/>
              <a:gd name="connsiteY111" fmla="*/ 929594 h 2986994"/>
              <a:gd name="connsiteX112" fmla="*/ 828675 w 6962775"/>
              <a:gd name="connsiteY112" fmla="*/ 986744 h 2986994"/>
              <a:gd name="connsiteX113" fmla="*/ 800100 w 6962775"/>
              <a:gd name="connsiteY113" fmla="*/ 1005794 h 2986994"/>
              <a:gd name="connsiteX114" fmla="*/ 809625 w 6962775"/>
              <a:gd name="connsiteY114" fmla="*/ 1129619 h 2986994"/>
              <a:gd name="connsiteX115" fmla="*/ 819150 w 6962775"/>
              <a:gd name="connsiteY115" fmla="*/ 1158194 h 2986994"/>
              <a:gd name="connsiteX116" fmla="*/ 847725 w 6962775"/>
              <a:gd name="connsiteY116" fmla="*/ 1186769 h 2986994"/>
              <a:gd name="connsiteX117" fmla="*/ 876300 w 6962775"/>
              <a:gd name="connsiteY117" fmla="*/ 1205819 h 2986994"/>
              <a:gd name="connsiteX118" fmla="*/ 876300 w 6962775"/>
              <a:gd name="connsiteY118" fmla="*/ 1520144 h 2986994"/>
              <a:gd name="connsiteX119" fmla="*/ 838200 w 6962775"/>
              <a:gd name="connsiteY119" fmla="*/ 1605869 h 2986994"/>
              <a:gd name="connsiteX120" fmla="*/ 828675 w 6962775"/>
              <a:gd name="connsiteY120" fmla="*/ 1634444 h 2986994"/>
              <a:gd name="connsiteX121" fmla="*/ 809625 w 6962775"/>
              <a:gd name="connsiteY121" fmla="*/ 1663019 h 2986994"/>
              <a:gd name="connsiteX122" fmla="*/ 800100 w 6962775"/>
              <a:gd name="connsiteY122" fmla="*/ 1691594 h 2986994"/>
              <a:gd name="connsiteX123" fmla="*/ 781050 w 6962775"/>
              <a:gd name="connsiteY123" fmla="*/ 1729694 h 2986994"/>
              <a:gd name="connsiteX124" fmla="*/ 762000 w 6962775"/>
              <a:gd name="connsiteY124" fmla="*/ 1786844 h 2986994"/>
              <a:gd name="connsiteX125" fmla="*/ 742950 w 6962775"/>
              <a:gd name="connsiteY125" fmla="*/ 1853519 h 2986994"/>
              <a:gd name="connsiteX126" fmla="*/ 714375 w 6962775"/>
              <a:gd name="connsiteY126" fmla="*/ 1958294 h 2986994"/>
              <a:gd name="connsiteX127" fmla="*/ 685800 w 6962775"/>
              <a:gd name="connsiteY127" fmla="*/ 2015444 h 2986994"/>
              <a:gd name="connsiteX128" fmla="*/ 666750 w 6962775"/>
              <a:gd name="connsiteY128" fmla="*/ 2044019 h 2986994"/>
              <a:gd name="connsiteX129" fmla="*/ 638175 w 6962775"/>
              <a:gd name="connsiteY129" fmla="*/ 2129744 h 2986994"/>
              <a:gd name="connsiteX130" fmla="*/ 628650 w 6962775"/>
              <a:gd name="connsiteY130" fmla="*/ 2158319 h 2986994"/>
              <a:gd name="connsiteX131" fmla="*/ 600075 w 6962775"/>
              <a:gd name="connsiteY131" fmla="*/ 2186894 h 2986994"/>
              <a:gd name="connsiteX132" fmla="*/ 571500 w 6962775"/>
              <a:gd name="connsiteY132" fmla="*/ 2282144 h 2986994"/>
              <a:gd name="connsiteX133" fmla="*/ 561975 w 6962775"/>
              <a:gd name="connsiteY133" fmla="*/ 2310719 h 2986994"/>
              <a:gd name="connsiteX134" fmla="*/ 533400 w 6962775"/>
              <a:gd name="connsiteY134" fmla="*/ 2329769 h 2986994"/>
              <a:gd name="connsiteX135" fmla="*/ 495300 w 6962775"/>
              <a:gd name="connsiteY135" fmla="*/ 2415494 h 2986994"/>
              <a:gd name="connsiteX136" fmla="*/ 438150 w 6962775"/>
              <a:gd name="connsiteY136" fmla="*/ 2434544 h 2986994"/>
              <a:gd name="connsiteX137" fmla="*/ 219075 w 6962775"/>
              <a:gd name="connsiteY137" fmla="*/ 2453594 h 2986994"/>
              <a:gd name="connsiteX138" fmla="*/ 161925 w 6962775"/>
              <a:gd name="connsiteY138" fmla="*/ 2472644 h 2986994"/>
              <a:gd name="connsiteX139" fmla="*/ 114300 w 6962775"/>
              <a:gd name="connsiteY139" fmla="*/ 2510744 h 2986994"/>
              <a:gd name="connsiteX140" fmla="*/ 47625 w 6962775"/>
              <a:gd name="connsiteY140" fmla="*/ 2577419 h 2986994"/>
              <a:gd name="connsiteX141" fmla="*/ 0 w 6962775"/>
              <a:gd name="connsiteY141" fmla="*/ 2663144 h 2986994"/>
              <a:gd name="connsiteX142" fmla="*/ 9525 w 6962775"/>
              <a:gd name="connsiteY142" fmla="*/ 2796494 h 2986994"/>
              <a:gd name="connsiteX143" fmla="*/ 28575 w 6962775"/>
              <a:gd name="connsiteY143" fmla="*/ 2825069 h 2986994"/>
              <a:gd name="connsiteX144" fmla="*/ 28575 w 6962775"/>
              <a:gd name="connsiteY144" fmla="*/ 2986994 h 2986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962775" h="2986994">
                <a:moveTo>
                  <a:pt x="6962775" y="15194"/>
                </a:moveTo>
                <a:cubicBezTo>
                  <a:pt x="6940036" y="24290"/>
                  <a:pt x="6905598" y="34271"/>
                  <a:pt x="6886575" y="53294"/>
                </a:cubicBezTo>
                <a:cubicBezTo>
                  <a:pt x="6843491" y="96378"/>
                  <a:pt x="6894580" y="72851"/>
                  <a:pt x="6838950" y="91394"/>
                </a:cubicBezTo>
                <a:cubicBezTo>
                  <a:pt x="6832600" y="100919"/>
                  <a:pt x="6827229" y="111175"/>
                  <a:pt x="6819900" y="119969"/>
                </a:cubicBezTo>
                <a:cubicBezTo>
                  <a:pt x="6791922" y="153542"/>
                  <a:pt x="6774001" y="160093"/>
                  <a:pt x="6734175" y="186644"/>
                </a:cubicBezTo>
                <a:cubicBezTo>
                  <a:pt x="6724650" y="192994"/>
                  <a:pt x="6715839" y="200574"/>
                  <a:pt x="6705600" y="205694"/>
                </a:cubicBezTo>
                <a:cubicBezTo>
                  <a:pt x="6692900" y="212044"/>
                  <a:pt x="6679054" y="216491"/>
                  <a:pt x="6667500" y="224744"/>
                </a:cubicBezTo>
                <a:cubicBezTo>
                  <a:pt x="6656539" y="232574"/>
                  <a:pt x="6650133" y="245847"/>
                  <a:pt x="6638925" y="253319"/>
                </a:cubicBezTo>
                <a:cubicBezTo>
                  <a:pt x="6630571" y="258888"/>
                  <a:pt x="6619127" y="257968"/>
                  <a:pt x="6610350" y="262844"/>
                </a:cubicBezTo>
                <a:cubicBezTo>
                  <a:pt x="6590336" y="273963"/>
                  <a:pt x="6572250" y="288244"/>
                  <a:pt x="6553200" y="300944"/>
                </a:cubicBezTo>
                <a:lnTo>
                  <a:pt x="6467475" y="358094"/>
                </a:lnTo>
                <a:lnTo>
                  <a:pt x="6438900" y="377144"/>
                </a:lnTo>
                <a:lnTo>
                  <a:pt x="6410325" y="396194"/>
                </a:lnTo>
                <a:cubicBezTo>
                  <a:pt x="6355730" y="478086"/>
                  <a:pt x="6428425" y="381714"/>
                  <a:pt x="6362700" y="434294"/>
                </a:cubicBezTo>
                <a:cubicBezTo>
                  <a:pt x="6353761" y="441445"/>
                  <a:pt x="6352589" y="455718"/>
                  <a:pt x="6343650" y="462869"/>
                </a:cubicBezTo>
                <a:cubicBezTo>
                  <a:pt x="6335810" y="469141"/>
                  <a:pt x="6323852" y="467518"/>
                  <a:pt x="6315075" y="472394"/>
                </a:cubicBezTo>
                <a:cubicBezTo>
                  <a:pt x="6295061" y="483513"/>
                  <a:pt x="6276975" y="497794"/>
                  <a:pt x="6257925" y="510494"/>
                </a:cubicBezTo>
                <a:cubicBezTo>
                  <a:pt x="6248400" y="516844"/>
                  <a:pt x="6240210" y="525924"/>
                  <a:pt x="6229350" y="529544"/>
                </a:cubicBezTo>
                <a:lnTo>
                  <a:pt x="6200775" y="539069"/>
                </a:lnTo>
                <a:cubicBezTo>
                  <a:pt x="6197600" y="548594"/>
                  <a:pt x="6195740" y="558664"/>
                  <a:pt x="6191250" y="567644"/>
                </a:cubicBezTo>
                <a:cubicBezTo>
                  <a:pt x="6186130" y="577883"/>
                  <a:pt x="6173898" y="584898"/>
                  <a:pt x="6172200" y="596219"/>
                </a:cubicBezTo>
                <a:cubicBezTo>
                  <a:pt x="6164179" y="649689"/>
                  <a:pt x="6168055" y="704344"/>
                  <a:pt x="6162675" y="758144"/>
                </a:cubicBezTo>
                <a:cubicBezTo>
                  <a:pt x="6161676" y="768134"/>
                  <a:pt x="6159422" y="778879"/>
                  <a:pt x="6153150" y="786719"/>
                </a:cubicBezTo>
                <a:cubicBezTo>
                  <a:pt x="6134952" y="809467"/>
                  <a:pt x="6119007" y="803790"/>
                  <a:pt x="6096000" y="815294"/>
                </a:cubicBezTo>
                <a:cubicBezTo>
                  <a:pt x="6085761" y="820414"/>
                  <a:pt x="6076950" y="827994"/>
                  <a:pt x="6067425" y="834344"/>
                </a:cubicBezTo>
                <a:lnTo>
                  <a:pt x="5867400" y="824819"/>
                </a:lnTo>
                <a:cubicBezTo>
                  <a:pt x="5743603" y="820692"/>
                  <a:pt x="5619657" y="821049"/>
                  <a:pt x="5495925" y="815294"/>
                </a:cubicBezTo>
                <a:cubicBezTo>
                  <a:pt x="5460180" y="813631"/>
                  <a:pt x="5460968" y="802011"/>
                  <a:pt x="5429250" y="796244"/>
                </a:cubicBezTo>
                <a:cubicBezTo>
                  <a:pt x="5404065" y="791665"/>
                  <a:pt x="5378450" y="789894"/>
                  <a:pt x="5353050" y="786719"/>
                </a:cubicBezTo>
                <a:cubicBezTo>
                  <a:pt x="5336823" y="781310"/>
                  <a:pt x="5301923" y="768865"/>
                  <a:pt x="5286375" y="767669"/>
                </a:cubicBezTo>
                <a:cubicBezTo>
                  <a:pt x="5216659" y="762306"/>
                  <a:pt x="5146675" y="761319"/>
                  <a:pt x="5076825" y="758144"/>
                </a:cubicBezTo>
                <a:cubicBezTo>
                  <a:pt x="5064125" y="754969"/>
                  <a:pt x="5051264" y="752381"/>
                  <a:pt x="5038725" y="748619"/>
                </a:cubicBezTo>
                <a:cubicBezTo>
                  <a:pt x="5019491" y="742849"/>
                  <a:pt x="4981575" y="729569"/>
                  <a:pt x="4981575" y="729569"/>
                </a:cubicBezTo>
                <a:cubicBezTo>
                  <a:pt x="4975225" y="720044"/>
                  <a:pt x="4971140" y="708532"/>
                  <a:pt x="4962525" y="700994"/>
                </a:cubicBezTo>
                <a:cubicBezTo>
                  <a:pt x="4945295" y="685917"/>
                  <a:pt x="4905375" y="662894"/>
                  <a:pt x="4905375" y="662894"/>
                </a:cubicBezTo>
                <a:cubicBezTo>
                  <a:pt x="4899025" y="653369"/>
                  <a:pt x="4896033" y="640386"/>
                  <a:pt x="4886325" y="634319"/>
                </a:cubicBezTo>
                <a:cubicBezTo>
                  <a:pt x="4869297" y="623676"/>
                  <a:pt x="4845883" y="626408"/>
                  <a:pt x="4829175" y="615269"/>
                </a:cubicBezTo>
                <a:lnTo>
                  <a:pt x="4800600" y="596219"/>
                </a:lnTo>
                <a:cubicBezTo>
                  <a:pt x="4794250" y="586694"/>
                  <a:pt x="4790489" y="574795"/>
                  <a:pt x="4781550" y="567644"/>
                </a:cubicBezTo>
                <a:cubicBezTo>
                  <a:pt x="4773710" y="561372"/>
                  <a:pt x="4760075" y="565219"/>
                  <a:pt x="4752975" y="558119"/>
                </a:cubicBezTo>
                <a:cubicBezTo>
                  <a:pt x="4641850" y="446994"/>
                  <a:pt x="4767263" y="535894"/>
                  <a:pt x="4686300" y="481919"/>
                </a:cubicBezTo>
                <a:cubicBezTo>
                  <a:pt x="4683125" y="469219"/>
                  <a:pt x="4680537" y="456358"/>
                  <a:pt x="4676775" y="443819"/>
                </a:cubicBezTo>
                <a:cubicBezTo>
                  <a:pt x="4671005" y="424585"/>
                  <a:pt x="4664075" y="405719"/>
                  <a:pt x="4657725" y="386669"/>
                </a:cubicBezTo>
                <a:lnTo>
                  <a:pt x="4648200" y="358094"/>
                </a:lnTo>
                <a:cubicBezTo>
                  <a:pt x="4639813" y="332933"/>
                  <a:pt x="4625139" y="280557"/>
                  <a:pt x="4600575" y="272369"/>
                </a:cubicBezTo>
                <a:cubicBezTo>
                  <a:pt x="4504543" y="240358"/>
                  <a:pt x="4653501" y="289199"/>
                  <a:pt x="4533900" y="253319"/>
                </a:cubicBezTo>
                <a:cubicBezTo>
                  <a:pt x="4514666" y="247549"/>
                  <a:pt x="4496708" y="236487"/>
                  <a:pt x="4476750" y="234269"/>
                </a:cubicBezTo>
                <a:lnTo>
                  <a:pt x="4391025" y="224744"/>
                </a:lnTo>
                <a:cubicBezTo>
                  <a:pt x="4361202" y="214803"/>
                  <a:pt x="4327445" y="201927"/>
                  <a:pt x="4295775" y="196169"/>
                </a:cubicBezTo>
                <a:cubicBezTo>
                  <a:pt x="4273686" y="192153"/>
                  <a:pt x="4251325" y="189819"/>
                  <a:pt x="4229100" y="186644"/>
                </a:cubicBezTo>
                <a:cubicBezTo>
                  <a:pt x="4219575" y="183469"/>
                  <a:pt x="4210211" y="179761"/>
                  <a:pt x="4200525" y="177119"/>
                </a:cubicBezTo>
                <a:cubicBezTo>
                  <a:pt x="4175266" y="170230"/>
                  <a:pt x="4149163" y="166348"/>
                  <a:pt x="4124325" y="158069"/>
                </a:cubicBezTo>
                <a:lnTo>
                  <a:pt x="4067175" y="139019"/>
                </a:lnTo>
                <a:lnTo>
                  <a:pt x="4010025" y="119969"/>
                </a:lnTo>
                <a:cubicBezTo>
                  <a:pt x="4000500" y="116794"/>
                  <a:pt x="3991487" y="110701"/>
                  <a:pt x="3981450" y="110444"/>
                </a:cubicBezTo>
                <a:lnTo>
                  <a:pt x="3609975" y="100919"/>
                </a:lnTo>
                <a:cubicBezTo>
                  <a:pt x="3513943" y="68908"/>
                  <a:pt x="3662901" y="117749"/>
                  <a:pt x="3543300" y="81869"/>
                </a:cubicBezTo>
                <a:lnTo>
                  <a:pt x="3457575" y="53294"/>
                </a:lnTo>
                <a:lnTo>
                  <a:pt x="3400425" y="34244"/>
                </a:lnTo>
                <a:cubicBezTo>
                  <a:pt x="3390900" y="31069"/>
                  <a:pt x="3381856" y="25553"/>
                  <a:pt x="3371850" y="24719"/>
                </a:cubicBezTo>
                <a:lnTo>
                  <a:pt x="3257550" y="15194"/>
                </a:lnTo>
                <a:cubicBezTo>
                  <a:pt x="3183812" y="-9385"/>
                  <a:pt x="3223160" y="-236"/>
                  <a:pt x="3076575" y="15194"/>
                </a:cubicBezTo>
                <a:cubicBezTo>
                  <a:pt x="3066590" y="16245"/>
                  <a:pt x="3056980" y="20229"/>
                  <a:pt x="3048000" y="24719"/>
                </a:cubicBezTo>
                <a:cubicBezTo>
                  <a:pt x="3037761" y="29839"/>
                  <a:pt x="3028950" y="37419"/>
                  <a:pt x="3019425" y="43769"/>
                </a:cubicBezTo>
                <a:cubicBezTo>
                  <a:pt x="3013150" y="62593"/>
                  <a:pt x="3007636" y="87490"/>
                  <a:pt x="2990850" y="100919"/>
                </a:cubicBezTo>
                <a:cubicBezTo>
                  <a:pt x="2983010" y="107191"/>
                  <a:pt x="2971052" y="105568"/>
                  <a:pt x="2962275" y="110444"/>
                </a:cubicBezTo>
                <a:cubicBezTo>
                  <a:pt x="2942261" y="121563"/>
                  <a:pt x="2924175" y="135844"/>
                  <a:pt x="2905125" y="148544"/>
                </a:cubicBezTo>
                <a:lnTo>
                  <a:pt x="2876550" y="167594"/>
                </a:lnTo>
                <a:lnTo>
                  <a:pt x="2838450" y="224744"/>
                </a:lnTo>
                <a:lnTo>
                  <a:pt x="2819400" y="253319"/>
                </a:lnTo>
                <a:cubicBezTo>
                  <a:pt x="2797175" y="286656"/>
                  <a:pt x="2790825" y="304119"/>
                  <a:pt x="2743200" y="319994"/>
                </a:cubicBezTo>
                <a:lnTo>
                  <a:pt x="2686050" y="339044"/>
                </a:lnTo>
                <a:lnTo>
                  <a:pt x="2657475" y="348569"/>
                </a:lnTo>
                <a:cubicBezTo>
                  <a:pt x="2651125" y="358094"/>
                  <a:pt x="2646520" y="369049"/>
                  <a:pt x="2638425" y="377144"/>
                </a:cubicBezTo>
                <a:cubicBezTo>
                  <a:pt x="2619961" y="395608"/>
                  <a:pt x="2604516" y="397972"/>
                  <a:pt x="2581275" y="405719"/>
                </a:cubicBezTo>
                <a:lnTo>
                  <a:pt x="2524125" y="491444"/>
                </a:lnTo>
                <a:cubicBezTo>
                  <a:pt x="2517775" y="500969"/>
                  <a:pt x="2515935" y="516399"/>
                  <a:pt x="2505075" y="520019"/>
                </a:cubicBezTo>
                <a:lnTo>
                  <a:pt x="2476500" y="529544"/>
                </a:lnTo>
                <a:cubicBezTo>
                  <a:pt x="2466975" y="526369"/>
                  <a:pt x="2457965" y="520019"/>
                  <a:pt x="2447925" y="520019"/>
                </a:cubicBezTo>
                <a:cubicBezTo>
                  <a:pt x="2423984" y="520019"/>
                  <a:pt x="2410038" y="538962"/>
                  <a:pt x="2390775" y="548594"/>
                </a:cubicBezTo>
                <a:cubicBezTo>
                  <a:pt x="2367327" y="560318"/>
                  <a:pt x="2327000" y="563986"/>
                  <a:pt x="2305050" y="567644"/>
                </a:cubicBezTo>
                <a:cubicBezTo>
                  <a:pt x="2276475" y="586694"/>
                  <a:pt x="2273300" y="583519"/>
                  <a:pt x="2257425" y="615269"/>
                </a:cubicBezTo>
                <a:cubicBezTo>
                  <a:pt x="2252935" y="624249"/>
                  <a:pt x="2252776" y="635067"/>
                  <a:pt x="2247900" y="643844"/>
                </a:cubicBezTo>
                <a:cubicBezTo>
                  <a:pt x="2236781" y="663858"/>
                  <a:pt x="2222500" y="681944"/>
                  <a:pt x="2209800" y="700994"/>
                </a:cubicBezTo>
                <a:cubicBezTo>
                  <a:pt x="2203450" y="710519"/>
                  <a:pt x="2194370" y="718709"/>
                  <a:pt x="2190750" y="729569"/>
                </a:cubicBezTo>
                <a:cubicBezTo>
                  <a:pt x="2177605" y="769004"/>
                  <a:pt x="2189579" y="752575"/>
                  <a:pt x="2152650" y="777194"/>
                </a:cubicBezTo>
                <a:cubicBezTo>
                  <a:pt x="2101850" y="853394"/>
                  <a:pt x="2168525" y="761319"/>
                  <a:pt x="2105025" y="824819"/>
                </a:cubicBezTo>
                <a:cubicBezTo>
                  <a:pt x="2096930" y="832914"/>
                  <a:pt x="2094070" y="845299"/>
                  <a:pt x="2085975" y="853394"/>
                </a:cubicBezTo>
                <a:cubicBezTo>
                  <a:pt x="2075204" y="864165"/>
                  <a:pt x="2045318" y="880969"/>
                  <a:pt x="2028825" y="881969"/>
                </a:cubicBezTo>
                <a:cubicBezTo>
                  <a:pt x="1933697" y="887734"/>
                  <a:pt x="1838325" y="888319"/>
                  <a:pt x="1743075" y="891494"/>
                </a:cubicBezTo>
                <a:cubicBezTo>
                  <a:pt x="1739900" y="881969"/>
                  <a:pt x="1740650" y="870019"/>
                  <a:pt x="1733550" y="862919"/>
                </a:cubicBezTo>
                <a:cubicBezTo>
                  <a:pt x="1726450" y="855819"/>
                  <a:pt x="1713955" y="857884"/>
                  <a:pt x="1704975" y="853394"/>
                </a:cubicBezTo>
                <a:cubicBezTo>
                  <a:pt x="1694736" y="848274"/>
                  <a:pt x="1686861" y="838993"/>
                  <a:pt x="1676400" y="834344"/>
                </a:cubicBezTo>
                <a:lnTo>
                  <a:pt x="1590675" y="805769"/>
                </a:lnTo>
                <a:cubicBezTo>
                  <a:pt x="1581150" y="802594"/>
                  <a:pt x="1572115" y="796959"/>
                  <a:pt x="1562100" y="796244"/>
                </a:cubicBezTo>
                <a:lnTo>
                  <a:pt x="1428750" y="786719"/>
                </a:lnTo>
                <a:cubicBezTo>
                  <a:pt x="1403350" y="780369"/>
                  <a:pt x="1374335" y="782192"/>
                  <a:pt x="1352550" y="767669"/>
                </a:cubicBezTo>
                <a:lnTo>
                  <a:pt x="1295400" y="729569"/>
                </a:lnTo>
                <a:cubicBezTo>
                  <a:pt x="1289050" y="720044"/>
                  <a:pt x="1285289" y="708145"/>
                  <a:pt x="1276350" y="700994"/>
                </a:cubicBezTo>
                <a:cubicBezTo>
                  <a:pt x="1268510" y="694722"/>
                  <a:pt x="1256755" y="695959"/>
                  <a:pt x="1247775" y="691469"/>
                </a:cubicBezTo>
                <a:cubicBezTo>
                  <a:pt x="1181996" y="658580"/>
                  <a:pt x="1260394" y="682718"/>
                  <a:pt x="1181100" y="662894"/>
                </a:cubicBezTo>
                <a:cubicBezTo>
                  <a:pt x="1177925" y="672419"/>
                  <a:pt x="1180555" y="686979"/>
                  <a:pt x="1171575" y="691469"/>
                </a:cubicBezTo>
                <a:cubicBezTo>
                  <a:pt x="1162595" y="695959"/>
                  <a:pt x="1151980" y="686434"/>
                  <a:pt x="1143000" y="681944"/>
                </a:cubicBezTo>
                <a:cubicBezTo>
                  <a:pt x="1069142" y="645015"/>
                  <a:pt x="1157674" y="677310"/>
                  <a:pt x="1085850" y="653369"/>
                </a:cubicBezTo>
                <a:cubicBezTo>
                  <a:pt x="1073150" y="656544"/>
                  <a:pt x="1057972" y="654716"/>
                  <a:pt x="1047750" y="662894"/>
                </a:cubicBezTo>
                <a:cubicBezTo>
                  <a:pt x="1039910" y="669166"/>
                  <a:pt x="1043794" y="683115"/>
                  <a:pt x="1038225" y="691469"/>
                </a:cubicBezTo>
                <a:cubicBezTo>
                  <a:pt x="1023557" y="713471"/>
                  <a:pt x="1002160" y="725037"/>
                  <a:pt x="981075" y="739094"/>
                </a:cubicBezTo>
                <a:cubicBezTo>
                  <a:pt x="977900" y="748619"/>
                  <a:pt x="978650" y="760569"/>
                  <a:pt x="971550" y="767669"/>
                </a:cubicBezTo>
                <a:cubicBezTo>
                  <a:pt x="959780" y="779439"/>
                  <a:pt x="921952" y="790552"/>
                  <a:pt x="904875" y="796244"/>
                </a:cubicBezTo>
                <a:cubicBezTo>
                  <a:pt x="901700" y="805769"/>
                  <a:pt x="899840" y="815839"/>
                  <a:pt x="895350" y="824819"/>
                </a:cubicBezTo>
                <a:cubicBezTo>
                  <a:pt x="872070" y="871380"/>
                  <a:pt x="878746" y="834086"/>
                  <a:pt x="866775" y="881969"/>
                </a:cubicBezTo>
                <a:cubicBezTo>
                  <a:pt x="862848" y="897675"/>
                  <a:pt x="861177" y="913888"/>
                  <a:pt x="857250" y="929594"/>
                </a:cubicBezTo>
                <a:cubicBezTo>
                  <a:pt x="852085" y="950252"/>
                  <a:pt x="844195" y="971224"/>
                  <a:pt x="828675" y="986744"/>
                </a:cubicBezTo>
                <a:cubicBezTo>
                  <a:pt x="820580" y="994839"/>
                  <a:pt x="809625" y="999444"/>
                  <a:pt x="800100" y="1005794"/>
                </a:cubicBezTo>
                <a:cubicBezTo>
                  <a:pt x="803275" y="1047069"/>
                  <a:pt x="804490" y="1088542"/>
                  <a:pt x="809625" y="1129619"/>
                </a:cubicBezTo>
                <a:cubicBezTo>
                  <a:pt x="810870" y="1139582"/>
                  <a:pt x="813581" y="1149840"/>
                  <a:pt x="819150" y="1158194"/>
                </a:cubicBezTo>
                <a:cubicBezTo>
                  <a:pt x="826622" y="1169402"/>
                  <a:pt x="837377" y="1178145"/>
                  <a:pt x="847725" y="1186769"/>
                </a:cubicBezTo>
                <a:cubicBezTo>
                  <a:pt x="856519" y="1194098"/>
                  <a:pt x="866775" y="1199469"/>
                  <a:pt x="876300" y="1205819"/>
                </a:cubicBezTo>
                <a:cubicBezTo>
                  <a:pt x="914716" y="1321067"/>
                  <a:pt x="897991" y="1259854"/>
                  <a:pt x="876300" y="1520144"/>
                </a:cubicBezTo>
                <a:cubicBezTo>
                  <a:pt x="871385" y="1579121"/>
                  <a:pt x="858267" y="1565736"/>
                  <a:pt x="838200" y="1605869"/>
                </a:cubicBezTo>
                <a:cubicBezTo>
                  <a:pt x="833710" y="1614849"/>
                  <a:pt x="833165" y="1625464"/>
                  <a:pt x="828675" y="1634444"/>
                </a:cubicBezTo>
                <a:cubicBezTo>
                  <a:pt x="823555" y="1644683"/>
                  <a:pt x="814745" y="1652780"/>
                  <a:pt x="809625" y="1663019"/>
                </a:cubicBezTo>
                <a:cubicBezTo>
                  <a:pt x="805135" y="1671999"/>
                  <a:pt x="804055" y="1682366"/>
                  <a:pt x="800100" y="1691594"/>
                </a:cubicBezTo>
                <a:cubicBezTo>
                  <a:pt x="794507" y="1704645"/>
                  <a:pt x="786323" y="1716511"/>
                  <a:pt x="781050" y="1729694"/>
                </a:cubicBezTo>
                <a:cubicBezTo>
                  <a:pt x="773592" y="1748338"/>
                  <a:pt x="768350" y="1767794"/>
                  <a:pt x="762000" y="1786844"/>
                </a:cubicBezTo>
                <a:cubicBezTo>
                  <a:pt x="751393" y="1818665"/>
                  <a:pt x="750923" y="1817639"/>
                  <a:pt x="742950" y="1853519"/>
                </a:cubicBezTo>
                <a:cubicBezTo>
                  <a:pt x="736986" y="1880357"/>
                  <a:pt x="729243" y="1935992"/>
                  <a:pt x="714375" y="1958294"/>
                </a:cubicBezTo>
                <a:cubicBezTo>
                  <a:pt x="659780" y="2040186"/>
                  <a:pt x="725235" y="1936574"/>
                  <a:pt x="685800" y="2015444"/>
                </a:cubicBezTo>
                <a:cubicBezTo>
                  <a:pt x="680680" y="2025683"/>
                  <a:pt x="671399" y="2033558"/>
                  <a:pt x="666750" y="2044019"/>
                </a:cubicBezTo>
                <a:lnTo>
                  <a:pt x="638175" y="2129744"/>
                </a:lnTo>
                <a:cubicBezTo>
                  <a:pt x="635000" y="2139269"/>
                  <a:pt x="635750" y="2151219"/>
                  <a:pt x="628650" y="2158319"/>
                </a:cubicBezTo>
                <a:lnTo>
                  <a:pt x="600075" y="2186894"/>
                </a:lnTo>
                <a:cubicBezTo>
                  <a:pt x="585680" y="2244475"/>
                  <a:pt x="594690" y="2212575"/>
                  <a:pt x="571500" y="2282144"/>
                </a:cubicBezTo>
                <a:cubicBezTo>
                  <a:pt x="568325" y="2291669"/>
                  <a:pt x="570329" y="2305150"/>
                  <a:pt x="561975" y="2310719"/>
                </a:cubicBezTo>
                <a:lnTo>
                  <a:pt x="533400" y="2329769"/>
                </a:lnTo>
                <a:cubicBezTo>
                  <a:pt x="530239" y="2339251"/>
                  <a:pt x="514367" y="2403577"/>
                  <a:pt x="495300" y="2415494"/>
                </a:cubicBezTo>
                <a:cubicBezTo>
                  <a:pt x="478272" y="2426137"/>
                  <a:pt x="458155" y="2432804"/>
                  <a:pt x="438150" y="2434544"/>
                </a:cubicBezTo>
                <a:lnTo>
                  <a:pt x="219075" y="2453594"/>
                </a:lnTo>
                <a:cubicBezTo>
                  <a:pt x="200025" y="2459944"/>
                  <a:pt x="173064" y="2455936"/>
                  <a:pt x="161925" y="2472644"/>
                </a:cubicBezTo>
                <a:cubicBezTo>
                  <a:pt x="137306" y="2509573"/>
                  <a:pt x="153735" y="2497599"/>
                  <a:pt x="114300" y="2510744"/>
                </a:cubicBezTo>
                <a:cubicBezTo>
                  <a:pt x="70631" y="2576248"/>
                  <a:pt x="97920" y="2560654"/>
                  <a:pt x="47625" y="2577419"/>
                </a:cubicBezTo>
                <a:cubicBezTo>
                  <a:pt x="3956" y="2642923"/>
                  <a:pt x="16765" y="2612849"/>
                  <a:pt x="0" y="2663144"/>
                </a:cubicBezTo>
                <a:cubicBezTo>
                  <a:pt x="3175" y="2707594"/>
                  <a:pt x="1781" y="2752609"/>
                  <a:pt x="9525" y="2796494"/>
                </a:cubicBezTo>
                <a:cubicBezTo>
                  <a:pt x="11514" y="2807767"/>
                  <a:pt x="27436" y="2813678"/>
                  <a:pt x="28575" y="2825069"/>
                </a:cubicBezTo>
                <a:cubicBezTo>
                  <a:pt x="33946" y="2878776"/>
                  <a:pt x="28575" y="2933019"/>
                  <a:pt x="28575" y="2986994"/>
                </a:cubicBezTo>
              </a:path>
            </a:pathLst>
          </a:cu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362200" y="42672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3609975"/>
            <a:ext cx="152400" cy="2286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27046" y="3454740"/>
            <a:ext cx="191836" cy="155235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</p:cxnSp>
      <p:sp>
        <p:nvSpPr>
          <p:cNvPr id="13" name="Freeform 12"/>
          <p:cNvSpPr/>
          <p:nvPr/>
        </p:nvSpPr>
        <p:spPr>
          <a:xfrm>
            <a:off x="3942014" y="2952750"/>
            <a:ext cx="2078109" cy="552450"/>
          </a:xfrm>
          <a:custGeom>
            <a:avLst/>
            <a:gdLst>
              <a:gd name="connsiteX0" fmla="*/ 1336 w 2078109"/>
              <a:gd name="connsiteY0" fmla="*/ 485775 h 552450"/>
              <a:gd name="connsiteX1" fmla="*/ 48961 w 2078109"/>
              <a:gd name="connsiteY1" fmla="*/ 457200 h 552450"/>
              <a:gd name="connsiteX2" fmla="*/ 87061 w 2078109"/>
              <a:gd name="connsiteY2" fmla="*/ 400050 h 552450"/>
              <a:gd name="connsiteX3" fmla="*/ 106111 w 2078109"/>
              <a:gd name="connsiteY3" fmla="*/ 371475 h 552450"/>
              <a:gd name="connsiteX4" fmla="*/ 115636 w 2078109"/>
              <a:gd name="connsiteY4" fmla="*/ 342900 h 552450"/>
              <a:gd name="connsiteX5" fmla="*/ 153736 w 2078109"/>
              <a:gd name="connsiteY5" fmla="*/ 285750 h 552450"/>
              <a:gd name="connsiteX6" fmla="*/ 182311 w 2078109"/>
              <a:gd name="connsiteY6" fmla="*/ 228600 h 552450"/>
              <a:gd name="connsiteX7" fmla="*/ 210886 w 2078109"/>
              <a:gd name="connsiteY7" fmla="*/ 209550 h 552450"/>
              <a:gd name="connsiteX8" fmla="*/ 229936 w 2078109"/>
              <a:gd name="connsiteY8" fmla="*/ 180975 h 552450"/>
              <a:gd name="connsiteX9" fmla="*/ 287086 w 2078109"/>
              <a:gd name="connsiteY9" fmla="*/ 152400 h 552450"/>
              <a:gd name="connsiteX10" fmla="*/ 344236 w 2078109"/>
              <a:gd name="connsiteY10" fmla="*/ 123825 h 552450"/>
              <a:gd name="connsiteX11" fmla="*/ 391861 w 2078109"/>
              <a:gd name="connsiteY11" fmla="*/ 85725 h 552450"/>
              <a:gd name="connsiteX12" fmla="*/ 420436 w 2078109"/>
              <a:gd name="connsiteY12" fmla="*/ 66675 h 552450"/>
              <a:gd name="connsiteX13" fmla="*/ 515686 w 2078109"/>
              <a:gd name="connsiteY13" fmla="*/ 38100 h 552450"/>
              <a:gd name="connsiteX14" fmla="*/ 668086 w 2078109"/>
              <a:gd name="connsiteY14" fmla="*/ 9525 h 552450"/>
              <a:gd name="connsiteX15" fmla="*/ 953836 w 2078109"/>
              <a:gd name="connsiteY15" fmla="*/ 0 h 552450"/>
              <a:gd name="connsiteX16" fmla="*/ 1096711 w 2078109"/>
              <a:gd name="connsiteY16" fmla="*/ 19050 h 552450"/>
              <a:gd name="connsiteX17" fmla="*/ 1134811 w 2078109"/>
              <a:gd name="connsiteY17" fmla="*/ 28575 h 552450"/>
              <a:gd name="connsiteX18" fmla="*/ 1201486 w 2078109"/>
              <a:gd name="connsiteY18" fmla="*/ 38100 h 552450"/>
              <a:gd name="connsiteX19" fmla="*/ 1239586 w 2078109"/>
              <a:gd name="connsiteY19" fmla="*/ 47625 h 552450"/>
              <a:gd name="connsiteX20" fmla="*/ 1677736 w 2078109"/>
              <a:gd name="connsiteY20" fmla="*/ 57150 h 552450"/>
              <a:gd name="connsiteX21" fmla="*/ 1820611 w 2078109"/>
              <a:gd name="connsiteY21" fmla="*/ 104775 h 552450"/>
              <a:gd name="connsiteX22" fmla="*/ 1849186 w 2078109"/>
              <a:gd name="connsiteY22" fmla="*/ 114300 h 552450"/>
              <a:gd name="connsiteX23" fmla="*/ 1877761 w 2078109"/>
              <a:gd name="connsiteY23" fmla="*/ 123825 h 552450"/>
              <a:gd name="connsiteX24" fmla="*/ 2030161 w 2078109"/>
              <a:gd name="connsiteY24" fmla="*/ 161925 h 552450"/>
              <a:gd name="connsiteX25" fmla="*/ 2058736 w 2078109"/>
              <a:gd name="connsiteY25" fmla="*/ 180975 h 552450"/>
              <a:gd name="connsiteX26" fmla="*/ 2077786 w 2078109"/>
              <a:gd name="connsiteY26" fmla="*/ 209550 h 552450"/>
              <a:gd name="connsiteX27" fmla="*/ 2068261 w 2078109"/>
              <a:gd name="connsiteY27" fmla="*/ 238125 h 552450"/>
              <a:gd name="connsiteX28" fmla="*/ 2039686 w 2078109"/>
              <a:gd name="connsiteY28" fmla="*/ 257175 h 552450"/>
              <a:gd name="connsiteX29" fmla="*/ 1963486 w 2078109"/>
              <a:gd name="connsiteY29" fmla="*/ 276225 h 552450"/>
              <a:gd name="connsiteX30" fmla="*/ 1811086 w 2078109"/>
              <a:gd name="connsiteY30" fmla="*/ 266700 h 552450"/>
              <a:gd name="connsiteX31" fmla="*/ 1344361 w 2078109"/>
              <a:gd name="connsiteY31" fmla="*/ 257175 h 552450"/>
              <a:gd name="connsiteX32" fmla="*/ 1315786 w 2078109"/>
              <a:gd name="connsiteY32" fmla="*/ 247650 h 552450"/>
              <a:gd name="connsiteX33" fmla="*/ 1220536 w 2078109"/>
              <a:gd name="connsiteY33" fmla="*/ 228600 h 552450"/>
              <a:gd name="connsiteX34" fmla="*/ 982411 w 2078109"/>
              <a:gd name="connsiteY34" fmla="*/ 219075 h 552450"/>
              <a:gd name="connsiteX35" fmla="*/ 839536 w 2078109"/>
              <a:gd name="connsiteY35" fmla="*/ 228600 h 552450"/>
              <a:gd name="connsiteX36" fmla="*/ 810961 w 2078109"/>
              <a:gd name="connsiteY36" fmla="*/ 238125 h 552450"/>
              <a:gd name="connsiteX37" fmla="*/ 687136 w 2078109"/>
              <a:gd name="connsiteY37" fmla="*/ 247650 h 552450"/>
              <a:gd name="connsiteX38" fmla="*/ 620461 w 2078109"/>
              <a:gd name="connsiteY38" fmla="*/ 257175 h 552450"/>
              <a:gd name="connsiteX39" fmla="*/ 439486 w 2078109"/>
              <a:gd name="connsiteY39" fmla="*/ 266700 h 552450"/>
              <a:gd name="connsiteX40" fmla="*/ 353761 w 2078109"/>
              <a:gd name="connsiteY40" fmla="*/ 304800 h 552450"/>
              <a:gd name="connsiteX41" fmla="*/ 306136 w 2078109"/>
              <a:gd name="connsiteY41" fmla="*/ 342900 h 552450"/>
              <a:gd name="connsiteX42" fmla="*/ 258511 w 2078109"/>
              <a:gd name="connsiteY42" fmla="*/ 381000 h 552450"/>
              <a:gd name="connsiteX43" fmla="*/ 220411 w 2078109"/>
              <a:gd name="connsiteY43" fmla="*/ 438150 h 552450"/>
              <a:gd name="connsiteX44" fmla="*/ 201361 w 2078109"/>
              <a:gd name="connsiteY44" fmla="*/ 466725 h 552450"/>
              <a:gd name="connsiteX45" fmla="*/ 191836 w 2078109"/>
              <a:gd name="connsiteY45" fmla="*/ 495300 h 552450"/>
              <a:gd name="connsiteX46" fmla="*/ 134686 w 2078109"/>
              <a:gd name="connsiteY46" fmla="*/ 533400 h 552450"/>
              <a:gd name="connsiteX47" fmla="*/ 106111 w 2078109"/>
              <a:gd name="connsiteY47" fmla="*/ 552450 h 552450"/>
              <a:gd name="connsiteX48" fmla="*/ 1336 w 2078109"/>
              <a:gd name="connsiteY48" fmla="*/ 485775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078109" h="552450">
                <a:moveTo>
                  <a:pt x="1336" y="485775"/>
                </a:moveTo>
                <a:cubicBezTo>
                  <a:pt x="-8189" y="469900"/>
                  <a:pt x="35870" y="470291"/>
                  <a:pt x="48961" y="457200"/>
                </a:cubicBezTo>
                <a:cubicBezTo>
                  <a:pt x="65150" y="441011"/>
                  <a:pt x="74361" y="419100"/>
                  <a:pt x="87061" y="400050"/>
                </a:cubicBezTo>
                <a:cubicBezTo>
                  <a:pt x="93411" y="390525"/>
                  <a:pt x="102491" y="382335"/>
                  <a:pt x="106111" y="371475"/>
                </a:cubicBezTo>
                <a:cubicBezTo>
                  <a:pt x="109286" y="361950"/>
                  <a:pt x="110760" y="351677"/>
                  <a:pt x="115636" y="342900"/>
                </a:cubicBezTo>
                <a:cubicBezTo>
                  <a:pt x="126755" y="322886"/>
                  <a:pt x="146496" y="307470"/>
                  <a:pt x="153736" y="285750"/>
                </a:cubicBezTo>
                <a:cubicBezTo>
                  <a:pt x="161483" y="262509"/>
                  <a:pt x="163847" y="247064"/>
                  <a:pt x="182311" y="228600"/>
                </a:cubicBezTo>
                <a:cubicBezTo>
                  <a:pt x="190406" y="220505"/>
                  <a:pt x="201361" y="215900"/>
                  <a:pt x="210886" y="209550"/>
                </a:cubicBezTo>
                <a:cubicBezTo>
                  <a:pt x="217236" y="200025"/>
                  <a:pt x="221841" y="189070"/>
                  <a:pt x="229936" y="180975"/>
                </a:cubicBezTo>
                <a:cubicBezTo>
                  <a:pt x="257233" y="153678"/>
                  <a:pt x="256098" y="167894"/>
                  <a:pt x="287086" y="152400"/>
                </a:cubicBezTo>
                <a:cubicBezTo>
                  <a:pt x="360944" y="115471"/>
                  <a:pt x="272412" y="147766"/>
                  <a:pt x="344236" y="123825"/>
                </a:cubicBezTo>
                <a:cubicBezTo>
                  <a:pt x="376349" y="75655"/>
                  <a:pt x="345853" y="108729"/>
                  <a:pt x="391861" y="85725"/>
                </a:cubicBezTo>
                <a:cubicBezTo>
                  <a:pt x="402100" y="80605"/>
                  <a:pt x="409975" y="71324"/>
                  <a:pt x="420436" y="66675"/>
                </a:cubicBezTo>
                <a:cubicBezTo>
                  <a:pt x="467064" y="45951"/>
                  <a:pt x="473061" y="50888"/>
                  <a:pt x="515686" y="38100"/>
                </a:cubicBezTo>
                <a:cubicBezTo>
                  <a:pt x="600260" y="12728"/>
                  <a:pt x="557379" y="15060"/>
                  <a:pt x="668086" y="9525"/>
                </a:cubicBezTo>
                <a:cubicBezTo>
                  <a:pt x="763270" y="4766"/>
                  <a:pt x="858586" y="3175"/>
                  <a:pt x="953836" y="0"/>
                </a:cubicBezTo>
                <a:cubicBezTo>
                  <a:pt x="1011019" y="6354"/>
                  <a:pt x="1043267" y="8361"/>
                  <a:pt x="1096711" y="19050"/>
                </a:cubicBezTo>
                <a:cubicBezTo>
                  <a:pt x="1109548" y="21617"/>
                  <a:pt x="1121931" y="26233"/>
                  <a:pt x="1134811" y="28575"/>
                </a:cubicBezTo>
                <a:cubicBezTo>
                  <a:pt x="1156900" y="32591"/>
                  <a:pt x="1179397" y="34084"/>
                  <a:pt x="1201486" y="38100"/>
                </a:cubicBezTo>
                <a:cubicBezTo>
                  <a:pt x="1214366" y="40442"/>
                  <a:pt x="1226506" y="47102"/>
                  <a:pt x="1239586" y="47625"/>
                </a:cubicBezTo>
                <a:cubicBezTo>
                  <a:pt x="1385554" y="53464"/>
                  <a:pt x="1531686" y="53975"/>
                  <a:pt x="1677736" y="57150"/>
                </a:cubicBezTo>
                <a:lnTo>
                  <a:pt x="1820611" y="104775"/>
                </a:lnTo>
                <a:lnTo>
                  <a:pt x="1849186" y="114300"/>
                </a:lnTo>
                <a:cubicBezTo>
                  <a:pt x="1858711" y="117475"/>
                  <a:pt x="1867916" y="121856"/>
                  <a:pt x="1877761" y="123825"/>
                </a:cubicBezTo>
                <a:cubicBezTo>
                  <a:pt x="1891500" y="126573"/>
                  <a:pt x="2005056" y="145188"/>
                  <a:pt x="2030161" y="161925"/>
                </a:cubicBezTo>
                <a:lnTo>
                  <a:pt x="2058736" y="180975"/>
                </a:lnTo>
                <a:cubicBezTo>
                  <a:pt x="2065086" y="190500"/>
                  <a:pt x="2075904" y="198258"/>
                  <a:pt x="2077786" y="209550"/>
                </a:cubicBezTo>
                <a:cubicBezTo>
                  <a:pt x="2079437" y="219454"/>
                  <a:pt x="2074533" y="230285"/>
                  <a:pt x="2068261" y="238125"/>
                </a:cubicBezTo>
                <a:cubicBezTo>
                  <a:pt x="2061110" y="247064"/>
                  <a:pt x="2049925" y="252055"/>
                  <a:pt x="2039686" y="257175"/>
                </a:cubicBezTo>
                <a:cubicBezTo>
                  <a:pt x="2020160" y="266938"/>
                  <a:pt x="1981600" y="272602"/>
                  <a:pt x="1963486" y="276225"/>
                </a:cubicBezTo>
                <a:cubicBezTo>
                  <a:pt x="1912686" y="273050"/>
                  <a:pt x="1861961" y="268265"/>
                  <a:pt x="1811086" y="266700"/>
                </a:cubicBezTo>
                <a:cubicBezTo>
                  <a:pt x="1655552" y="261914"/>
                  <a:pt x="1499853" y="263155"/>
                  <a:pt x="1344361" y="257175"/>
                </a:cubicBezTo>
                <a:cubicBezTo>
                  <a:pt x="1334328" y="256789"/>
                  <a:pt x="1325440" y="250408"/>
                  <a:pt x="1315786" y="247650"/>
                </a:cubicBezTo>
                <a:cubicBezTo>
                  <a:pt x="1290058" y="240299"/>
                  <a:pt x="1244705" y="230159"/>
                  <a:pt x="1220536" y="228600"/>
                </a:cubicBezTo>
                <a:cubicBezTo>
                  <a:pt x="1141262" y="223486"/>
                  <a:pt x="1061786" y="222250"/>
                  <a:pt x="982411" y="219075"/>
                </a:cubicBezTo>
                <a:cubicBezTo>
                  <a:pt x="934786" y="222250"/>
                  <a:pt x="886975" y="223329"/>
                  <a:pt x="839536" y="228600"/>
                </a:cubicBezTo>
                <a:cubicBezTo>
                  <a:pt x="829557" y="229709"/>
                  <a:pt x="820924" y="236880"/>
                  <a:pt x="810961" y="238125"/>
                </a:cubicBezTo>
                <a:cubicBezTo>
                  <a:pt x="769884" y="243260"/>
                  <a:pt x="728327" y="243531"/>
                  <a:pt x="687136" y="247650"/>
                </a:cubicBezTo>
                <a:cubicBezTo>
                  <a:pt x="664797" y="249884"/>
                  <a:pt x="642846" y="255453"/>
                  <a:pt x="620461" y="257175"/>
                </a:cubicBezTo>
                <a:cubicBezTo>
                  <a:pt x="560230" y="261808"/>
                  <a:pt x="499811" y="263525"/>
                  <a:pt x="439486" y="266700"/>
                </a:cubicBezTo>
                <a:cubicBezTo>
                  <a:pt x="371476" y="289370"/>
                  <a:pt x="399044" y="274611"/>
                  <a:pt x="353761" y="304800"/>
                </a:cubicBezTo>
                <a:cubicBezTo>
                  <a:pt x="299166" y="386692"/>
                  <a:pt x="371861" y="290320"/>
                  <a:pt x="306136" y="342900"/>
                </a:cubicBezTo>
                <a:cubicBezTo>
                  <a:pt x="244588" y="392139"/>
                  <a:pt x="330335" y="357059"/>
                  <a:pt x="258511" y="381000"/>
                </a:cubicBezTo>
                <a:lnTo>
                  <a:pt x="220411" y="438150"/>
                </a:lnTo>
                <a:cubicBezTo>
                  <a:pt x="214061" y="447675"/>
                  <a:pt x="204981" y="455865"/>
                  <a:pt x="201361" y="466725"/>
                </a:cubicBezTo>
                <a:cubicBezTo>
                  <a:pt x="198186" y="476250"/>
                  <a:pt x="198936" y="488200"/>
                  <a:pt x="191836" y="495300"/>
                </a:cubicBezTo>
                <a:cubicBezTo>
                  <a:pt x="175647" y="511489"/>
                  <a:pt x="153736" y="520700"/>
                  <a:pt x="134686" y="533400"/>
                </a:cubicBezTo>
                <a:lnTo>
                  <a:pt x="106111" y="552450"/>
                </a:lnTo>
                <a:cubicBezTo>
                  <a:pt x="14075" y="542224"/>
                  <a:pt x="10861" y="501650"/>
                  <a:pt x="1336" y="485775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7714" y="4606925"/>
            <a:ext cx="152400" cy="114300"/>
          </a:xfrm>
          <a:prstGeom prst="rect">
            <a:avLst/>
          </a:prstGeom>
          <a:ln w="57150" cmpd="tri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375322" y="4819382"/>
            <a:ext cx="194516" cy="109538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</p:cxnSp>
      <p:cxnSp>
        <p:nvCxnSpPr>
          <p:cNvPr id="20" name="Straight Connector 19"/>
          <p:cNvCxnSpPr>
            <a:stCxn id="6" idx="100"/>
          </p:cNvCxnSpPr>
          <p:nvPr/>
        </p:nvCxnSpPr>
        <p:spPr>
          <a:xfrm>
            <a:off x="2457450" y="4895850"/>
            <a:ext cx="2308" cy="24208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sp>
        <p:nvSpPr>
          <p:cNvPr id="21" name="Freeform 20"/>
          <p:cNvSpPr/>
          <p:nvPr/>
        </p:nvSpPr>
        <p:spPr>
          <a:xfrm>
            <a:off x="1295400" y="1724025"/>
            <a:ext cx="2581275" cy="4248150"/>
          </a:xfrm>
          <a:custGeom>
            <a:avLst/>
            <a:gdLst>
              <a:gd name="connsiteX0" fmla="*/ 200025 w 2581275"/>
              <a:gd name="connsiteY0" fmla="*/ 4248150 h 4248150"/>
              <a:gd name="connsiteX1" fmla="*/ 180975 w 2581275"/>
              <a:gd name="connsiteY1" fmla="*/ 4200525 h 4248150"/>
              <a:gd name="connsiteX2" fmla="*/ 171450 w 2581275"/>
              <a:gd name="connsiteY2" fmla="*/ 4171950 h 4248150"/>
              <a:gd name="connsiteX3" fmla="*/ 190500 w 2581275"/>
              <a:gd name="connsiteY3" fmla="*/ 4057650 h 4248150"/>
              <a:gd name="connsiteX4" fmla="*/ 228600 w 2581275"/>
              <a:gd name="connsiteY4" fmla="*/ 3990975 h 4248150"/>
              <a:gd name="connsiteX5" fmla="*/ 238125 w 2581275"/>
              <a:gd name="connsiteY5" fmla="*/ 3962400 h 4248150"/>
              <a:gd name="connsiteX6" fmla="*/ 276225 w 2581275"/>
              <a:gd name="connsiteY6" fmla="*/ 3905250 h 4248150"/>
              <a:gd name="connsiteX7" fmla="*/ 295275 w 2581275"/>
              <a:gd name="connsiteY7" fmla="*/ 3876675 h 4248150"/>
              <a:gd name="connsiteX8" fmla="*/ 323850 w 2581275"/>
              <a:gd name="connsiteY8" fmla="*/ 3848100 h 4248150"/>
              <a:gd name="connsiteX9" fmla="*/ 361950 w 2581275"/>
              <a:gd name="connsiteY9" fmla="*/ 3810000 h 4248150"/>
              <a:gd name="connsiteX10" fmla="*/ 371475 w 2581275"/>
              <a:gd name="connsiteY10" fmla="*/ 3781425 h 4248150"/>
              <a:gd name="connsiteX11" fmla="*/ 400050 w 2581275"/>
              <a:gd name="connsiteY11" fmla="*/ 3724275 h 4248150"/>
              <a:gd name="connsiteX12" fmla="*/ 371475 w 2581275"/>
              <a:gd name="connsiteY12" fmla="*/ 3629025 h 4248150"/>
              <a:gd name="connsiteX13" fmla="*/ 333375 w 2581275"/>
              <a:gd name="connsiteY13" fmla="*/ 3571875 h 4248150"/>
              <a:gd name="connsiteX14" fmla="*/ 285750 w 2581275"/>
              <a:gd name="connsiteY14" fmla="*/ 3505200 h 4248150"/>
              <a:gd name="connsiteX15" fmla="*/ 257175 w 2581275"/>
              <a:gd name="connsiteY15" fmla="*/ 3495675 h 4248150"/>
              <a:gd name="connsiteX16" fmla="*/ 209550 w 2581275"/>
              <a:gd name="connsiteY16" fmla="*/ 3409950 h 4248150"/>
              <a:gd name="connsiteX17" fmla="*/ 190500 w 2581275"/>
              <a:gd name="connsiteY17" fmla="*/ 3381375 h 4248150"/>
              <a:gd name="connsiteX18" fmla="*/ 171450 w 2581275"/>
              <a:gd name="connsiteY18" fmla="*/ 3352800 h 4248150"/>
              <a:gd name="connsiteX19" fmla="*/ 114300 w 2581275"/>
              <a:gd name="connsiteY19" fmla="*/ 3305175 h 4248150"/>
              <a:gd name="connsiteX20" fmla="*/ 85725 w 2581275"/>
              <a:gd name="connsiteY20" fmla="*/ 3295650 h 4248150"/>
              <a:gd name="connsiteX21" fmla="*/ 66675 w 2581275"/>
              <a:gd name="connsiteY21" fmla="*/ 3267075 h 4248150"/>
              <a:gd name="connsiteX22" fmla="*/ 38100 w 2581275"/>
              <a:gd name="connsiteY22" fmla="*/ 3248025 h 4248150"/>
              <a:gd name="connsiteX23" fmla="*/ 28575 w 2581275"/>
              <a:gd name="connsiteY23" fmla="*/ 3219450 h 4248150"/>
              <a:gd name="connsiteX24" fmla="*/ 0 w 2581275"/>
              <a:gd name="connsiteY24" fmla="*/ 3162300 h 4248150"/>
              <a:gd name="connsiteX25" fmla="*/ 19050 w 2581275"/>
              <a:gd name="connsiteY25" fmla="*/ 3095625 h 4248150"/>
              <a:gd name="connsiteX26" fmla="*/ 57150 w 2581275"/>
              <a:gd name="connsiteY26" fmla="*/ 3038475 h 4248150"/>
              <a:gd name="connsiteX27" fmla="*/ 76200 w 2581275"/>
              <a:gd name="connsiteY27" fmla="*/ 2981325 h 4248150"/>
              <a:gd name="connsiteX28" fmla="*/ 95250 w 2581275"/>
              <a:gd name="connsiteY28" fmla="*/ 2952750 h 4248150"/>
              <a:gd name="connsiteX29" fmla="*/ 114300 w 2581275"/>
              <a:gd name="connsiteY29" fmla="*/ 2895600 h 4248150"/>
              <a:gd name="connsiteX30" fmla="*/ 142875 w 2581275"/>
              <a:gd name="connsiteY30" fmla="*/ 2809875 h 4248150"/>
              <a:gd name="connsiteX31" fmla="*/ 152400 w 2581275"/>
              <a:gd name="connsiteY31" fmla="*/ 2781300 h 4248150"/>
              <a:gd name="connsiteX32" fmla="*/ 161925 w 2581275"/>
              <a:gd name="connsiteY32" fmla="*/ 2752725 h 4248150"/>
              <a:gd name="connsiteX33" fmla="*/ 180975 w 2581275"/>
              <a:gd name="connsiteY33" fmla="*/ 2724150 h 4248150"/>
              <a:gd name="connsiteX34" fmla="*/ 180975 w 2581275"/>
              <a:gd name="connsiteY34" fmla="*/ 2590800 h 4248150"/>
              <a:gd name="connsiteX35" fmla="*/ 161925 w 2581275"/>
              <a:gd name="connsiteY35" fmla="*/ 2533650 h 4248150"/>
              <a:gd name="connsiteX36" fmla="*/ 142875 w 2581275"/>
              <a:gd name="connsiteY36" fmla="*/ 2505075 h 4248150"/>
              <a:gd name="connsiteX37" fmla="*/ 104775 w 2581275"/>
              <a:gd name="connsiteY37" fmla="*/ 2457450 h 4248150"/>
              <a:gd name="connsiteX38" fmla="*/ 76200 w 2581275"/>
              <a:gd name="connsiteY38" fmla="*/ 2333625 h 4248150"/>
              <a:gd name="connsiteX39" fmla="*/ 95250 w 2581275"/>
              <a:gd name="connsiteY39" fmla="*/ 2266950 h 4248150"/>
              <a:gd name="connsiteX40" fmla="*/ 104775 w 2581275"/>
              <a:gd name="connsiteY40" fmla="*/ 2228850 h 4248150"/>
              <a:gd name="connsiteX41" fmla="*/ 123825 w 2581275"/>
              <a:gd name="connsiteY41" fmla="*/ 2190750 h 4248150"/>
              <a:gd name="connsiteX42" fmla="*/ 152400 w 2581275"/>
              <a:gd name="connsiteY42" fmla="*/ 2181225 h 4248150"/>
              <a:gd name="connsiteX43" fmla="*/ 219075 w 2581275"/>
              <a:gd name="connsiteY43" fmla="*/ 2105025 h 4248150"/>
              <a:gd name="connsiteX44" fmla="*/ 247650 w 2581275"/>
              <a:gd name="connsiteY44" fmla="*/ 2047875 h 4248150"/>
              <a:gd name="connsiteX45" fmla="*/ 276225 w 2581275"/>
              <a:gd name="connsiteY45" fmla="*/ 2028825 h 4248150"/>
              <a:gd name="connsiteX46" fmla="*/ 304800 w 2581275"/>
              <a:gd name="connsiteY46" fmla="*/ 2000250 h 4248150"/>
              <a:gd name="connsiteX47" fmla="*/ 361950 w 2581275"/>
              <a:gd name="connsiteY47" fmla="*/ 1962150 h 4248150"/>
              <a:gd name="connsiteX48" fmla="*/ 390525 w 2581275"/>
              <a:gd name="connsiteY48" fmla="*/ 1905000 h 4248150"/>
              <a:gd name="connsiteX49" fmla="*/ 428625 w 2581275"/>
              <a:gd name="connsiteY49" fmla="*/ 1809750 h 4248150"/>
              <a:gd name="connsiteX50" fmla="*/ 457200 w 2581275"/>
              <a:gd name="connsiteY50" fmla="*/ 1800225 h 4248150"/>
              <a:gd name="connsiteX51" fmla="*/ 485775 w 2581275"/>
              <a:gd name="connsiteY51" fmla="*/ 1743075 h 4248150"/>
              <a:gd name="connsiteX52" fmla="*/ 495300 w 2581275"/>
              <a:gd name="connsiteY52" fmla="*/ 1714500 h 4248150"/>
              <a:gd name="connsiteX53" fmla="*/ 523875 w 2581275"/>
              <a:gd name="connsiteY53" fmla="*/ 1704975 h 4248150"/>
              <a:gd name="connsiteX54" fmla="*/ 552450 w 2581275"/>
              <a:gd name="connsiteY54" fmla="*/ 1685925 h 4248150"/>
              <a:gd name="connsiteX55" fmla="*/ 581025 w 2581275"/>
              <a:gd name="connsiteY55" fmla="*/ 1676400 h 4248150"/>
              <a:gd name="connsiteX56" fmla="*/ 638175 w 2581275"/>
              <a:gd name="connsiteY56" fmla="*/ 1638300 h 4248150"/>
              <a:gd name="connsiteX57" fmla="*/ 666750 w 2581275"/>
              <a:gd name="connsiteY57" fmla="*/ 1619250 h 4248150"/>
              <a:gd name="connsiteX58" fmla="*/ 771525 w 2581275"/>
              <a:gd name="connsiteY58" fmla="*/ 1628775 h 4248150"/>
              <a:gd name="connsiteX59" fmla="*/ 800100 w 2581275"/>
              <a:gd name="connsiteY59" fmla="*/ 1638300 h 4248150"/>
              <a:gd name="connsiteX60" fmla="*/ 933450 w 2581275"/>
              <a:gd name="connsiteY60" fmla="*/ 1628775 h 4248150"/>
              <a:gd name="connsiteX61" fmla="*/ 952500 w 2581275"/>
              <a:gd name="connsiteY61" fmla="*/ 1600200 h 4248150"/>
              <a:gd name="connsiteX62" fmla="*/ 990600 w 2581275"/>
              <a:gd name="connsiteY62" fmla="*/ 1514475 h 4248150"/>
              <a:gd name="connsiteX63" fmla="*/ 1047750 w 2581275"/>
              <a:gd name="connsiteY63" fmla="*/ 1495425 h 4248150"/>
              <a:gd name="connsiteX64" fmla="*/ 1076325 w 2581275"/>
              <a:gd name="connsiteY64" fmla="*/ 1476375 h 4248150"/>
              <a:gd name="connsiteX65" fmla="*/ 1247775 w 2581275"/>
              <a:gd name="connsiteY65" fmla="*/ 1495425 h 4248150"/>
              <a:gd name="connsiteX66" fmla="*/ 1304925 w 2581275"/>
              <a:gd name="connsiteY66" fmla="*/ 1514475 h 4248150"/>
              <a:gd name="connsiteX67" fmla="*/ 1333500 w 2581275"/>
              <a:gd name="connsiteY67" fmla="*/ 1524000 h 4248150"/>
              <a:gd name="connsiteX68" fmla="*/ 1352550 w 2581275"/>
              <a:gd name="connsiteY68" fmla="*/ 1495425 h 4248150"/>
              <a:gd name="connsiteX69" fmla="*/ 1447800 w 2581275"/>
              <a:gd name="connsiteY69" fmla="*/ 1485900 h 4248150"/>
              <a:gd name="connsiteX70" fmla="*/ 1485900 w 2581275"/>
              <a:gd name="connsiteY70" fmla="*/ 1476375 h 4248150"/>
              <a:gd name="connsiteX71" fmla="*/ 1504950 w 2581275"/>
              <a:gd name="connsiteY71" fmla="*/ 1447800 h 4248150"/>
              <a:gd name="connsiteX72" fmla="*/ 1533525 w 2581275"/>
              <a:gd name="connsiteY72" fmla="*/ 1390650 h 4248150"/>
              <a:gd name="connsiteX73" fmla="*/ 1600200 w 2581275"/>
              <a:gd name="connsiteY73" fmla="*/ 1352550 h 4248150"/>
              <a:gd name="connsiteX74" fmla="*/ 1628775 w 2581275"/>
              <a:gd name="connsiteY74" fmla="*/ 1333500 h 4248150"/>
              <a:gd name="connsiteX75" fmla="*/ 1685925 w 2581275"/>
              <a:gd name="connsiteY75" fmla="*/ 1314450 h 4248150"/>
              <a:gd name="connsiteX76" fmla="*/ 1771650 w 2581275"/>
              <a:gd name="connsiteY76" fmla="*/ 1266825 h 4248150"/>
              <a:gd name="connsiteX77" fmla="*/ 1800225 w 2581275"/>
              <a:gd name="connsiteY77" fmla="*/ 1209675 h 4248150"/>
              <a:gd name="connsiteX78" fmla="*/ 1809750 w 2581275"/>
              <a:gd name="connsiteY78" fmla="*/ 1181100 h 4248150"/>
              <a:gd name="connsiteX79" fmla="*/ 1876425 w 2581275"/>
              <a:gd name="connsiteY79" fmla="*/ 1152525 h 4248150"/>
              <a:gd name="connsiteX80" fmla="*/ 1933575 w 2581275"/>
              <a:gd name="connsiteY80" fmla="*/ 1133475 h 4248150"/>
              <a:gd name="connsiteX81" fmla="*/ 2076450 w 2581275"/>
              <a:gd name="connsiteY81" fmla="*/ 1085850 h 4248150"/>
              <a:gd name="connsiteX82" fmla="*/ 2133600 w 2581275"/>
              <a:gd name="connsiteY82" fmla="*/ 1066800 h 4248150"/>
              <a:gd name="connsiteX83" fmla="*/ 2162175 w 2581275"/>
              <a:gd name="connsiteY83" fmla="*/ 1057275 h 4248150"/>
              <a:gd name="connsiteX84" fmla="*/ 2228850 w 2581275"/>
              <a:gd name="connsiteY84" fmla="*/ 1038225 h 4248150"/>
              <a:gd name="connsiteX85" fmla="*/ 2266950 w 2581275"/>
              <a:gd name="connsiteY85" fmla="*/ 981075 h 4248150"/>
              <a:gd name="connsiteX86" fmla="*/ 2305050 w 2581275"/>
              <a:gd name="connsiteY86" fmla="*/ 866775 h 4248150"/>
              <a:gd name="connsiteX87" fmla="*/ 2314575 w 2581275"/>
              <a:gd name="connsiteY87" fmla="*/ 838200 h 4248150"/>
              <a:gd name="connsiteX88" fmla="*/ 2324100 w 2581275"/>
              <a:gd name="connsiteY88" fmla="*/ 809625 h 4248150"/>
              <a:gd name="connsiteX89" fmla="*/ 2333625 w 2581275"/>
              <a:gd name="connsiteY89" fmla="*/ 771525 h 4248150"/>
              <a:gd name="connsiteX90" fmla="*/ 2352675 w 2581275"/>
              <a:gd name="connsiteY90" fmla="*/ 714375 h 4248150"/>
              <a:gd name="connsiteX91" fmla="*/ 2362200 w 2581275"/>
              <a:gd name="connsiteY91" fmla="*/ 685800 h 4248150"/>
              <a:gd name="connsiteX92" fmla="*/ 2371725 w 2581275"/>
              <a:gd name="connsiteY92" fmla="*/ 657225 h 4248150"/>
              <a:gd name="connsiteX93" fmla="*/ 2381250 w 2581275"/>
              <a:gd name="connsiteY93" fmla="*/ 628650 h 4248150"/>
              <a:gd name="connsiteX94" fmla="*/ 2390775 w 2581275"/>
              <a:gd name="connsiteY94" fmla="*/ 514350 h 4248150"/>
              <a:gd name="connsiteX95" fmla="*/ 2409825 w 2581275"/>
              <a:gd name="connsiteY95" fmla="*/ 457200 h 4248150"/>
              <a:gd name="connsiteX96" fmla="*/ 2428875 w 2581275"/>
              <a:gd name="connsiteY96" fmla="*/ 323850 h 4248150"/>
              <a:gd name="connsiteX97" fmla="*/ 2438400 w 2581275"/>
              <a:gd name="connsiteY97" fmla="*/ 104775 h 4248150"/>
              <a:gd name="connsiteX98" fmla="*/ 2466975 w 2581275"/>
              <a:gd name="connsiteY98" fmla="*/ 95250 h 4248150"/>
              <a:gd name="connsiteX99" fmla="*/ 2524125 w 2581275"/>
              <a:gd name="connsiteY99" fmla="*/ 66675 h 4248150"/>
              <a:gd name="connsiteX100" fmla="*/ 2543175 w 2581275"/>
              <a:gd name="connsiteY100" fmla="*/ 38100 h 4248150"/>
              <a:gd name="connsiteX101" fmla="*/ 2581275 w 2581275"/>
              <a:gd name="connsiteY101" fmla="*/ 0 h 424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581275" h="4248150">
                <a:moveTo>
                  <a:pt x="200025" y="4248150"/>
                </a:moveTo>
                <a:cubicBezTo>
                  <a:pt x="193675" y="4232275"/>
                  <a:pt x="186978" y="4216534"/>
                  <a:pt x="180975" y="4200525"/>
                </a:cubicBezTo>
                <a:cubicBezTo>
                  <a:pt x="177450" y="4191124"/>
                  <a:pt x="171450" y="4181990"/>
                  <a:pt x="171450" y="4171950"/>
                </a:cubicBezTo>
                <a:cubicBezTo>
                  <a:pt x="171450" y="4150824"/>
                  <a:pt x="175597" y="4087457"/>
                  <a:pt x="190500" y="4057650"/>
                </a:cubicBezTo>
                <a:cubicBezTo>
                  <a:pt x="238329" y="3961991"/>
                  <a:pt x="178503" y="4107867"/>
                  <a:pt x="228600" y="3990975"/>
                </a:cubicBezTo>
                <a:cubicBezTo>
                  <a:pt x="232555" y="3981747"/>
                  <a:pt x="233249" y="3971177"/>
                  <a:pt x="238125" y="3962400"/>
                </a:cubicBezTo>
                <a:cubicBezTo>
                  <a:pt x="249244" y="3942386"/>
                  <a:pt x="263525" y="3924300"/>
                  <a:pt x="276225" y="3905250"/>
                </a:cubicBezTo>
                <a:cubicBezTo>
                  <a:pt x="282575" y="3895725"/>
                  <a:pt x="287180" y="3884770"/>
                  <a:pt x="295275" y="3876675"/>
                </a:cubicBezTo>
                <a:lnTo>
                  <a:pt x="323850" y="3848100"/>
                </a:lnTo>
                <a:cubicBezTo>
                  <a:pt x="349250" y="3771900"/>
                  <a:pt x="311150" y="3860800"/>
                  <a:pt x="361950" y="3810000"/>
                </a:cubicBezTo>
                <a:cubicBezTo>
                  <a:pt x="369050" y="3802900"/>
                  <a:pt x="366985" y="3790405"/>
                  <a:pt x="371475" y="3781425"/>
                </a:cubicBezTo>
                <a:cubicBezTo>
                  <a:pt x="408404" y="3707567"/>
                  <a:pt x="376109" y="3796099"/>
                  <a:pt x="400050" y="3724275"/>
                </a:cubicBezTo>
                <a:cubicBezTo>
                  <a:pt x="394725" y="3702977"/>
                  <a:pt x="380751" y="3642939"/>
                  <a:pt x="371475" y="3629025"/>
                </a:cubicBezTo>
                <a:lnTo>
                  <a:pt x="333375" y="3571875"/>
                </a:lnTo>
                <a:cubicBezTo>
                  <a:pt x="324688" y="3558845"/>
                  <a:pt x="294611" y="3512584"/>
                  <a:pt x="285750" y="3505200"/>
                </a:cubicBezTo>
                <a:cubicBezTo>
                  <a:pt x="278037" y="3498772"/>
                  <a:pt x="266700" y="3498850"/>
                  <a:pt x="257175" y="3495675"/>
                </a:cubicBezTo>
                <a:cubicBezTo>
                  <a:pt x="240410" y="3445380"/>
                  <a:pt x="253219" y="3475454"/>
                  <a:pt x="209550" y="3409950"/>
                </a:cubicBezTo>
                <a:lnTo>
                  <a:pt x="190500" y="3381375"/>
                </a:lnTo>
                <a:cubicBezTo>
                  <a:pt x="184150" y="3371850"/>
                  <a:pt x="179545" y="3360895"/>
                  <a:pt x="171450" y="3352800"/>
                </a:cubicBezTo>
                <a:cubicBezTo>
                  <a:pt x="150384" y="3331734"/>
                  <a:pt x="140822" y="3318436"/>
                  <a:pt x="114300" y="3305175"/>
                </a:cubicBezTo>
                <a:cubicBezTo>
                  <a:pt x="105320" y="3300685"/>
                  <a:pt x="95250" y="3298825"/>
                  <a:pt x="85725" y="3295650"/>
                </a:cubicBezTo>
                <a:cubicBezTo>
                  <a:pt x="79375" y="3286125"/>
                  <a:pt x="74770" y="3275170"/>
                  <a:pt x="66675" y="3267075"/>
                </a:cubicBezTo>
                <a:cubicBezTo>
                  <a:pt x="58580" y="3258980"/>
                  <a:pt x="45251" y="3256964"/>
                  <a:pt x="38100" y="3248025"/>
                </a:cubicBezTo>
                <a:cubicBezTo>
                  <a:pt x="31828" y="3240185"/>
                  <a:pt x="33065" y="3228430"/>
                  <a:pt x="28575" y="3219450"/>
                </a:cubicBezTo>
                <a:cubicBezTo>
                  <a:pt x="-8354" y="3145592"/>
                  <a:pt x="23941" y="3234124"/>
                  <a:pt x="0" y="3162300"/>
                </a:cubicBezTo>
                <a:cubicBezTo>
                  <a:pt x="2242" y="3153332"/>
                  <a:pt x="12839" y="3106805"/>
                  <a:pt x="19050" y="3095625"/>
                </a:cubicBezTo>
                <a:cubicBezTo>
                  <a:pt x="30169" y="3075611"/>
                  <a:pt x="49910" y="3060195"/>
                  <a:pt x="57150" y="3038475"/>
                </a:cubicBezTo>
                <a:cubicBezTo>
                  <a:pt x="63500" y="3019425"/>
                  <a:pt x="65061" y="2998033"/>
                  <a:pt x="76200" y="2981325"/>
                </a:cubicBezTo>
                <a:cubicBezTo>
                  <a:pt x="82550" y="2971800"/>
                  <a:pt x="90601" y="2963211"/>
                  <a:pt x="95250" y="2952750"/>
                </a:cubicBezTo>
                <a:cubicBezTo>
                  <a:pt x="103405" y="2934400"/>
                  <a:pt x="107950" y="2914650"/>
                  <a:pt x="114300" y="2895600"/>
                </a:cubicBezTo>
                <a:lnTo>
                  <a:pt x="142875" y="2809875"/>
                </a:lnTo>
                <a:lnTo>
                  <a:pt x="152400" y="2781300"/>
                </a:lnTo>
                <a:cubicBezTo>
                  <a:pt x="155575" y="2771775"/>
                  <a:pt x="156356" y="2761079"/>
                  <a:pt x="161925" y="2752725"/>
                </a:cubicBezTo>
                <a:lnTo>
                  <a:pt x="180975" y="2724150"/>
                </a:lnTo>
                <a:cubicBezTo>
                  <a:pt x="193590" y="2661073"/>
                  <a:pt x="196813" y="2669990"/>
                  <a:pt x="180975" y="2590800"/>
                </a:cubicBezTo>
                <a:cubicBezTo>
                  <a:pt x="177037" y="2571109"/>
                  <a:pt x="173064" y="2550358"/>
                  <a:pt x="161925" y="2533650"/>
                </a:cubicBezTo>
                <a:cubicBezTo>
                  <a:pt x="155575" y="2524125"/>
                  <a:pt x="147995" y="2515314"/>
                  <a:pt x="142875" y="2505075"/>
                </a:cubicBezTo>
                <a:cubicBezTo>
                  <a:pt x="119871" y="2459067"/>
                  <a:pt x="152945" y="2489563"/>
                  <a:pt x="104775" y="2457450"/>
                </a:cubicBezTo>
                <a:cubicBezTo>
                  <a:pt x="78625" y="2379001"/>
                  <a:pt x="88565" y="2420179"/>
                  <a:pt x="76200" y="2333625"/>
                </a:cubicBezTo>
                <a:cubicBezTo>
                  <a:pt x="105977" y="2214518"/>
                  <a:pt x="67921" y="2362603"/>
                  <a:pt x="95250" y="2266950"/>
                </a:cubicBezTo>
                <a:cubicBezTo>
                  <a:pt x="98846" y="2254363"/>
                  <a:pt x="100178" y="2241107"/>
                  <a:pt x="104775" y="2228850"/>
                </a:cubicBezTo>
                <a:cubicBezTo>
                  <a:pt x="109761" y="2215555"/>
                  <a:pt x="113785" y="2200790"/>
                  <a:pt x="123825" y="2190750"/>
                </a:cubicBezTo>
                <a:cubicBezTo>
                  <a:pt x="130925" y="2183650"/>
                  <a:pt x="142875" y="2184400"/>
                  <a:pt x="152400" y="2181225"/>
                </a:cubicBezTo>
                <a:cubicBezTo>
                  <a:pt x="196850" y="2114550"/>
                  <a:pt x="171450" y="2136775"/>
                  <a:pt x="219075" y="2105025"/>
                </a:cubicBezTo>
                <a:cubicBezTo>
                  <a:pt x="226822" y="2081784"/>
                  <a:pt x="229186" y="2066339"/>
                  <a:pt x="247650" y="2047875"/>
                </a:cubicBezTo>
                <a:cubicBezTo>
                  <a:pt x="255745" y="2039780"/>
                  <a:pt x="267431" y="2036154"/>
                  <a:pt x="276225" y="2028825"/>
                </a:cubicBezTo>
                <a:cubicBezTo>
                  <a:pt x="286573" y="2020201"/>
                  <a:pt x="294167" y="2008520"/>
                  <a:pt x="304800" y="2000250"/>
                </a:cubicBezTo>
                <a:cubicBezTo>
                  <a:pt x="322872" y="1986194"/>
                  <a:pt x="361950" y="1962150"/>
                  <a:pt x="361950" y="1962150"/>
                </a:cubicBezTo>
                <a:cubicBezTo>
                  <a:pt x="396688" y="1857937"/>
                  <a:pt x="341286" y="2015787"/>
                  <a:pt x="390525" y="1905000"/>
                </a:cubicBezTo>
                <a:cubicBezTo>
                  <a:pt x="396477" y="1891609"/>
                  <a:pt x="413032" y="1825343"/>
                  <a:pt x="428625" y="1809750"/>
                </a:cubicBezTo>
                <a:cubicBezTo>
                  <a:pt x="435725" y="1802650"/>
                  <a:pt x="447675" y="1803400"/>
                  <a:pt x="457200" y="1800225"/>
                </a:cubicBezTo>
                <a:cubicBezTo>
                  <a:pt x="481141" y="1728401"/>
                  <a:pt x="448846" y="1816933"/>
                  <a:pt x="485775" y="1743075"/>
                </a:cubicBezTo>
                <a:cubicBezTo>
                  <a:pt x="490265" y="1734095"/>
                  <a:pt x="488200" y="1721600"/>
                  <a:pt x="495300" y="1714500"/>
                </a:cubicBezTo>
                <a:cubicBezTo>
                  <a:pt x="502400" y="1707400"/>
                  <a:pt x="514895" y="1709465"/>
                  <a:pt x="523875" y="1704975"/>
                </a:cubicBezTo>
                <a:cubicBezTo>
                  <a:pt x="534114" y="1699855"/>
                  <a:pt x="542211" y="1691045"/>
                  <a:pt x="552450" y="1685925"/>
                </a:cubicBezTo>
                <a:cubicBezTo>
                  <a:pt x="561430" y="1681435"/>
                  <a:pt x="572248" y="1681276"/>
                  <a:pt x="581025" y="1676400"/>
                </a:cubicBezTo>
                <a:cubicBezTo>
                  <a:pt x="601039" y="1665281"/>
                  <a:pt x="619125" y="1651000"/>
                  <a:pt x="638175" y="1638300"/>
                </a:cubicBezTo>
                <a:lnTo>
                  <a:pt x="666750" y="1619250"/>
                </a:lnTo>
                <a:cubicBezTo>
                  <a:pt x="701675" y="1622425"/>
                  <a:pt x="736808" y="1623815"/>
                  <a:pt x="771525" y="1628775"/>
                </a:cubicBezTo>
                <a:cubicBezTo>
                  <a:pt x="781464" y="1630195"/>
                  <a:pt x="790060" y="1638300"/>
                  <a:pt x="800100" y="1638300"/>
                </a:cubicBezTo>
                <a:cubicBezTo>
                  <a:pt x="844663" y="1638300"/>
                  <a:pt x="889000" y="1631950"/>
                  <a:pt x="933450" y="1628775"/>
                </a:cubicBezTo>
                <a:cubicBezTo>
                  <a:pt x="939800" y="1619250"/>
                  <a:pt x="947851" y="1610661"/>
                  <a:pt x="952500" y="1600200"/>
                </a:cubicBezTo>
                <a:cubicBezTo>
                  <a:pt x="957119" y="1589807"/>
                  <a:pt x="970702" y="1526911"/>
                  <a:pt x="990600" y="1514475"/>
                </a:cubicBezTo>
                <a:cubicBezTo>
                  <a:pt x="1007628" y="1503832"/>
                  <a:pt x="1031042" y="1506564"/>
                  <a:pt x="1047750" y="1495425"/>
                </a:cubicBezTo>
                <a:lnTo>
                  <a:pt x="1076325" y="1476375"/>
                </a:lnTo>
                <a:cubicBezTo>
                  <a:pt x="1162168" y="1482507"/>
                  <a:pt x="1184234" y="1476363"/>
                  <a:pt x="1247775" y="1495425"/>
                </a:cubicBezTo>
                <a:cubicBezTo>
                  <a:pt x="1267009" y="1501195"/>
                  <a:pt x="1285875" y="1508125"/>
                  <a:pt x="1304925" y="1514475"/>
                </a:cubicBezTo>
                <a:lnTo>
                  <a:pt x="1333500" y="1524000"/>
                </a:lnTo>
                <a:cubicBezTo>
                  <a:pt x="1339850" y="1514475"/>
                  <a:pt x="1341690" y="1499045"/>
                  <a:pt x="1352550" y="1495425"/>
                </a:cubicBezTo>
                <a:cubicBezTo>
                  <a:pt x="1382821" y="1485335"/>
                  <a:pt x="1416212" y="1490413"/>
                  <a:pt x="1447800" y="1485900"/>
                </a:cubicBezTo>
                <a:cubicBezTo>
                  <a:pt x="1460759" y="1484049"/>
                  <a:pt x="1473200" y="1479550"/>
                  <a:pt x="1485900" y="1476375"/>
                </a:cubicBezTo>
                <a:cubicBezTo>
                  <a:pt x="1492250" y="1466850"/>
                  <a:pt x="1499830" y="1458039"/>
                  <a:pt x="1504950" y="1447800"/>
                </a:cubicBezTo>
                <a:cubicBezTo>
                  <a:pt x="1520444" y="1416812"/>
                  <a:pt x="1506228" y="1417947"/>
                  <a:pt x="1533525" y="1390650"/>
                </a:cubicBezTo>
                <a:cubicBezTo>
                  <a:pt x="1548996" y="1375179"/>
                  <a:pt x="1582769" y="1362511"/>
                  <a:pt x="1600200" y="1352550"/>
                </a:cubicBezTo>
                <a:cubicBezTo>
                  <a:pt x="1610139" y="1346870"/>
                  <a:pt x="1618314" y="1338149"/>
                  <a:pt x="1628775" y="1333500"/>
                </a:cubicBezTo>
                <a:cubicBezTo>
                  <a:pt x="1647125" y="1325345"/>
                  <a:pt x="1669217" y="1325589"/>
                  <a:pt x="1685925" y="1314450"/>
                </a:cubicBezTo>
                <a:cubicBezTo>
                  <a:pt x="1751429" y="1270781"/>
                  <a:pt x="1721355" y="1283590"/>
                  <a:pt x="1771650" y="1266825"/>
                </a:cubicBezTo>
                <a:cubicBezTo>
                  <a:pt x="1795591" y="1195001"/>
                  <a:pt x="1763296" y="1283533"/>
                  <a:pt x="1800225" y="1209675"/>
                </a:cubicBezTo>
                <a:cubicBezTo>
                  <a:pt x="1804715" y="1200695"/>
                  <a:pt x="1803478" y="1188940"/>
                  <a:pt x="1809750" y="1181100"/>
                </a:cubicBezTo>
                <a:cubicBezTo>
                  <a:pt x="1827248" y="1159228"/>
                  <a:pt x="1852342" y="1159750"/>
                  <a:pt x="1876425" y="1152525"/>
                </a:cubicBezTo>
                <a:cubicBezTo>
                  <a:pt x="1895659" y="1146755"/>
                  <a:pt x="1914525" y="1139825"/>
                  <a:pt x="1933575" y="1133475"/>
                </a:cubicBezTo>
                <a:lnTo>
                  <a:pt x="2076450" y="1085850"/>
                </a:lnTo>
                <a:lnTo>
                  <a:pt x="2133600" y="1066800"/>
                </a:lnTo>
                <a:cubicBezTo>
                  <a:pt x="2143125" y="1063625"/>
                  <a:pt x="2152435" y="1059710"/>
                  <a:pt x="2162175" y="1057275"/>
                </a:cubicBezTo>
                <a:cubicBezTo>
                  <a:pt x="2210015" y="1045315"/>
                  <a:pt x="2187856" y="1051890"/>
                  <a:pt x="2228850" y="1038225"/>
                </a:cubicBezTo>
                <a:cubicBezTo>
                  <a:pt x="2241550" y="1019175"/>
                  <a:pt x="2259710" y="1002795"/>
                  <a:pt x="2266950" y="981075"/>
                </a:cubicBezTo>
                <a:lnTo>
                  <a:pt x="2305050" y="866775"/>
                </a:lnTo>
                <a:lnTo>
                  <a:pt x="2314575" y="838200"/>
                </a:lnTo>
                <a:cubicBezTo>
                  <a:pt x="2317750" y="828675"/>
                  <a:pt x="2321665" y="819365"/>
                  <a:pt x="2324100" y="809625"/>
                </a:cubicBezTo>
                <a:cubicBezTo>
                  <a:pt x="2327275" y="796925"/>
                  <a:pt x="2329863" y="784064"/>
                  <a:pt x="2333625" y="771525"/>
                </a:cubicBezTo>
                <a:cubicBezTo>
                  <a:pt x="2339395" y="752291"/>
                  <a:pt x="2346325" y="733425"/>
                  <a:pt x="2352675" y="714375"/>
                </a:cubicBezTo>
                <a:lnTo>
                  <a:pt x="2362200" y="685800"/>
                </a:lnTo>
                <a:lnTo>
                  <a:pt x="2371725" y="657225"/>
                </a:lnTo>
                <a:lnTo>
                  <a:pt x="2381250" y="628650"/>
                </a:lnTo>
                <a:cubicBezTo>
                  <a:pt x="2384425" y="590550"/>
                  <a:pt x="2384490" y="552062"/>
                  <a:pt x="2390775" y="514350"/>
                </a:cubicBezTo>
                <a:cubicBezTo>
                  <a:pt x="2394076" y="494543"/>
                  <a:pt x="2409825" y="457200"/>
                  <a:pt x="2409825" y="457200"/>
                </a:cubicBezTo>
                <a:cubicBezTo>
                  <a:pt x="2416175" y="412750"/>
                  <a:pt x="2426925" y="368709"/>
                  <a:pt x="2428875" y="323850"/>
                </a:cubicBezTo>
                <a:cubicBezTo>
                  <a:pt x="2432050" y="250825"/>
                  <a:pt x="2426383" y="176874"/>
                  <a:pt x="2438400" y="104775"/>
                </a:cubicBezTo>
                <a:cubicBezTo>
                  <a:pt x="2440051" y="94871"/>
                  <a:pt x="2457995" y="99740"/>
                  <a:pt x="2466975" y="95250"/>
                </a:cubicBezTo>
                <a:cubicBezTo>
                  <a:pt x="2540833" y="58321"/>
                  <a:pt x="2452301" y="90616"/>
                  <a:pt x="2524125" y="66675"/>
                </a:cubicBezTo>
                <a:cubicBezTo>
                  <a:pt x="2530475" y="57150"/>
                  <a:pt x="2535080" y="46195"/>
                  <a:pt x="2543175" y="38100"/>
                </a:cubicBezTo>
                <a:cubicBezTo>
                  <a:pt x="2589151" y="-7876"/>
                  <a:pt x="2559502" y="43546"/>
                  <a:pt x="2581275" y="0"/>
                </a:cubicBezTo>
              </a:path>
            </a:pathLst>
          </a:cu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751110" y="1133475"/>
            <a:ext cx="373215" cy="676275"/>
          </a:xfrm>
          <a:custGeom>
            <a:avLst/>
            <a:gdLst>
              <a:gd name="connsiteX0" fmla="*/ 1740 w 373215"/>
              <a:gd name="connsiteY0" fmla="*/ 676275 h 676275"/>
              <a:gd name="connsiteX1" fmla="*/ 106515 w 373215"/>
              <a:gd name="connsiteY1" fmla="*/ 638175 h 676275"/>
              <a:gd name="connsiteX2" fmla="*/ 135090 w 373215"/>
              <a:gd name="connsiteY2" fmla="*/ 628650 h 676275"/>
              <a:gd name="connsiteX3" fmla="*/ 163665 w 373215"/>
              <a:gd name="connsiteY3" fmla="*/ 619125 h 676275"/>
              <a:gd name="connsiteX4" fmla="*/ 182715 w 373215"/>
              <a:gd name="connsiteY4" fmla="*/ 561975 h 676275"/>
              <a:gd name="connsiteX5" fmla="*/ 173190 w 373215"/>
              <a:gd name="connsiteY5" fmla="*/ 514350 h 676275"/>
              <a:gd name="connsiteX6" fmla="*/ 144615 w 373215"/>
              <a:gd name="connsiteY6" fmla="*/ 495300 h 676275"/>
              <a:gd name="connsiteX7" fmla="*/ 30315 w 373215"/>
              <a:gd name="connsiteY7" fmla="*/ 476250 h 676275"/>
              <a:gd name="connsiteX8" fmla="*/ 1740 w 373215"/>
              <a:gd name="connsiteY8" fmla="*/ 457200 h 676275"/>
              <a:gd name="connsiteX9" fmla="*/ 11265 w 373215"/>
              <a:gd name="connsiteY9" fmla="*/ 276225 h 676275"/>
              <a:gd name="connsiteX10" fmla="*/ 20790 w 373215"/>
              <a:gd name="connsiteY10" fmla="*/ 247650 h 676275"/>
              <a:gd name="connsiteX11" fmla="*/ 58890 w 373215"/>
              <a:gd name="connsiteY11" fmla="*/ 190500 h 676275"/>
              <a:gd name="connsiteX12" fmla="*/ 68415 w 373215"/>
              <a:gd name="connsiteY12" fmla="*/ 161925 h 676275"/>
              <a:gd name="connsiteX13" fmla="*/ 125565 w 373215"/>
              <a:gd name="connsiteY13" fmla="*/ 123825 h 676275"/>
              <a:gd name="connsiteX14" fmla="*/ 154140 w 373215"/>
              <a:gd name="connsiteY14" fmla="*/ 104775 h 676275"/>
              <a:gd name="connsiteX15" fmla="*/ 182715 w 373215"/>
              <a:gd name="connsiteY15" fmla="*/ 95250 h 676275"/>
              <a:gd name="connsiteX16" fmla="*/ 211290 w 373215"/>
              <a:gd name="connsiteY16" fmla="*/ 76200 h 676275"/>
              <a:gd name="connsiteX17" fmla="*/ 268440 w 373215"/>
              <a:gd name="connsiteY17" fmla="*/ 57150 h 676275"/>
              <a:gd name="connsiteX18" fmla="*/ 297015 w 373215"/>
              <a:gd name="connsiteY18" fmla="*/ 47625 h 676275"/>
              <a:gd name="connsiteX19" fmla="*/ 325590 w 373215"/>
              <a:gd name="connsiteY19" fmla="*/ 38100 h 676275"/>
              <a:gd name="connsiteX20" fmla="*/ 344640 w 373215"/>
              <a:gd name="connsiteY20" fmla="*/ 9525 h 676275"/>
              <a:gd name="connsiteX21" fmla="*/ 373215 w 373215"/>
              <a:gd name="connsiteY21" fmla="*/ 0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3215" h="676275">
                <a:moveTo>
                  <a:pt x="1740" y="676275"/>
                </a:moveTo>
                <a:cubicBezTo>
                  <a:pt x="68009" y="649767"/>
                  <a:pt x="33145" y="662632"/>
                  <a:pt x="106515" y="638175"/>
                </a:cubicBezTo>
                <a:lnTo>
                  <a:pt x="135090" y="628650"/>
                </a:lnTo>
                <a:lnTo>
                  <a:pt x="163665" y="619125"/>
                </a:lnTo>
                <a:cubicBezTo>
                  <a:pt x="170015" y="600075"/>
                  <a:pt x="186653" y="581666"/>
                  <a:pt x="182715" y="561975"/>
                </a:cubicBezTo>
                <a:cubicBezTo>
                  <a:pt x="179540" y="546100"/>
                  <a:pt x="181222" y="528406"/>
                  <a:pt x="173190" y="514350"/>
                </a:cubicBezTo>
                <a:cubicBezTo>
                  <a:pt x="167510" y="504411"/>
                  <a:pt x="154854" y="500420"/>
                  <a:pt x="144615" y="495300"/>
                </a:cubicBezTo>
                <a:cubicBezTo>
                  <a:pt x="112700" y="479343"/>
                  <a:pt x="57477" y="479268"/>
                  <a:pt x="30315" y="476250"/>
                </a:cubicBezTo>
                <a:cubicBezTo>
                  <a:pt x="20790" y="469900"/>
                  <a:pt x="2825" y="468596"/>
                  <a:pt x="1740" y="457200"/>
                </a:cubicBezTo>
                <a:cubicBezTo>
                  <a:pt x="-3987" y="397064"/>
                  <a:pt x="5796" y="336385"/>
                  <a:pt x="11265" y="276225"/>
                </a:cubicBezTo>
                <a:cubicBezTo>
                  <a:pt x="12174" y="266226"/>
                  <a:pt x="15914" y="256427"/>
                  <a:pt x="20790" y="247650"/>
                </a:cubicBezTo>
                <a:cubicBezTo>
                  <a:pt x="31909" y="227636"/>
                  <a:pt x="51650" y="212220"/>
                  <a:pt x="58890" y="190500"/>
                </a:cubicBezTo>
                <a:cubicBezTo>
                  <a:pt x="62065" y="180975"/>
                  <a:pt x="61315" y="169025"/>
                  <a:pt x="68415" y="161925"/>
                </a:cubicBezTo>
                <a:cubicBezTo>
                  <a:pt x="84604" y="145736"/>
                  <a:pt x="106515" y="136525"/>
                  <a:pt x="125565" y="123825"/>
                </a:cubicBezTo>
                <a:cubicBezTo>
                  <a:pt x="135090" y="117475"/>
                  <a:pt x="143280" y="108395"/>
                  <a:pt x="154140" y="104775"/>
                </a:cubicBezTo>
                <a:cubicBezTo>
                  <a:pt x="163665" y="101600"/>
                  <a:pt x="173735" y="99740"/>
                  <a:pt x="182715" y="95250"/>
                </a:cubicBezTo>
                <a:cubicBezTo>
                  <a:pt x="192954" y="90130"/>
                  <a:pt x="200829" y="80849"/>
                  <a:pt x="211290" y="76200"/>
                </a:cubicBezTo>
                <a:cubicBezTo>
                  <a:pt x="229640" y="68045"/>
                  <a:pt x="249390" y="63500"/>
                  <a:pt x="268440" y="57150"/>
                </a:cubicBezTo>
                <a:lnTo>
                  <a:pt x="297015" y="47625"/>
                </a:lnTo>
                <a:lnTo>
                  <a:pt x="325590" y="38100"/>
                </a:lnTo>
                <a:cubicBezTo>
                  <a:pt x="331940" y="28575"/>
                  <a:pt x="335701" y="16676"/>
                  <a:pt x="344640" y="9525"/>
                </a:cubicBezTo>
                <a:cubicBezTo>
                  <a:pt x="352480" y="3253"/>
                  <a:pt x="373215" y="0"/>
                  <a:pt x="373215" y="0"/>
                </a:cubicBezTo>
              </a:path>
            </a:pathLst>
          </a:cu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323850" y="4733924"/>
            <a:ext cx="1229098" cy="239345"/>
          </a:xfrm>
          <a:custGeom>
            <a:avLst/>
            <a:gdLst>
              <a:gd name="connsiteX0" fmla="*/ 971550 w 971550"/>
              <a:gd name="connsiteY0" fmla="*/ 180975 h 211144"/>
              <a:gd name="connsiteX1" fmla="*/ 923925 w 971550"/>
              <a:gd name="connsiteY1" fmla="*/ 200025 h 211144"/>
              <a:gd name="connsiteX2" fmla="*/ 762000 w 971550"/>
              <a:gd name="connsiteY2" fmla="*/ 161925 h 211144"/>
              <a:gd name="connsiteX3" fmla="*/ 752475 w 971550"/>
              <a:gd name="connsiteY3" fmla="*/ 123825 h 211144"/>
              <a:gd name="connsiteX4" fmla="*/ 742950 w 971550"/>
              <a:gd name="connsiteY4" fmla="*/ 66675 h 211144"/>
              <a:gd name="connsiteX5" fmla="*/ 714375 w 971550"/>
              <a:gd name="connsiteY5" fmla="*/ 57150 h 211144"/>
              <a:gd name="connsiteX6" fmla="*/ 523875 w 971550"/>
              <a:gd name="connsiteY6" fmla="*/ 47625 h 211144"/>
              <a:gd name="connsiteX7" fmla="*/ 495300 w 971550"/>
              <a:gd name="connsiteY7" fmla="*/ 38100 h 211144"/>
              <a:gd name="connsiteX8" fmla="*/ 438150 w 971550"/>
              <a:gd name="connsiteY8" fmla="*/ 0 h 211144"/>
              <a:gd name="connsiteX9" fmla="*/ 352425 w 971550"/>
              <a:gd name="connsiteY9" fmla="*/ 19050 h 211144"/>
              <a:gd name="connsiteX10" fmla="*/ 323850 w 971550"/>
              <a:gd name="connsiteY10" fmla="*/ 28575 h 211144"/>
              <a:gd name="connsiteX11" fmla="*/ 209550 w 971550"/>
              <a:gd name="connsiteY11" fmla="*/ 85725 h 211144"/>
              <a:gd name="connsiteX12" fmla="*/ 57150 w 971550"/>
              <a:gd name="connsiteY12" fmla="*/ 95250 h 211144"/>
              <a:gd name="connsiteX13" fmla="*/ 0 w 971550"/>
              <a:gd name="connsiteY13" fmla="*/ 114300 h 21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71550" h="211144">
                <a:moveTo>
                  <a:pt x="971550" y="180975"/>
                </a:moveTo>
                <a:cubicBezTo>
                  <a:pt x="955675" y="187325"/>
                  <a:pt x="941004" y="199212"/>
                  <a:pt x="923925" y="200025"/>
                </a:cubicBezTo>
                <a:cubicBezTo>
                  <a:pt x="784852" y="206648"/>
                  <a:pt x="783015" y="235478"/>
                  <a:pt x="762000" y="161925"/>
                </a:cubicBezTo>
                <a:cubicBezTo>
                  <a:pt x="758404" y="149338"/>
                  <a:pt x="755042" y="136662"/>
                  <a:pt x="752475" y="123825"/>
                </a:cubicBezTo>
                <a:cubicBezTo>
                  <a:pt x="748687" y="104887"/>
                  <a:pt x="752532" y="83443"/>
                  <a:pt x="742950" y="66675"/>
                </a:cubicBezTo>
                <a:cubicBezTo>
                  <a:pt x="737969" y="57958"/>
                  <a:pt x="724377" y="58020"/>
                  <a:pt x="714375" y="57150"/>
                </a:cubicBezTo>
                <a:cubicBezTo>
                  <a:pt x="651035" y="51642"/>
                  <a:pt x="587375" y="50800"/>
                  <a:pt x="523875" y="47625"/>
                </a:cubicBezTo>
                <a:cubicBezTo>
                  <a:pt x="514350" y="44450"/>
                  <a:pt x="504077" y="42976"/>
                  <a:pt x="495300" y="38100"/>
                </a:cubicBezTo>
                <a:cubicBezTo>
                  <a:pt x="475286" y="26981"/>
                  <a:pt x="438150" y="0"/>
                  <a:pt x="438150" y="0"/>
                </a:cubicBezTo>
                <a:cubicBezTo>
                  <a:pt x="405414" y="6547"/>
                  <a:pt x="383812" y="10082"/>
                  <a:pt x="352425" y="19050"/>
                </a:cubicBezTo>
                <a:cubicBezTo>
                  <a:pt x="342771" y="21808"/>
                  <a:pt x="332627" y="23699"/>
                  <a:pt x="323850" y="28575"/>
                </a:cubicBezTo>
                <a:cubicBezTo>
                  <a:pt x="282744" y="51412"/>
                  <a:pt x="259695" y="82591"/>
                  <a:pt x="209550" y="85725"/>
                </a:cubicBezTo>
                <a:lnTo>
                  <a:pt x="57150" y="95250"/>
                </a:lnTo>
                <a:cubicBezTo>
                  <a:pt x="12162" y="106497"/>
                  <a:pt x="30759" y="98921"/>
                  <a:pt x="0" y="114300"/>
                </a:cubicBezTo>
              </a:path>
            </a:pathLst>
          </a:cu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9339978">
            <a:off x="169519" y="1724024"/>
            <a:ext cx="2599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Khyber Pakhtunkhwa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505177">
            <a:off x="3447200" y="4757136"/>
            <a:ext cx="361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INDIAN OCCUPIED  KASHMIR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69309" y="4038699"/>
            <a:ext cx="1271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dirty="0">
                <a:solidFill>
                  <a:prstClr val="black"/>
                </a:solidFill>
              </a:rPr>
              <a:t>ATHMUQAM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43721" y="4819382"/>
            <a:ext cx="1218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Kundal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Shahi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828800" y="5055381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922964" y="3797497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12001" y="3651646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</a:rPr>
              <a:t>Dudhnial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399214" y="3228975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67200" y="3328047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Sharda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4600" y="2209800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</a:rPr>
              <a:t>Nara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7125" y="2837883"/>
            <a:ext cx="834727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Kaghan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941889" y="2441377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2324100" y="287655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008193" y="2828593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172325" y="3521272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51964" y="3960911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96729" y="3416497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Halmat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428164" y="3848100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Toabat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237669" y="2582296"/>
            <a:ext cx="972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Janawai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1695450" y="4624387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52188" y="4343400"/>
            <a:ext cx="666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dirty="0">
                <a:solidFill>
                  <a:prstClr val="black"/>
                </a:solidFill>
              </a:rPr>
              <a:t>Jagran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43309" y="5878710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</a:rPr>
              <a:t>Panjgran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80092" y="5883472"/>
            <a:ext cx="14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prstClr val="black"/>
                </a:solidFill>
              </a:rPr>
              <a:t>TITHWAL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317500" y="1333500"/>
            <a:ext cx="3467100" cy="3086100"/>
          </a:xfrm>
          <a:custGeom>
            <a:avLst/>
            <a:gdLst>
              <a:gd name="connsiteX0" fmla="*/ 3467100 w 3467100"/>
              <a:gd name="connsiteY0" fmla="*/ 0 h 3086100"/>
              <a:gd name="connsiteX1" fmla="*/ 3314700 w 3467100"/>
              <a:gd name="connsiteY1" fmla="*/ 12700 h 3086100"/>
              <a:gd name="connsiteX2" fmla="*/ 3289300 w 3467100"/>
              <a:gd name="connsiteY2" fmla="*/ 50800 h 3086100"/>
              <a:gd name="connsiteX3" fmla="*/ 3276600 w 3467100"/>
              <a:gd name="connsiteY3" fmla="*/ 88900 h 3086100"/>
              <a:gd name="connsiteX4" fmla="*/ 3251200 w 3467100"/>
              <a:gd name="connsiteY4" fmla="*/ 127000 h 3086100"/>
              <a:gd name="connsiteX5" fmla="*/ 3238500 w 3467100"/>
              <a:gd name="connsiteY5" fmla="*/ 165100 h 3086100"/>
              <a:gd name="connsiteX6" fmla="*/ 3187700 w 3467100"/>
              <a:gd name="connsiteY6" fmla="*/ 241300 h 3086100"/>
              <a:gd name="connsiteX7" fmla="*/ 3136900 w 3467100"/>
              <a:gd name="connsiteY7" fmla="*/ 393700 h 3086100"/>
              <a:gd name="connsiteX8" fmla="*/ 3124200 w 3467100"/>
              <a:gd name="connsiteY8" fmla="*/ 431800 h 3086100"/>
              <a:gd name="connsiteX9" fmla="*/ 3098800 w 3467100"/>
              <a:gd name="connsiteY9" fmla="*/ 469900 h 3086100"/>
              <a:gd name="connsiteX10" fmla="*/ 3060700 w 3467100"/>
              <a:gd name="connsiteY10" fmla="*/ 635000 h 3086100"/>
              <a:gd name="connsiteX11" fmla="*/ 2971800 w 3467100"/>
              <a:gd name="connsiteY11" fmla="*/ 901700 h 3086100"/>
              <a:gd name="connsiteX12" fmla="*/ 2908300 w 3467100"/>
              <a:gd name="connsiteY12" fmla="*/ 1016000 h 3086100"/>
              <a:gd name="connsiteX13" fmla="*/ 2730500 w 3467100"/>
              <a:gd name="connsiteY13" fmla="*/ 1054100 h 3086100"/>
              <a:gd name="connsiteX14" fmla="*/ 2641600 w 3467100"/>
              <a:gd name="connsiteY14" fmla="*/ 1079500 h 3086100"/>
              <a:gd name="connsiteX15" fmla="*/ 2603500 w 3467100"/>
              <a:gd name="connsiteY15" fmla="*/ 1092200 h 3086100"/>
              <a:gd name="connsiteX16" fmla="*/ 2501900 w 3467100"/>
              <a:gd name="connsiteY16" fmla="*/ 1117600 h 3086100"/>
              <a:gd name="connsiteX17" fmla="*/ 2425700 w 3467100"/>
              <a:gd name="connsiteY17" fmla="*/ 1143000 h 3086100"/>
              <a:gd name="connsiteX18" fmla="*/ 2387600 w 3467100"/>
              <a:gd name="connsiteY18" fmla="*/ 1168400 h 3086100"/>
              <a:gd name="connsiteX19" fmla="*/ 2311400 w 3467100"/>
              <a:gd name="connsiteY19" fmla="*/ 1193800 h 3086100"/>
              <a:gd name="connsiteX20" fmla="*/ 2235200 w 3467100"/>
              <a:gd name="connsiteY20" fmla="*/ 1244600 h 3086100"/>
              <a:gd name="connsiteX21" fmla="*/ 2184400 w 3467100"/>
              <a:gd name="connsiteY21" fmla="*/ 1320800 h 3086100"/>
              <a:gd name="connsiteX22" fmla="*/ 2159000 w 3467100"/>
              <a:gd name="connsiteY22" fmla="*/ 1358900 h 3086100"/>
              <a:gd name="connsiteX23" fmla="*/ 2146300 w 3467100"/>
              <a:gd name="connsiteY23" fmla="*/ 1397000 h 3086100"/>
              <a:gd name="connsiteX24" fmla="*/ 2108200 w 3467100"/>
              <a:gd name="connsiteY24" fmla="*/ 1409700 h 3086100"/>
              <a:gd name="connsiteX25" fmla="*/ 2095500 w 3467100"/>
              <a:gd name="connsiteY25" fmla="*/ 1447800 h 3086100"/>
              <a:gd name="connsiteX26" fmla="*/ 2057400 w 3467100"/>
              <a:gd name="connsiteY26" fmla="*/ 1473200 h 3086100"/>
              <a:gd name="connsiteX27" fmla="*/ 1981200 w 3467100"/>
              <a:gd name="connsiteY27" fmla="*/ 1498600 h 3086100"/>
              <a:gd name="connsiteX28" fmla="*/ 1943100 w 3467100"/>
              <a:gd name="connsiteY28" fmla="*/ 1511300 h 3086100"/>
              <a:gd name="connsiteX29" fmla="*/ 1854200 w 3467100"/>
              <a:gd name="connsiteY29" fmla="*/ 1536700 h 3086100"/>
              <a:gd name="connsiteX30" fmla="*/ 1778000 w 3467100"/>
              <a:gd name="connsiteY30" fmla="*/ 1587500 h 3086100"/>
              <a:gd name="connsiteX31" fmla="*/ 1701800 w 3467100"/>
              <a:gd name="connsiteY31" fmla="*/ 1638300 h 3086100"/>
              <a:gd name="connsiteX32" fmla="*/ 1663700 w 3467100"/>
              <a:gd name="connsiteY32" fmla="*/ 1663700 h 3086100"/>
              <a:gd name="connsiteX33" fmla="*/ 1587500 w 3467100"/>
              <a:gd name="connsiteY33" fmla="*/ 1701800 h 3086100"/>
              <a:gd name="connsiteX34" fmla="*/ 1460500 w 3467100"/>
              <a:gd name="connsiteY34" fmla="*/ 1828800 h 3086100"/>
              <a:gd name="connsiteX35" fmla="*/ 1422400 w 3467100"/>
              <a:gd name="connsiteY35" fmla="*/ 1854200 h 3086100"/>
              <a:gd name="connsiteX36" fmla="*/ 1308100 w 3467100"/>
              <a:gd name="connsiteY36" fmla="*/ 1892300 h 3086100"/>
              <a:gd name="connsiteX37" fmla="*/ 1270000 w 3467100"/>
              <a:gd name="connsiteY37" fmla="*/ 1905000 h 3086100"/>
              <a:gd name="connsiteX38" fmla="*/ 1231900 w 3467100"/>
              <a:gd name="connsiteY38" fmla="*/ 1930400 h 3086100"/>
              <a:gd name="connsiteX39" fmla="*/ 1155700 w 3467100"/>
              <a:gd name="connsiteY39" fmla="*/ 2044700 h 3086100"/>
              <a:gd name="connsiteX40" fmla="*/ 1130300 w 3467100"/>
              <a:gd name="connsiteY40" fmla="*/ 2082800 h 3086100"/>
              <a:gd name="connsiteX41" fmla="*/ 1092200 w 3467100"/>
              <a:gd name="connsiteY41" fmla="*/ 2108200 h 3086100"/>
              <a:gd name="connsiteX42" fmla="*/ 1054100 w 3467100"/>
              <a:gd name="connsiteY42" fmla="*/ 2184400 h 3086100"/>
              <a:gd name="connsiteX43" fmla="*/ 1041400 w 3467100"/>
              <a:gd name="connsiteY43" fmla="*/ 2222500 h 3086100"/>
              <a:gd name="connsiteX44" fmla="*/ 1003300 w 3467100"/>
              <a:gd name="connsiteY44" fmla="*/ 2247900 h 3086100"/>
              <a:gd name="connsiteX45" fmla="*/ 939800 w 3467100"/>
              <a:gd name="connsiteY45" fmla="*/ 2362200 h 3086100"/>
              <a:gd name="connsiteX46" fmla="*/ 914400 w 3467100"/>
              <a:gd name="connsiteY46" fmla="*/ 2400300 h 3086100"/>
              <a:gd name="connsiteX47" fmla="*/ 876300 w 3467100"/>
              <a:gd name="connsiteY47" fmla="*/ 2476500 h 3086100"/>
              <a:gd name="connsiteX48" fmla="*/ 800100 w 3467100"/>
              <a:gd name="connsiteY48" fmla="*/ 2527300 h 3086100"/>
              <a:gd name="connsiteX49" fmla="*/ 762000 w 3467100"/>
              <a:gd name="connsiteY49" fmla="*/ 2603500 h 3086100"/>
              <a:gd name="connsiteX50" fmla="*/ 774700 w 3467100"/>
              <a:gd name="connsiteY50" fmla="*/ 2667000 h 3086100"/>
              <a:gd name="connsiteX51" fmla="*/ 800100 w 3467100"/>
              <a:gd name="connsiteY51" fmla="*/ 2794000 h 3086100"/>
              <a:gd name="connsiteX52" fmla="*/ 774700 w 3467100"/>
              <a:gd name="connsiteY52" fmla="*/ 2959100 h 3086100"/>
              <a:gd name="connsiteX53" fmla="*/ 762000 w 3467100"/>
              <a:gd name="connsiteY53" fmla="*/ 2997200 h 3086100"/>
              <a:gd name="connsiteX54" fmla="*/ 647700 w 3467100"/>
              <a:gd name="connsiteY54" fmla="*/ 3060700 h 3086100"/>
              <a:gd name="connsiteX55" fmla="*/ 546100 w 3467100"/>
              <a:gd name="connsiteY55" fmla="*/ 3086100 h 3086100"/>
              <a:gd name="connsiteX56" fmla="*/ 368300 w 3467100"/>
              <a:gd name="connsiteY56" fmla="*/ 3073400 h 3086100"/>
              <a:gd name="connsiteX57" fmla="*/ 292100 w 3467100"/>
              <a:gd name="connsiteY57" fmla="*/ 3048000 h 3086100"/>
              <a:gd name="connsiteX58" fmla="*/ 0 w 3467100"/>
              <a:gd name="connsiteY58" fmla="*/ 30480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467100" h="3086100">
                <a:moveTo>
                  <a:pt x="3467100" y="0"/>
                </a:moveTo>
                <a:cubicBezTo>
                  <a:pt x="3416300" y="4233"/>
                  <a:pt x="3363715" y="-1304"/>
                  <a:pt x="3314700" y="12700"/>
                </a:cubicBezTo>
                <a:cubicBezTo>
                  <a:pt x="3300024" y="16893"/>
                  <a:pt x="3296126" y="37148"/>
                  <a:pt x="3289300" y="50800"/>
                </a:cubicBezTo>
                <a:cubicBezTo>
                  <a:pt x="3283313" y="62774"/>
                  <a:pt x="3282587" y="76926"/>
                  <a:pt x="3276600" y="88900"/>
                </a:cubicBezTo>
                <a:cubicBezTo>
                  <a:pt x="3269774" y="102552"/>
                  <a:pt x="3258026" y="113348"/>
                  <a:pt x="3251200" y="127000"/>
                </a:cubicBezTo>
                <a:cubicBezTo>
                  <a:pt x="3245213" y="138974"/>
                  <a:pt x="3245001" y="153398"/>
                  <a:pt x="3238500" y="165100"/>
                </a:cubicBezTo>
                <a:cubicBezTo>
                  <a:pt x="3223675" y="191785"/>
                  <a:pt x="3197353" y="212340"/>
                  <a:pt x="3187700" y="241300"/>
                </a:cubicBezTo>
                <a:lnTo>
                  <a:pt x="3136900" y="393700"/>
                </a:lnTo>
                <a:cubicBezTo>
                  <a:pt x="3132667" y="406400"/>
                  <a:pt x="3131626" y="420661"/>
                  <a:pt x="3124200" y="431800"/>
                </a:cubicBezTo>
                <a:lnTo>
                  <a:pt x="3098800" y="469900"/>
                </a:lnTo>
                <a:cubicBezTo>
                  <a:pt x="3088725" y="520273"/>
                  <a:pt x="3076018" y="589047"/>
                  <a:pt x="3060700" y="635000"/>
                </a:cubicBezTo>
                <a:lnTo>
                  <a:pt x="2971800" y="901700"/>
                </a:lnTo>
                <a:cubicBezTo>
                  <a:pt x="2960618" y="935247"/>
                  <a:pt x="2941052" y="1005083"/>
                  <a:pt x="2908300" y="1016000"/>
                </a:cubicBezTo>
                <a:cubicBezTo>
                  <a:pt x="2799721" y="1052193"/>
                  <a:pt x="2858667" y="1038079"/>
                  <a:pt x="2730500" y="1054100"/>
                </a:cubicBezTo>
                <a:cubicBezTo>
                  <a:pt x="2639149" y="1084550"/>
                  <a:pt x="2753228" y="1047606"/>
                  <a:pt x="2641600" y="1079500"/>
                </a:cubicBezTo>
                <a:cubicBezTo>
                  <a:pt x="2628728" y="1083178"/>
                  <a:pt x="2616415" y="1088678"/>
                  <a:pt x="2603500" y="1092200"/>
                </a:cubicBezTo>
                <a:cubicBezTo>
                  <a:pt x="2569821" y="1101385"/>
                  <a:pt x="2535018" y="1106561"/>
                  <a:pt x="2501900" y="1117600"/>
                </a:cubicBezTo>
                <a:cubicBezTo>
                  <a:pt x="2476500" y="1126067"/>
                  <a:pt x="2447977" y="1128148"/>
                  <a:pt x="2425700" y="1143000"/>
                </a:cubicBezTo>
                <a:cubicBezTo>
                  <a:pt x="2413000" y="1151467"/>
                  <a:pt x="2401548" y="1162201"/>
                  <a:pt x="2387600" y="1168400"/>
                </a:cubicBezTo>
                <a:cubicBezTo>
                  <a:pt x="2363134" y="1179274"/>
                  <a:pt x="2333677" y="1178948"/>
                  <a:pt x="2311400" y="1193800"/>
                </a:cubicBezTo>
                <a:lnTo>
                  <a:pt x="2235200" y="1244600"/>
                </a:lnTo>
                <a:lnTo>
                  <a:pt x="2184400" y="1320800"/>
                </a:lnTo>
                <a:cubicBezTo>
                  <a:pt x="2175933" y="1333500"/>
                  <a:pt x="2163827" y="1344420"/>
                  <a:pt x="2159000" y="1358900"/>
                </a:cubicBezTo>
                <a:cubicBezTo>
                  <a:pt x="2154767" y="1371600"/>
                  <a:pt x="2155766" y="1387534"/>
                  <a:pt x="2146300" y="1397000"/>
                </a:cubicBezTo>
                <a:cubicBezTo>
                  <a:pt x="2136834" y="1406466"/>
                  <a:pt x="2120900" y="1405467"/>
                  <a:pt x="2108200" y="1409700"/>
                </a:cubicBezTo>
                <a:cubicBezTo>
                  <a:pt x="2103967" y="1422400"/>
                  <a:pt x="2103863" y="1437347"/>
                  <a:pt x="2095500" y="1447800"/>
                </a:cubicBezTo>
                <a:cubicBezTo>
                  <a:pt x="2085965" y="1459719"/>
                  <a:pt x="2071348" y="1467001"/>
                  <a:pt x="2057400" y="1473200"/>
                </a:cubicBezTo>
                <a:cubicBezTo>
                  <a:pt x="2032934" y="1484074"/>
                  <a:pt x="2006600" y="1490133"/>
                  <a:pt x="1981200" y="1498600"/>
                </a:cubicBezTo>
                <a:cubicBezTo>
                  <a:pt x="1968500" y="1502833"/>
                  <a:pt x="1956087" y="1508053"/>
                  <a:pt x="1943100" y="1511300"/>
                </a:cubicBezTo>
                <a:cubicBezTo>
                  <a:pt x="1931143" y="1514289"/>
                  <a:pt x="1869107" y="1528418"/>
                  <a:pt x="1854200" y="1536700"/>
                </a:cubicBezTo>
                <a:cubicBezTo>
                  <a:pt x="1827515" y="1551525"/>
                  <a:pt x="1803400" y="1570567"/>
                  <a:pt x="1778000" y="1587500"/>
                </a:cubicBezTo>
                <a:lnTo>
                  <a:pt x="1701800" y="1638300"/>
                </a:lnTo>
                <a:cubicBezTo>
                  <a:pt x="1689100" y="1646767"/>
                  <a:pt x="1678180" y="1658873"/>
                  <a:pt x="1663700" y="1663700"/>
                </a:cubicBezTo>
                <a:cubicBezTo>
                  <a:pt x="1611120" y="1681227"/>
                  <a:pt x="1636739" y="1668974"/>
                  <a:pt x="1587500" y="1701800"/>
                </a:cubicBezTo>
                <a:cubicBezTo>
                  <a:pt x="1519767" y="1803400"/>
                  <a:pt x="1562100" y="1761067"/>
                  <a:pt x="1460500" y="1828800"/>
                </a:cubicBezTo>
                <a:cubicBezTo>
                  <a:pt x="1447800" y="1837267"/>
                  <a:pt x="1436880" y="1849373"/>
                  <a:pt x="1422400" y="1854200"/>
                </a:cubicBezTo>
                <a:lnTo>
                  <a:pt x="1308100" y="1892300"/>
                </a:lnTo>
                <a:cubicBezTo>
                  <a:pt x="1295400" y="1896533"/>
                  <a:pt x="1281139" y="1897574"/>
                  <a:pt x="1270000" y="1905000"/>
                </a:cubicBezTo>
                <a:lnTo>
                  <a:pt x="1231900" y="1930400"/>
                </a:lnTo>
                <a:lnTo>
                  <a:pt x="1155700" y="2044700"/>
                </a:lnTo>
                <a:cubicBezTo>
                  <a:pt x="1147233" y="2057400"/>
                  <a:pt x="1143000" y="2074333"/>
                  <a:pt x="1130300" y="2082800"/>
                </a:cubicBezTo>
                <a:lnTo>
                  <a:pt x="1092200" y="2108200"/>
                </a:lnTo>
                <a:cubicBezTo>
                  <a:pt x="1060278" y="2203965"/>
                  <a:pt x="1103339" y="2085923"/>
                  <a:pt x="1054100" y="2184400"/>
                </a:cubicBezTo>
                <a:cubicBezTo>
                  <a:pt x="1048113" y="2196374"/>
                  <a:pt x="1049763" y="2212047"/>
                  <a:pt x="1041400" y="2222500"/>
                </a:cubicBezTo>
                <a:cubicBezTo>
                  <a:pt x="1031865" y="2234419"/>
                  <a:pt x="1016000" y="2239433"/>
                  <a:pt x="1003300" y="2247900"/>
                </a:cubicBezTo>
                <a:cubicBezTo>
                  <a:pt x="980947" y="2314960"/>
                  <a:pt x="998026" y="2274861"/>
                  <a:pt x="939800" y="2362200"/>
                </a:cubicBezTo>
                <a:cubicBezTo>
                  <a:pt x="931333" y="2374900"/>
                  <a:pt x="919227" y="2385820"/>
                  <a:pt x="914400" y="2400300"/>
                </a:cubicBezTo>
                <a:cubicBezTo>
                  <a:pt x="905341" y="2427477"/>
                  <a:pt x="899471" y="2456225"/>
                  <a:pt x="876300" y="2476500"/>
                </a:cubicBezTo>
                <a:cubicBezTo>
                  <a:pt x="853326" y="2496602"/>
                  <a:pt x="800100" y="2527300"/>
                  <a:pt x="800100" y="2527300"/>
                </a:cubicBezTo>
                <a:cubicBezTo>
                  <a:pt x="787258" y="2546563"/>
                  <a:pt x="762000" y="2577210"/>
                  <a:pt x="762000" y="2603500"/>
                </a:cubicBezTo>
                <a:cubicBezTo>
                  <a:pt x="762000" y="2625086"/>
                  <a:pt x="770839" y="2645762"/>
                  <a:pt x="774700" y="2667000"/>
                </a:cubicBezTo>
                <a:cubicBezTo>
                  <a:pt x="795459" y="2781176"/>
                  <a:pt x="777637" y="2704147"/>
                  <a:pt x="800100" y="2794000"/>
                </a:cubicBezTo>
                <a:cubicBezTo>
                  <a:pt x="769531" y="2885707"/>
                  <a:pt x="802764" y="2776683"/>
                  <a:pt x="774700" y="2959100"/>
                </a:cubicBezTo>
                <a:cubicBezTo>
                  <a:pt x="772664" y="2972331"/>
                  <a:pt x="771466" y="2987734"/>
                  <a:pt x="762000" y="2997200"/>
                </a:cubicBezTo>
                <a:cubicBezTo>
                  <a:pt x="727435" y="3031765"/>
                  <a:pt x="691618" y="3048722"/>
                  <a:pt x="647700" y="3060700"/>
                </a:cubicBezTo>
                <a:cubicBezTo>
                  <a:pt x="614021" y="3069885"/>
                  <a:pt x="546100" y="3086100"/>
                  <a:pt x="546100" y="3086100"/>
                </a:cubicBezTo>
                <a:cubicBezTo>
                  <a:pt x="486833" y="3081867"/>
                  <a:pt x="427060" y="3082214"/>
                  <a:pt x="368300" y="3073400"/>
                </a:cubicBezTo>
                <a:cubicBezTo>
                  <a:pt x="341822" y="3069428"/>
                  <a:pt x="318874" y="3048000"/>
                  <a:pt x="292100" y="3048000"/>
                </a:cubicBezTo>
                <a:lnTo>
                  <a:pt x="0" y="3048000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0" name="Straight Connector 69"/>
          <p:cNvCxnSpPr>
            <a:stCxn id="6" idx="56"/>
            <a:endCxn id="9" idx="3"/>
          </p:cNvCxnSpPr>
          <p:nvPr/>
        </p:nvCxnSpPr>
        <p:spPr>
          <a:xfrm flipH="1">
            <a:off x="3581400" y="3514725"/>
            <a:ext cx="371475" cy="20955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72" name="Straight Connector 71"/>
          <p:cNvCxnSpPr/>
          <p:nvPr/>
        </p:nvCxnSpPr>
        <p:spPr>
          <a:xfrm>
            <a:off x="3123866" y="3645349"/>
            <a:ext cx="95918" cy="240851"/>
          </a:xfrm>
          <a:prstGeom prst="line">
            <a:avLst/>
          </a:prstGeom>
          <a:ln w="57150" cmpd="tri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7" idx="0"/>
          </p:cNvCxnSpPr>
          <p:nvPr/>
        </p:nvCxnSpPr>
        <p:spPr>
          <a:xfrm flipV="1">
            <a:off x="2593914" y="3949897"/>
            <a:ext cx="81865" cy="657028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76" name="Straight Connector 75"/>
          <p:cNvCxnSpPr/>
          <p:nvPr/>
        </p:nvCxnSpPr>
        <p:spPr>
          <a:xfrm flipV="1">
            <a:off x="2675779" y="3743325"/>
            <a:ext cx="496046" cy="206572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81" name="Straight Connector 80"/>
          <p:cNvCxnSpPr>
            <a:endCxn id="6" idx="112"/>
          </p:cNvCxnSpPr>
          <p:nvPr/>
        </p:nvCxnSpPr>
        <p:spPr>
          <a:xfrm flipH="1">
            <a:off x="2105025" y="5127159"/>
            <a:ext cx="367555" cy="454491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sp>
        <p:nvSpPr>
          <p:cNvPr id="83" name="Rectangle 82"/>
          <p:cNvSpPr/>
          <p:nvPr/>
        </p:nvSpPr>
        <p:spPr>
          <a:xfrm>
            <a:off x="2013418" y="5524500"/>
            <a:ext cx="152400" cy="1143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 rot="20277234">
            <a:off x="3774977" y="2379650"/>
            <a:ext cx="21555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Dudhnial HPP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202149">
            <a:off x="3267302" y="3967665"/>
            <a:ext cx="1265071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Athmuqam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 HPP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 rot="303772">
            <a:off x="2800095" y="4653541"/>
            <a:ext cx="14565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424456"/>
                </a:solidFill>
              </a:rPr>
              <a:t>Ashkot</a:t>
            </a:r>
            <a:r>
              <a:rPr lang="en-US" sz="2000" b="1" dirty="0" smtClean="0">
                <a:solidFill>
                  <a:srgbClr val="424456"/>
                </a:solidFill>
              </a:rPr>
              <a:t> HPP</a:t>
            </a:r>
            <a:endParaRPr lang="en-US" sz="2000" b="1" dirty="0">
              <a:solidFill>
                <a:srgbClr val="424456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23850" y="5353789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NEELUM RIVER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93" name="Right Arrow 92"/>
          <p:cNvSpPr/>
          <p:nvPr/>
        </p:nvSpPr>
        <p:spPr>
          <a:xfrm rot="10800000">
            <a:off x="654223" y="5656924"/>
            <a:ext cx="457200" cy="104505"/>
          </a:xfrm>
          <a:prstGeom prst="rightArrow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 rot="1115872">
            <a:off x="5979190" y="3151286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NEELUM RIVER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 rot="11753923">
            <a:off x="6442848" y="3106616"/>
            <a:ext cx="457200" cy="104505"/>
          </a:xfrm>
          <a:prstGeom prst="rightArrow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rot="20505177">
            <a:off x="5000987" y="1493192"/>
            <a:ext cx="915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AJ&amp;K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 rot="19064182">
            <a:off x="647161" y="3243903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KUNHAR RIVER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5" name="AutoShape 3"/>
          <p:cNvSpPr>
            <a:spLocks noChangeArrowheads="1"/>
          </p:cNvSpPr>
          <p:nvPr/>
        </p:nvSpPr>
        <p:spPr bwMode="auto">
          <a:xfrm>
            <a:off x="619933" y="152400"/>
            <a:ext cx="8240713" cy="735013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 cap="sq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2800" b="1" kern="0" dirty="0" smtClean="0">
                <a:solidFill>
                  <a:srgbClr val="009900"/>
                </a:solidFill>
              </a:rPr>
              <a:t>NEELUM VALLEY- MAJOR HYDEL SCHEMES </a:t>
            </a:r>
            <a:endParaRPr lang="en-US" sz="2800" b="1" kern="0" dirty="0">
              <a:solidFill>
                <a:srgbClr val="009900"/>
              </a:solidFill>
            </a:endParaRPr>
          </a:p>
        </p:txBody>
      </p:sp>
      <p:sp>
        <p:nvSpPr>
          <p:cNvPr id="82" name="Rectangle 24"/>
          <p:cNvSpPr>
            <a:spLocks noChangeArrowheads="1"/>
          </p:cNvSpPr>
          <p:nvPr/>
        </p:nvSpPr>
        <p:spPr bwMode="auto">
          <a:xfrm>
            <a:off x="7006260" y="4328219"/>
            <a:ext cx="911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Legend</a:t>
            </a:r>
          </a:p>
        </p:txBody>
      </p:sp>
      <p:sp>
        <p:nvSpPr>
          <p:cNvPr id="85" name="Rectangle 79"/>
          <p:cNvSpPr>
            <a:spLocks noChangeArrowheads="1"/>
          </p:cNvSpPr>
          <p:nvPr/>
        </p:nvSpPr>
        <p:spPr bwMode="auto">
          <a:xfrm>
            <a:off x="2503084" y="4552156"/>
            <a:ext cx="215900" cy="144462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endParaRPr lang="en-AU">
              <a:solidFill>
                <a:srgbClr val="0000FF"/>
              </a:solidFill>
            </a:endParaRPr>
          </a:p>
        </p:txBody>
      </p:sp>
      <p:sp>
        <p:nvSpPr>
          <p:cNvPr id="86" name="Line 78"/>
          <p:cNvSpPr>
            <a:spLocks noChangeShapeType="1"/>
          </p:cNvSpPr>
          <p:nvPr/>
        </p:nvSpPr>
        <p:spPr bwMode="auto">
          <a:xfrm>
            <a:off x="3094289" y="3651646"/>
            <a:ext cx="167562" cy="222051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7" name="Right Arrow 86"/>
          <p:cNvSpPr/>
          <p:nvPr/>
        </p:nvSpPr>
        <p:spPr>
          <a:xfrm rot="8362565">
            <a:off x="1849871" y="2654848"/>
            <a:ext cx="457200" cy="104505"/>
          </a:xfrm>
          <a:prstGeom prst="rightArrow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68" name="TextBox 67">
            <a:hlinkClick r:id="" action="ppaction://noaction"/>
          </p:cNvPr>
          <p:cNvSpPr txBox="1"/>
          <p:nvPr/>
        </p:nvSpPr>
        <p:spPr>
          <a:xfrm rot="202149">
            <a:off x="408381" y="6356131"/>
            <a:ext cx="1438753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N-J  HPP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95379"/>
              </p:ext>
            </p:extLst>
          </p:nvPr>
        </p:nvGraphicFramePr>
        <p:xfrm>
          <a:off x="6309901" y="1021662"/>
          <a:ext cx="2716625" cy="164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405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Dudhnial</a:t>
                      </a:r>
                      <a:r>
                        <a:rPr lang="en-US" dirty="0" smtClean="0"/>
                        <a:t>                960 MW</a:t>
                      </a:r>
                    </a:p>
                    <a:p>
                      <a:r>
                        <a:rPr lang="en-US" dirty="0" smtClean="0"/>
                        <a:t>Athmuqam            350 MW</a:t>
                      </a:r>
                    </a:p>
                    <a:p>
                      <a:r>
                        <a:rPr lang="en-US" dirty="0" err="1" smtClean="0"/>
                        <a:t>Ashkot</a:t>
                      </a:r>
                      <a:r>
                        <a:rPr lang="en-US" dirty="0" smtClean="0"/>
                        <a:t>                    300 MW</a:t>
                      </a:r>
                    </a:p>
                    <a:p>
                      <a:r>
                        <a:rPr lang="en-US" u="sng" dirty="0" smtClean="0"/>
                        <a:t>N-J                           969 MW</a:t>
                      </a:r>
                    </a:p>
                    <a:p>
                      <a:r>
                        <a:rPr lang="en-US" dirty="0" smtClean="0"/>
                        <a:t>                  Total= 2579 MW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38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27000" y="228600"/>
            <a:ext cx="8869680" cy="6367780"/>
          </a:xfrm>
          <a:custGeom>
            <a:avLst/>
            <a:gdLst>
              <a:gd name="connsiteX0" fmla="*/ 8699500 w 8699500"/>
              <a:gd name="connsiteY0" fmla="*/ 0 h 6097362"/>
              <a:gd name="connsiteX1" fmla="*/ 8559800 w 8699500"/>
              <a:gd name="connsiteY1" fmla="*/ 25400 h 6097362"/>
              <a:gd name="connsiteX2" fmla="*/ 8509000 w 8699500"/>
              <a:gd name="connsiteY2" fmla="*/ 38100 h 6097362"/>
              <a:gd name="connsiteX3" fmla="*/ 8394700 w 8699500"/>
              <a:gd name="connsiteY3" fmla="*/ 50800 h 6097362"/>
              <a:gd name="connsiteX4" fmla="*/ 8356600 w 8699500"/>
              <a:gd name="connsiteY4" fmla="*/ 127000 h 6097362"/>
              <a:gd name="connsiteX5" fmla="*/ 8331200 w 8699500"/>
              <a:gd name="connsiteY5" fmla="*/ 165100 h 6097362"/>
              <a:gd name="connsiteX6" fmla="*/ 8293100 w 8699500"/>
              <a:gd name="connsiteY6" fmla="*/ 241300 h 6097362"/>
              <a:gd name="connsiteX7" fmla="*/ 8267700 w 8699500"/>
              <a:gd name="connsiteY7" fmla="*/ 330200 h 6097362"/>
              <a:gd name="connsiteX8" fmla="*/ 8216900 w 8699500"/>
              <a:gd name="connsiteY8" fmla="*/ 406400 h 6097362"/>
              <a:gd name="connsiteX9" fmla="*/ 8178800 w 8699500"/>
              <a:gd name="connsiteY9" fmla="*/ 431800 h 6097362"/>
              <a:gd name="connsiteX10" fmla="*/ 8102600 w 8699500"/>
              <a:gd name="connsiteY10" fmla="*/ 457200 h 6097362"/>
              <a:gd name="connsiteX11" fmla="*/ 8026400 w 8699500"/>
              <a:gd name="connsiteY11" fmla="*/ 495300 h 6097362"/>
              <a:gd name="connsiteX12" fmla="*/ 7950200 w 8699500"/>
              <a:gd name="connsiteY12" fmla="*/ 533400 h 6097362"/>
              <a:gd name="connsiteX13" fmla="*/ 7912100 w 8699500"/>
              <a:gd name="connsiteY13" fmla="*/ 571500 h 6097362"/>
              <a:gd name="connsiteX14" fmla="*/ 7874000 w 8699500"/>
              <a:gd name="connsiteY14" fmla="*/ 596900 h 6097362"/>
              <a:gd name="connsiteX15" fmla="*/ 7848600 w 8699500"/>
              <a:gd name="connsiteY15" fmla="*/ 635000 h 6097362"/>
              <a:gd name="connsiteX16" fmla="*/ 7772400 w 8699500"/>
              <a:gd name="connsiteY16" fmla="*/ 698500 h 6097362"/>
              <a:gd name="connsiteX17" fmla="*/ 7747000 w 8699500"/>
              <a:gd name="connsiteY17" fmla="*/ 749300 h 6097362"/>
              <a:gd name="connsiteX18" fmla="*/ 7696200 w 8699500"/>
              <a:gd name="connsiteY18" fmla="*/ 825500 h 6097362"/>
              <a:gd name="connsiteX19" fmla="*/ 7277100 w 8699500"/>
              <a:gd name="connsiteY19" fmla="*/ 838200 h 6097362"/>
              <a:gd name="connsiteX20" fmla="*/ 7239000 w 8699500"/>
              <a:gd name="connsiteY20" fmla="*/ 850900 h 6097362"/>
              <a:gd name="connsiteX21" fmla="*/ 7188200 w 8699500"/>
              <a:gd name="connsiteY21" fmla="*/ 876300 h 6097362"/>
              <a:gd name="connsiteX22" fmla="*/ 7112000 w 8699500"/>
              <a:gd name="connsiteY22" fmla="*/ 889000 h 6097362"/>
              <a:gd name="connsiteX23" fmla="*/ 7010400 w 8699500"/>
              <a:gd name="connsiteY23" fmla="*/ 927100 h 6097362"/>
              <a:gd name="connsiteX24" fmla="*/ 6959600 w 8699500"/>
              <a:gd name="connsiteY24" fmla="*/ 939800 h 6097362"/>
              <a:gd name="connsiteX25" fmla="*/ 6845300 w 8699500"/>
              <a:gd name="connsiteY25" fmla="*/ 1003300 h 6097362"/>
              <a:gd name="connsiteX26" fmla="*/ 6794500 w 8699500"/>
              <a:gd name="connsiteY26" fmla="*/ 1041400 h 6097362"/>
              <a:gd name="connsiteX27" fmla="*/ 6692900 w 8699500"/>
              <a:gd name="connsiteY27" fmla="*/ 1092200 h 6097362"/>
              <a:gd name="connsiteX28" fmla="*/ 6604000 w 8699500"/>
              <a:gd name="connsiteY28" fmla="*/ 1155700 h 6097362"/>
              <a:gd name="connsiteX29" fmla="*/ 6565900 w 8699500"/>
              <a:gd name="connsiteY29" fmla="*/ 1181100 h 6097362"/>
              <a:gd name="connsiteX30" fmla="*/ 6489700 w 8699500"/>
              <a:gd name="connsiteY30" fmla="*/ 1206500 h 6097362"/>
              <a:gd name="connsiteX31" fmla="*/ 6451600 w 8699500"/>
              <a:gd name="connsiteY31" fmla="*/ 1257300 h 6097362"/>
              <a:gd name="connsiteX32" fmla="*/ 6426200 w 8699500"/>
              <a:gd name="connsiteY32" fmla="*/ 1295400 h 6097362"/>
              <a:gd name="connsiteX33" fmla="*/ 6388100 w 8699500"/>
              <a:gd name="connsiteY33" fmla="*/ 1308100 h 6097362"/>
              <a:gd name="connsiteX34" fmla="*/ 6311900 w 8699500"/>
              <a:gd name="connsiteY34" fmla="*/ 1358900 h 6097362"/>
              <a:gd name="connsiteX35" fmla="*/ 6286500 w 8699500"/>
              <a:gd name="connsiteY35" fmla="*/ 1409700 h 6097362"/>
              <a:gd name="connsiteX36" fmla="*/ 6184900 w 8699500"/>
              <a:gd name="connsiteY36" fmla="*/ 1587500 h 6097362"/>
              <a:gd name="connsiteX37" fmla="*/ 6172200 w 8699500"/>
              <a:gd name="connsiteY37" fmla="*/ 1625600 h 6097362"/>
              <a:gd name="connsiteX38" fmla="*/ 6159500 w 8699500"/>
              <a:gd name="connsiteY38" fmla="*/ 1689100 h 6097362"/>
              <a:gd name="connsiteX39" fmla="*/ 6134100 w 8699500"/>
              <a:gd name="connsiteY39" fmla="*/ 1727200 h 6097362"/>
              <a:gd name="connsiteX40" fmla="*/ 6070600 w 8699500"/>
              <a:gd name="connsiteY40" fmla="*/ 1841500 h 6097362"/>
              <a:gd name="connsiteX41" fmla="*/ 6032500 w 8699500"/>
              <a:gd name="connsiteY41" fmla="*/ 1955800 h 6097362"/>
              <a:gd name="connsiteX42" fmla="*/ 5994400 w 8699500"/>
              <a:gd name="connsiteY42" fmla="*/ 2006600 h 6097362"/>
              <a:gd name="connsiteX43" fmla="*/ 5969000 w 8699500"/>
              <a:gd name="connsiteY43" fmla="*/ 2095500 h 6097362"/>
              <a:gd name="connsiteX44" fmla="*/ 5956300 w 8699500"/>
              <a:gd name="connsiteY44" fmla="*/ 2146300 h 6097362"/>
              <a:gd name="connsiteX45" fmla="*/ 5930900 w 8699500"/>
              <a:gd name="connsiteY45" fmla="*/ 2184400 h 6097362"/>
              <a:gd name="connsiteX46" fmla="*/ 5892800 w 8699500"/>
              <a:gd name="connsiteY46" fmla="*/ 2311400 h 6097362"/>
              <a:gd name="connsiteX47" fmla="*/ 5854700 w 8699500"/>
              <a:gd name="connsiteY47" fmla="*/ 2413000 h 6097362"/>
              <a:gd name="connsiteX48" fmla="*/ 5816600 w 8699500"/>
              <a:gd name="connsiteY48" fmla="*/ 2514600 h 6097362"/>
              <a:gd name="connsiteX49" fmla="*/ 5803900 w 8699500"/>
              <a:gd name="connsiteY49" fmla="*/ 2552700 h 6097362"/>
              <a:gd name="connsiteX50" fmla="*/ 5626100 w 8699500"/>
              <a:gd name="connsiteY50" fmla="*/ 2654300 h 6097362"/>
              <a:gd name="connsiteX51" fmla="*/ 5588000 w 8699500"/>
              <a:gd name="connsiteY51" fmla="*/ 2679700 h 6097362"/>
              <a:gd name="connsiteX52" fmla="*/ 5549900 w 8699500"/>
              <a:gd name="connsiteY52" fmla="*/ 2692400 h 6097362"/>
              <a:gd name="connsiteX53" fmla="*/ 5422900 w 8699500"/>
              <a:gd name="connsiteY53" fmla="*/ 2768600 h 6097362"/>
              <a:gd name="connsiteX54" fmla="*/ 5334000 w 8699500"/>
              <a:gd name="connsiteY54" fmla="*/ 2819400 h 6097362"/>
              <a:gd name="connsiteX55" fmla="*/ 5283200 w 8699500"/>
              <a:gd name="connsiteY55" fmla="*/ 2857500 h 6097362"/>
              <a:gd name="connsiteX56" fmla="*/ 5181600 w 8699500"/>
              <a:gd name="connsiteY56" fmla="*/ 2921000 h 6097362"/>
              <a:gd name="connsiteX57" fmla="*/ 5143500 w 8699500"/>
              <a:gd name="connsiteY57" fmla="*/ 2959100 h 6097362"/>
              <a:gd name="connsiteX58" fmla="*/ 5067300 w 8699500"/>
              <a:gd name="connsiteY58" fmla="*/ 3009900 h 6097362"/>
              <a:gd name="connsiteX59" fmla="*/ 4991100 w 8699500"/>
              <a:gd name="connsiteY59" fmla="*/ 3124200 h 6097362"/>
              <a:gd name="connsiteX60" fmla="*/ 4953000 w 8699500"/>
              <a:gd name="connsiteY60" fmla="*/ 3162300 h 6097362"/>
              <a:gd name="connsiteX61" fmla="*/ 4914900 w 8699500"/>
              <a:gd name="connsiteY61" fmla="*/ 3213100 h 6097362"/>
              <a:gd name="connsiteX62" fmla="*/ 4876800 w 8699500"/>
              <a:gd name="connsiteY62" fmla="*/ 3327400 h 6097362"/>
              <a:gd name="connsiteX63" fmla="*/ 4838700 w 8699500"/>
              <a:gd name="connsiteY63" fmla="*/ 3378200 h 6097362"/>
              <a:gd name="connsiteX64" fmla="*/ 4813300 w 8699500"/>
              <a:gd name="connsiteY64" fmla="*/ 3429000 h 6097362"/>
              <a:gd name="connsiteX65" fmla="*/ 4787900 w 8699500"/>
              <a:gd name="connsiteY65" fmla="*/ 3505200 h 6097362"/>
              <a:gd name="connsiteX66" fmla="*/ 4762500 w 8699500"/>
              <a:gd name="connsiteY66" fmla="*/ 3581400 h 6097362"/>
              <a:gd name="connsiteX67" fmla="*/ 4749800 w 8699500"/>
              <a:gd name="connsiteY67" fmla="*/ 3619500 h 6097362"/>
              <a:gd name="connsiteX68" fmla="*/ 4737100 w 8699500"/>
              <a:gd name="connsiteY68" fmla="*/ 3657600 h 6097362"/>
              <a:gd name="connsiteX69" fmla="*/ 4711700 w 8699500"/>
              <a:gd name="connsiteY69" fmla="*/ 3708400 h 6097362"/>
              <a:gd name="connsiteX70" fmla="*/ 4648200 w 8699500"/>
              <a:gd name="connsiteY70" fmla="*/ 3784600 h 6097362"/>
              <a:gd name="connsiteX71" fmla="*/ 4635500 w 8699500"/>
              <a:gd name="connsiteY71" fmla="*/ 3822700 h 6097362"/>
              <a:gd name="connsiteX72" fmla="*/ 4584700 w 8699500"/>
              <a:gd name="connsiteY72" fmla="*/ 3860800 h 6097362"/>
              <a:gd name="connsiteX73" fmla="*/ 4419600 w 8699500"/>
              <a:gd name="connsiteY73" fmla="*/ 3949700 h 6097362"/>
              <a:gd name="connsiteX74" fmla="*/ 4368800 w 8699500"/>
              <a:gd name="connsiteY74" fmla="*/ 3962400 h 6097362"/>
              <a:gd name="connsiteX75" fmla="*/ 4216400 w 8699500"/>
              <a:gd name="connsiteY75" fmla="*/ 4000500 h 6097362"/>
              <a:gd name="connsiteX76" fmla="*/ 3746500 w 8699500"/>
              <a:gd name="connsiteY76" fmla="*/ 4013200 h 6097362"/>
              <a:gd name="connsiteX77" fmla="*/ 3695700 w 8699500"/>
              <a:gd name="connsiteY77" fmla="*/ 4038600 h 6097362"/>
              <a:gd name="connsiteX78" fmla="*/ 3657600 w 8699500"/>
              <a:gd name="connsiteY78" fmla="*/ 4064000 h 6097362"/>
              <a:gd name="connsiteX79" fmla="*/ 3581400 w 8699500"/>
              <a:gd name="connsiteY79" fmla="*/ 4089400 h 6097362"/>
              <a:gd name="connsiteX80" fmla="*/ 3454400 w 8699500"/>
              <a:gd name="connsiteY80" fmla="*/ 4203700 h 6097362"/>
              <a:gd name="connsiteX81" fmla="*/ 3416300 w 8699500"/>
              <a:gd name="connsiteY81" fmla="*/ 4254500 h 6097362"/>
              <a:gd name="connsiteX82" fmla="*/ 3365500 w 8699500"/>
              <a:gd name="connsiteY82" fmla="*/ 4305300 h 6097362"/>
              <a:gd name="connsiteX83" fmla="*/ 3340100 w 8699500"/>
              <a:gd name="connsiteY83" fmla="*/ 4356100 h 6097362"/>
              <a:gd name="connsiteX84" fmla="*/ 3263900 w 8699500"/>
              <a:gd name="connsiteY84" fmla="*/ 4457700 h 6097362"/>
              <a:gd name="connsiteX85" fmla="*/ 3238500 w 8699500"/>
              <a:gd name="connsiteY85" fmla="*/ 4521200 h 6097362"/>
              <a:gd name="connsiteX86" fmla="*/ 3200400 w 8699500"/>
              <a:gd name="connsiteY86" fmla="*/ 4559300 h 6097362"/>
              <a:gd name="connsiteX87" fmla="*/ 3162300 w 8699500"/>
              <a:gd name="connsiteY87" fmla="*/ 4635500 h 6097362"/>
              <a:gd name="connsiteX88" fmla="*/ 3124200 w 8699500"/>
              <a:gd name="connsiteY88" fmla="*/ 4686300 h 6097362"/>
              <a:gd name="connsiteX89" fmla="*/ 3111500 w 8699500"/>
              <a:gd name="connsiteY89" fmla="*/ 4724400 h 6097362"/>
              <a:gd name="connsiteX90" fmla="*/ 3073400 w 8699500"/>
              <a:gd name="connsiteY90" fmla="*/ 4762500 h 6097362"/>
              <a:gd name="connsiteX91" fmla="*/ 3035300 w 8699500"/>
              <a:gd name="connsiteY91" fmla="*/ 4813300 h 6097362"/>
              <a:gd name="connsiteX92" fmla="*/ 3009900 w 8699500"/>
              <a:gd name="connsiteY92" fmla="*/ 4851400 h 6097362"/>
              <a:gd name="connsiteX93" fmla="*/ 2984500 w 8699500"/>
              <a:gd name="connsiteY93" fmla="*/ 4902200 h 6097362"/>
              <a:gd name="connsiteX94" fmla="*/ 2946400 w 8699500"/>
              <a:gd name="connsiteY94" fmla="*/ 4914900 h 6097362"/>
              <a:gd name="connsiteX95" fmla="*/ 2844800 w 8699500"/>
              <a:gd name="connsiteY95" fmla="*/ 4965700 h 6097362"/>
              <a:gd name="connsiteX96" fmla="*/ 2806700 w 8699500"/>
              <a:gd name="connsiteY96" fmla="*/ 4978400 h 6097362"/>
              <a:gd name="connsiteX97" fmla="*/ 2743200 w 8699500"/>
              <a:gd name="connsiteY97" fmla="*/ 5003800 h 6097362"/>
              <a:gd name="connsiteX98" fmla="*/ 2692400 w 8699500"/>
              <a:gd name="connsiteY98" fmla="*/ 5016500 h 6097362"/>
              <a:gd name="connsiteX99" fmla="*/ 2578100 w 8699500"/>
              <a:gd name="connsiteY99" fmla="*/ 5054600 h 6097362"/>
              <a:gd name="connsiteX100" fmla="*/ 2514600 w 8699500"/>
              <a:gd name="connsiteY100" fmla="*/ 5067300 h 6097362"/>
              <a:gd name="connsiteX101" fmla="*/ 2438400 w 8699500"/>
              <a:gd name="connsiteY101" fmla="*/ 5092700 h 6097362"/>
              <a:gd name="connsiteX102" fmla="*/ 2400300 w 8699500"/>
              <a:gd name="connsiteY102" fmla="*/ 5105400 h 6097362"/>
              <a:gd name="connsiteX103" fmla="*/ 2362200 w 8699500"/>
              <a:gd name="connsiteY103" fmla="*/ 5118100 h 6097362"/>
              <a:gd name="connsiteX104" fmla="*/ 2311400 w 8699500"/>
              <a:gd name="connsiteY104" fmla="*/ 5143500 h 6097362"/>
              <a:gd name="connsiteX105" fmla="*/ 2184400 w 8699500"/>
              <a:gd name="connsiteY105" fmla="*/ 5168900 h 6097362"/>
              <a:gd name="connsiteX106" fmla="*/ 2133600 w 8699500"/>
              <a:gd name="connsiteY106" fmla="*/ 5181600 h 6097362"/>
              <a:gd name="connsiteX107" fmla="*/ 1701800 w 8699500"/>
              <a:gd name="connsiteY107" fmla="*/ 5194300 h 6097362"/>
              <a:gd name="connsiteX108" fmla="*/ 1663700 w 8699500"/>
              <a:gd name="connsiteY108" fmla="*/ 5207000 h 6097362"/>
              <a:gd name="connsiteX109" fmla="*/ 1587500 w 8699500"/>
              <a:gd name="connsiteY109" fmla="*/ 5219700 h 6097362"/>
              <a:gd name="connsiteX110" fmla="*/ 1549400 w 8699500"/>
              <a:gd name="connsiteY110" fmla="*/ 5245100 h 6097362"/>
              <a:gd name="connsiteX111" fmla="*/ 1409700 w 8699500"/>
              <a:gd name="connsiteY111" fmla="*/ 5283200 h 6097362"/>
              <a:gd name="connsiteX112" fmla="*/ 1333500 w 8699500"/>
              <a:gd name="connsiteY112" fmla="*/ 5308600 h 6097362"/>
              <a:gd name="connsiteX113" fmla="*/ 1282700 w 8699500"/>
              <a:gd name="connsiteY113" fmla="*/ 5321300 h 6097362"/>
              <a:gd name="connsiteX114" fmla="*/ 1168400 w 8699500"/>
              <a:gd name="connsiteY114" fmla="*/ 5359400 h 6097362"/>
              <a:gd name="connsiteX115" fmla="*/ 1092200 w 8699500"/>
              <a:gd name="connsiteY115" fmla="*/ 5422900 h 6097362"/>
              <a:gd name="connsiteX116" fmla="*/ 1066800 w 8699500"/>
              <a:gd name="connsiteY116" fmla="*/ 5461000 h 6097362"/>
              <a:gd name="connsiteX117" fmla="*/ 965200 w 8699500"/>
              <a:gd name="connsiteY117" fmla="*/ 5549900 h 6097362"/>
              <a:gd name="connsiteX118" fmla="*/ 927100 w 8699500"/>
              <a:gd name="connsiteY118" fmla="*/ 5562600 h 6097362"/>
              <a:gd name="connsiteX119" fmla="*/ 901700 w 8699500"/>
              <a:gd name="connsiteY119" fmla="*/ 5600700 h 6097362"/>
              <a:gd name="connsiteX120" fmla="*/ 863600 w 8699500"/>
              <a:gd name="connsiteY120" fmla="*/ 5626100 h 6097362"/>
              <a:gd name="connsiteX121" fmla="*/ 838200 w 8699500"/>
              <a:gd name="connsiteY121" fmla="*/ 5676900 h 6097362"/>
              <a:gd name="connsiteX122" fmla="*/ 711200 w 8699500"/>
              <a:gd name="connsiteY122" fmla="*/ 5753100 h 6097362"/>
              <a:gd name="connsiteX123" fmla="*/ 647700 w 8699500"/>
              <a:gd name="connsiteY123" fmla="*/ 5778500 h 6097362"/>
              <a:gd name="connsiteX124" fmla="*/ 596900 w 8699500"/>
              <a:gd name="connsiteY124" fmla="*/ 5816600 h 6097362"/>
              <a:gd name="connsiteX125" fmla="*/ 482600 w 8699500"/>
              <a:gd name="connsiteY125" fmla="*/ 5880100 h 6097362"/>
              <a:gd name="connsiteX126" fmla="*/ 406400 w 8699500"/>
              <a:gd name="connsiteY126" fmla="*/ 5930900 h 6097362"/>
              <a:gd name="connsiteX127" fmla="*/ 355600 w 8699500"/>
              <a:gd name="connsiteY127" fmla="*/ 5969000 h 6097362"/>
              <a:gd name="connsiteX128" fmla="*/ 292100 w 8699500"/>
              <a:gd name="connsiteY128" fmla="*/ 5994400 h 6097362"/>
              <a:gd name="connsiteX129" fmla="*/ 241300 w 8699500"/>
              <a:gd name="connsiteY129" fmla="*/ 6032500 h 6097362"/>
              <a:gd name="connsiteX130" fmla="*/ 139700 w 8699500"/>
              <a:gd name="connsiteY130" fmla="*/ 6083300 h 6097362"/>
              <a:gd name="connsiteX131" fmla="*/ 101600 w 8699500"/>
              <a:gd name="connsiteY131" fmla="*/ 6096000 h 6097362"/>
              <a:gd name="connsiteX132" fmla="*/ 0 w 8699500"/>
              <a:gd name="connsiteY132" fmla="*/ 6096000 h 609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8699500" h="6097362">
                <a:moveTo>
                  <a:pt x="8699500" y="0"/>
                </a:moveTo>
                <a:lnTo>
                  <a:pt x="8559800" y="25400"/>
                </a:lnTo>
                <a:cubicBezTo>
                  <a:pt x="8542684" y="28823"/>
                  <a:pt x="8526252" y="35446"/>
                  <a:pt x="8509000" y="38100"/>
                </a:cubicBezTo>
                <a:cubicBezTo>
                  <a:pt x="8471111" y="43929"/>
                  <a:pt x="8432800" y="46567"/>
                  <a:pt x="8394700" y="50800"/>
                </a:cubicBezTo>
                <a:cubicBezTo>
                  <a:pt x="8321907" y="159989"/>
                  <a:pt x="8409180" y="21840"/>
                  <a:pt x="8356600" y="127000"/>
                </a:cubicBezTo>
                <a:cubicBezTo>
                  <a:pt x="8349774" y="140652"/>
                  <a:pt x="8338026" y="151448"/>
                  <a:pt x="8331200" y="165100"/>
                </a:cubicBezTo>
                <a:cubicBezTo>
                  <a:pt x="8278620" y="270260"/>
                  <a:pt x="8365893" y="132111"/>
                  <a:pt x="8293100" y="241300"/>
                </a:cubicBezTo>
                <a:cubicBezTo>
                  <a:pt x="8290111" y="253257"/>
                  <a:pt x="8275982" y="315293"/>
                  <a:pt x="8267700" y="330200"/>
                </a:cubicBezTo>
                <a:cubicBezTo>
                  <a:pt x="8252875" y="356885"/>
                  <a:pt x="8233833" y="381000"/>
                  <a:pt x="8216900" y="406400"/>
                </a:cubicBezTo>
                <a:cubicBezTo>
                  <a:pt x="8208433" y="419100"/>
                  <a:pt x="8192748" y="425601"/>
                  <a:pt x="8178800" y="431800"/>
                </a:cubicBezTo>
                <a:cubicBezTo>
                  <a:pt x="8154334" y="442674"/>
                  <a:pt x="8102600" y="457200"/>
                  <a:pt x="8102600" y="457200"/>
                </a:cubicBezTo>
                <a:cubicBezTo>
                  <a:pt x="7993411" y="529993"/>
                  <a:pt x="8131560" y="442720"/>
                  <a:pt x="8026400" y="495300"/>
                </a:cubicBezTo>
                <a:cubicBezTo>
                  <a:pt x="7927923" y="544539"/>
                  <a:pt x="8045965" y="501478"/>
                  <a:pt x="7950200" y="533400"/>
                </a:cubicBezTo>
                <a:cubicBezTo>
                  <a:pt x="7937500" y="546100"/>
                  <a:pt x="7925898" y="560002"/>
                  <a:pt x="7912100" y="571500"/>
                </a:cubicBezTo>
                <a:cubicBezTo>
                  <a:pt x="7900374" y="581271"/>
                  <a:pt x="7884793" y="586107"/>
                  <a:pt x="7874000" y="596900"/>
                </a:cubicBezTo>
                <a:cubicBezTo>
                  <a:pt x="7863207" y="607693"/>
                  <a:pt x="7859393" y="624207"/>
                  <a:pt x="7848600" y="635000"/>
                </a:cubicBezTo>
                <a:cubicBezTo>
                  <a:pt x="7792904" y="690696"/>
                  <a:pt x="7824414" y="625680"/>
                  <a:pt x="7772400" y="698500"/>
                </a:cubicBezTo>
                <a:cubicBezTo>
                  <a:pt x="7761396" y="713906"/>
                  <a:pt x="7756740" y="733066"/>
                  <a:pt x="7747000" y="749300"/>
                </a:cubicBezTo>
                <a:cubicBezTo>
                  <a:pt x="7731294" y="775477"/>
                  <a:pt x="7726713" y="824575"/>
                  <a:pt x="7696200" y="825500"/>
                </a:cubicBezTo>
                <a:lnTo>
                  <a:pt x="7277100" y="838200"/>
                </a:lnTo>
                <a:cubicBezTo>
                  <a:pt x="7264400" y="842433"/>
                  <a:pt x="7251305" y="845627"/>
                  <a:pt x="7239000" y="850900"/>
                </a:cubicBezTo>
                <a:cubicBezTo>
                  <a:pt x="7221599" y="858358"/>
                  <a:pt x="7206334" y="870860"/>
                  <a:pt x="7188200" y="876300"/>
                </a:cubicBezTo>
                <a:cubicBezTo>
                  <a:pt x="7163536" y="883699"/>
                  <a:pt x="7137250" y="883950"/>
                  <a:pt x="7112000" y="889000"/>
                </a:cubicBezTo>
                <a:cubicBezTo>
                  <a:pt x="7018860" y="907628"/>
                  <a:pt x="7102814" y="892445"/>
                  <a:pt x="7010400" y="927100"/>
                </a:cubicBezTo>
                <a:cubicBezTo>
                  <a:pt x="6994057" y="933229"/>
                  <a:pt x="6975943" y="933671"/>
                  <a:pt x="6959600" y="939800"/>
                </a:cubicBezTo>
                <a:cubicBezTo>
                  <a:pt x="6931933" y="950175"/>
                  <a:pt x="6866086" y="989443"/>
                  <a:pt x="6845300" y="1003300"/>
                </a:cubicBezTo>
                <a:cubicBezTo>
                  <a:pt x="6827688" y="1015041"/>
                  <a:pt x="6812783" y="1030735"/>
                  <a:pt x="6794500" y="1041400"/>
                </a:cubicBezTo>
                <a:cubicBezTo>
                  <a:pt x="6761794" y="1060479"/>
                  <a:pt x="6724405" y="1071197"/>
                  <a:pt x="6692900" y="1092200"/>
                </a:cubicBezTo>
                <a:cubicBezTo>
                  <a:pt x="6603110" y="1152060"/>
                  <a:pt x="6714269" y="1076936"/>
                  <a:pt x="6604000" y="1155700"/>
                </a:cubicBezTo>
                <a:cubicBezTo>
                  <a:pt x="6591580" y="1164572"/>
                  <a:pt x="6579848" y="1174901"/>
                  <a:pt x="6565900" y="1181100"/>
                </a:cubicBezTo>
                <a:cubicBezTo>
                  <a:pt x="6541434" y="1191974"/>
                  <a:pt x="6489700" y="1206500"/>
                  <a:pt x="6489700" y="1206500"/>
                </a:cubicBezTo>
                <a:cubicBezTo>
                  <a:pt x="6477000" y="1223433"/>
                  <a:pt x="6463903" y="1240076"/>
                  <a:pt x="6451600" y="1257300"/>
                </a:cubicBezTo>
                <a:cubicBezTo>
                  <a:pt x="6442728" y="1269720"/>
                  <a:pt x="6438119" y="1285865"/>
                  <a:pt x="6426200" y="1295400"/>
                </a:cubicBezTo>
                <a:cubicBezTo>
                  <a:pt x="6415747" y="1303763"/>
                  <a:pt x="6400800" y="1303867"/>
                  <a:pt x="6388100" y="1308100"/>
                </a:cubicBezTo>
                <a:lnTo>
                  <a:pt x="6311900" y="1358900"/>
                </a:lnTo>
                <a:cubicBezTo>
                  <a:pt x="6296148" y="1369402"/>
                  <a:pt x="6296240" y="1393466"/>
                  <a:pt x="6286500" y="1409700"/>
                </a:cubicBezTo>
                <a:cubicBezTo>
                  <a:pt x="6244694" y="1479377"/>
                  <a:pt x="6212146" y="1505763"/>
                  <a:pt x="6184900" y="1587500"/>
                </a:cubicBezTo>
                <a:cubicBezTo>
                  <a:pt x="6180667" y="1600200"/>
                  <a:pt x="6175447" y="1612613"/>
                  <a:pt x="6172200" y="1625600"/>
                </a:cubicBezTo>
                <a:cubicBezTo>
                  <a:pt x="6166965" y="1646541"/>
                  <a:pt x="6167079" y="1668889"/>
                  <a:pt x="6159500" y="1689100"/>
                </a:cubicBezTo>
                <a:cubicBezTo>
                  <a:pt x="6154141" y="1703392"/>
                  <a:pt x="6142190" y="1714257"/>
                  <a:pt x="6134100" y="1727200"/>
                </a:cubicBezTo>
                <a:cubicBezTo>
                  <a:pt x="6118944" y="1751450"/>
                  <a:pt x="6081971" y="1811176"/>
                  <a:pt x="6070600" y="1841500"/>
                </a:cubicBezTo>
                <a:cubicBezTo>
                  <a:pt x="6044042" y="1912321"/>
                  <a:pt x="6075260" y="1878831"/>
                  <a:pt x="6032500" y="1955800"/>
                </a:cubicBezTo>
                <a:cubicBezTo>
                  <a:pt x="6022221" y="1974303"/>
                  <a:pt x="6007100" y="1989667"/>
                  <a:pt x="5994400" y="2006600"/>
                </a:cubicBezTo>
                <a:cubicBezTo>
                  <a:pt x="5954698" y="2165409"/>
                  <a:pt x="6005439" y="1967963"/>
                  <a:pt x="5969000" y="2095500"/>
                </a:cubicBezTo>
                <a:cubicBezTo>
                  <a:pt x="5964205" y="2112283"/>
                  <a:pt x="5963176" y="2130257"/>
                  <a:pt x="5956300" y="2146300"/>
                </a:cubicBezTo>
                <a:cubicBezTo>
                  <a:pt x="5950287" y="2160329"/>
                  <a:pt x="5939367" y="2171700"/>
                  <a:pt x="5930900" y="2184400"/>
                </a:cubicBezTo>
                <a:cubicBezTo>
                  <a:pt x="5898351" y="2379697"/>
                  <a:pt x="5942021" y="2163736"/>
                  <a:pt x="5892800" y="2311400"/>
                </a:cubicBezTo>
                <a:cubicBezTo>
                  <a:pt x="5856182" y="2421254"/>
                  <a:pt x="5906870" y="2334746"/>
                  <a:pt x="5854700" y="2413000"/>
                </a:cubicBezTo>
                <a:cubicBezTo>
                  <a:pt x="5831285" y="2506658"/>
                  <a:pt x="5856447" y="2421624"/>
                  <a:pt x="5816600" y="2514600"/>
                </a:cubicBezTo>
                <a:cubicBezTo>
                  <a:pt x="5811327" y="2526905"/>
                  <a:pt x="5813366" y="2543234"/>
                  <a:pt x="5803900" y="2552700"/>
                </a:cubicBezTo>
                <a:cubicBezTo>
                  <a:pt x="5767998" y="2588602"/>
                  <a:pt x="5665943" y="2634378"/>
                  <a:pt x="5626100" y="2654300"/>
                </a:cubicBezTo>
                <a:cubicBezTo>
                  <a:pt x="5612448" y="2661126"/>
                  <a:pt x="5601652" y="2672874"/>
                  <a:pt x="5588000" y="2679700"/>
                </a:cubicBezTo>
                <a:cubicBezTo>
                  <a:pt x="5576026" y="2685687"/>
                  <a:pt x="5561687" y="2686053"/>
                  <a:pt x="5549900" y="2692400"/>
                </a:cubicBezTo>
                <a:cubicBezTo>
                  <a:pt x="5506432" y="2715806"/>
                  <a:pt x="5465233" y="2743200"/>
                  <a:pt x="5422900" y="2768600"/>
                </a:cubicBezTo>
                <a:cubicBezTo>
                  <a:pt x="5329884" y="2824410"/>
                  <a:pt x="5410881" y="2764485"/>
                  <a:pt x="5334000" y="2819400"/>
                </a:cubicBezTo>
                <a:cubicBezTo>
                  <a:pt x="5316776" y="2831703"/>
                  <a:pt x="5300812" y="2845759"/>
                  <a:pt x="5283200" y="2857500"/>
                </a:cubicBezTo>
                <a:cubicBezTo>
                  <a:pt x="5249970" y="2879653"/>
                  <a:pt x="5209840" y="2892760"/>
                  <a:pt x="5181600" y="2921000"/>
                </a:cubicBezTo>
                <a:cubicBezTo>
                  <a:pt x="5168900" y="2933700"/>
                  <a:pt x="5157677" y="2948073"/>
                  <a:pt x="5143500" y="2959100"/>
                </a:cubicBezTo>
                <a:cubicBezTo>
                  <a:pt x="5119403" y="2977842"/>
                  <a:pt x="5067300" y="3009900"/>
                  <a:pt x="5067300" y="3009900"/>
                </a:cubicBezTo>
                <a:lnTo>
                  <a:pt x="4991100" y="3124200"/>
                </a:lnTo>
                <a:cubicBezTo>
                  <a:pt x="4981137" y="3139144"/>
                  <a:pt x="4964689" y="3148663"/>
                  <a:pt x="4953000" y="3162300"/>
                </a:cubicBezTo>
                <a:cubicBezTo>
                  <a:pt x="4939225" y="3178371"/>
                  <a:pt x="4927600" y="3196167"/>
                  <a:pt x="4914900" y="3213100"/>
                </a:cubicBezTo>
                <a:lnTo>
                  <a:pt x="4876800" y="3327400"/>
                </a:lnTo>
                <a:cubicBezTo>
                  <a:pt x="4870107" y="3347480"/>
                  <a:pt x="4849918" y="3360251"/>
                  <a:pt x="4838700" y="3378200"/>
                </a:cubicBezTo>
                <a:cubicBezTo>
                  <a:pt x="4828666" y="3394254"/>
                  <a:pt x="4820331" y="3411422"/>
                  <a:pt x="4813300" y="3429000"/>
                </a:cubicBezTo>
                <a:cubicBezTo>
                  <a:pt x="4803356" y="3453859"/>
                  <a:pt x="4796367" y="3479800"/>
                  <a:pt x="4787900" y="3505200"/>
                </a:cubicBezTo>
                <a:lnTo>
                  <a:pt x="4762500" y="3581400"/>
                </a:lnTo>
                <a:lnTo>
                  <a:pt x="4749800" y="3619500"/>
                </a:lnTo>
                <a:cubicBezTo>
                  <a:pt x="4745567" y="3632200"/>
                  <a:pt x="4743087" y="3645626"/>
                  <a:pt x="4737100" y="3657600"/>
                </a:cubicBezTo>
                <a:cubicBezTo>
                  <a:pt x="4728633" y="3674533"/>
                  <a:pt x="4722704" y="3692994"/>
                  <a:pt x="4711700" y="3708400"/>
                </a:cubicBezTo>
                <a:cubicBezTo>
                  <a:pt x="4664888" y="3773937"/>
                  <a:pt x="4681794" y="3717411"/>
                  <a:pt x="4648200" y="3784600"/>
                </a:cubicBezTo>
                <a:cubicBezTo>
                  <a:pt x="4642213" y="3796574"/>
                  <a:pt x="4644070" y="3812416"/>
                  <a:pt x="4635500" y="3822700"/>
                </a:cubicBezTo>
                <a:cubicBezTo>
                  <a:pt x="4621949" y="3838961"/>
                  <a:pt x="4602505" y="3849354"/>
                  <a:pt x="4584700" y="3860800"/>
                </a:cubicBezTo>
                <a:cubicBezTo>
                  <a:pt x="4504602" y="3912292"/>
                  <a:pt x="4488705" y="3929956"/>
                  <a:pt x="4419600" y="3949700"/>
                </a:cubicBezTo>
                <a:cubicBezTo>
                  <a:pt x="4402817" y="3954495"/>
                  <a:pt x="4385518" y="3957384"/>
                  <a:pt x="4368800" y="3962400"/>
                </a:cubicBezTo>
                <a:cubicBezTo>
                  <a:pt x="4305509" y="3981387"/>
                  <a:pt x="4283099" y="3997398"/>
                  <a:pt x="4216400" y="4000500"/>
                </a:cubicBezTo>
                <a:cubicBezTo>
                  <a:pt x="4059879" y="4007780"/>
                  <a:pt x="3903133" y="4008967"/>
                  <a:pt x="3746500" y="4013200"/>
                </a:cubicBezTo>
                <a:cubicBezTo>
                  <a:pt x="3729567" y="4021667"/>
                  <a:pt x="3712138" y="4029207"/>
                  <a:pt x="3695700" y="4038600"/>
                </a:cubicBezTo>
                <a:cubicBezTo>
                  <a:pt x="3682448" y="4046173"/>
                  <a:pt x="3671548" y="4057801"/>
                  <a:pt x="3657600" y="4064000"/>
                </a:cubicBezTo>
                <a:cubicBezTo>
                  <a:pt x="3633134" y="4074874"/>
                  <a:pt x="3606800" y="4080933"/>
                  <a:pt x="3581400" y="4089400"/>
                </a:cubicBezTo>
                <a:cubicBezTo>
                  <a:pt x="3523317" y="4135866"/>
                  <a:pt x="3505272" y="4146469"/>
                  <a:pt x="3454400" y="4203700"/>
                </a:cubicBezTo>
                <a:cubicBezTo>
                  <a:pt x="3440338" y="4219520"/>
                  <a:pt x="3430238" y="4238570"/>
                  <a:pt x="3416300" y="4254500"/>
                </a:cubicBezTo>
                <a:cubicBezTo>
                  <a:pt x="3400531" y="4272522"/>
                  <a:pt x="3379868" y="4286142"/>
                  <a:pt x="3365500" y="4305300"/>
                </a:cubicBezTo>
                <a:cubicBezTo>
                  <a:pt x="3354141" y="4320446"/>
                  <a:pt x="3350602" y="4340348"/>
                  <a:pt x="3340100" y="4356100"/>
                </a:cubicBezTo>
                <a:cubicBezTo>
                  <a:pt x="3316618" y="4391323"/>
                  <a:pt x="3289300" y="4423833"/>
                  <a:pt x="3263900" y="4457700"/>
                </a:cubicBezTo>
                <a:cubicBezTo>
                  <a:pt x="3250222" y="4475938"/>
                  <a:pt x="3250582" y="4501868"/>
                  <a:pt x="3238500" y="4521200"/>
                </a:cubicBezTo>
                <a:cubicBezTo>
                  <a:pt x="3228981" y="4536430"/>
                  <a:pt x="3210363" y="4544356"/>
                  <a:pt x="3200400" y="4559300"/>
                </a:cubicBezTo>
                <a:cubicBezTo>
                  <a:pt x="3184648" y="4582929"/>
                  <a:pt x="3176911" y="4611149"/>
                  <a:pt x="3162300" y="4635500"/>
                </a:cubicBezTo>
                <a:cubicBezTo>
                  <a:pt x="3151410" y="4653650"/>
                  <a:pt x="3136900" y="4669367"/>
                  <a:pt x="3124200" y="4686300"/>
                </a:cubicBezTo>
                <a:cubicBezTo>
                  <a:pt x="3119967" y="4699000"/>
                  <a:pt x="3118926" y="4713261"/>
                  <a:pt x="3111500" y="4724400"/>
                </a:cubicBezTo>
                <a:cubicBezTo>
                  <a:pt x="3101537" y="4739344"/>
                  <a:pt x="3085089" y="4748863"/>
                  <a:pt x="3073400" y="4762500"/>
                </a:cubicBezTo>
                <a:cubicBezTo>
                  <a:pt x="3059625" y="4778571"/>
                  <a:pt x="3047603" y="4796076"/>
                  <a:pt x="3035300" y="4813300"/>
                </a:cubicBezTo>
                <a:cubicBezTo>
                  <a:pt x="3026428" y="4825720"/>
                  <a:pt x="3017473" y="4838148"/>
                  <a:pt x="3009900" y="4851400"/>
                </a:cubicBezTo>
                <a:cubicBezTo>
                  <a:pt x="3000507" y="4867838"/>
                  <a:pt x="2997887" y="4888813"/>
                  <a:pt x="2984500" y="4902200"/>
                </a:cubicBezTo>
                <a:cubicBezTo>
                  <a:pt x="2975034" y="4911666"/>
                  <a:pt x="2958587" y="4909360"/>
                  <a:pt x="2946400" y="4914900"/>
                </a:cubicBezTo>
                <a:cubicBezTo>
                  <a:pt x="2911930" y="4930568"/>
                  <a:pt x="2880721" y="4953726"/>
                  <a:pt x="2844800" y="4965700"/>
                </a:cubicBezTo>
                <a:cubicBezTo>
                  <a:pt x="2832100" y="4969933"/>
                  <a:pt x="2819235" y="4973700"/>
                  <a:pt x="2806700" y="4978400"/>
                </a:cubicBezTo>
                <a:cubicBezTo>
                  <a:pt x="2785354" y="4986405"/>
                  <a:pt x="2764827" y="4996591"/>
                  <a:pt x="2743200" y="5003800"/>
                </a:cubicBezTo>
                <a:cubicBezTo>
                  <a:pt x="2726641" y="5009320"/>
                  <a:pt x="2709083" y="5011367"/>
                  <a:pt x="2692400" y="5016500"/>
                </a:cubicBezTo>
                <a:cubicBezTo>
                  <a:pt x="2654015" y="5028311"/>
                  <a:pt x="2617481" y="5046724"/>
                  <a:pt x="2578100" y="5054600"/>
                </a:cubicBezTo>
                <a:cubicBezTo>
                  <a:pt x="2556933" y="5058833"/>
                  <a:pt x="2535425" y="5061620"/>
                  <a:pt x="2514600" y="5067300"/>
                </a:cubicBezTo>
                <a:cubicBezTo>
                  <a:pt x="2488769" y="5074345"/>
                  <a:pt x="2463800" y="5084233"/>
                  <a:pt x="2438400" y="5092700"/>
                </a:cubicBezTo>
                <a:lnTo>
                  <a:pt x="2400300" y="5105400"/>
                </a:lnTo>
                <a:cubicBezTo>
                  <a:pt x="2387600" y="5109633"/>
                  <a:pt x="2374174" y="5112113"/>
                  <a:pt x="2362200" y="5118100"/>
                </a:cubicBezTo>
                <a:cubicBezTo>
                  <a:pt x="2345267" y="5126567"/>
                  <a:pt x="2329604" y="5138299"/>
                  <a:pt x="2311400" y="5143500"/>
                </a:cubicBezTo>
                <a:cubicBezTo>
                  <a:pt x="2269889" y="5155360"/>
                  <a:pt x="2226613" y="5159854"/>
                  <a:pt x="2184400" y="5168900"/>
                </a:cubicBezTo>
                <a:cubicBezTo>
                  <a:pt x="2167333" y="5172557"/>
                  <a:pt x="2151030" y="5180683"/>
                  <a:pt x="2133600" y="5181600"/>
                </a:cubicBezTo>
                <a:cubicBezTo>
                  <a:pt x="1989803" y="5189168"/>
                  <a:pt x="1845733" y="5190067"/>
                  <a:pt x="1701800" y="5194300"/>
                </a:cubicBezTo>
                <a:cubicBezTo>
                  <a:pt x="1689100" y="5198533"/>
                  <a:pt x="1676768" y="5204096"/>
                  <a:pt x="1663700" y="5207000"/>
                </a:cubicBezTo>
                <a:cubicBezTo>
                  <a:pt x="1638563" y="5212586"/>
                  <a:pt x="1611929" y="5211557"/>
                  <a:pt x="1587500" y="5219700"/>
                </a:cubicBezTo>
                <a:cubicBezTo>
                  <a:pt x="1573020" y="5224527"/>
                  <a:pt x="1563572" y="5239431"/>
                  <a:pt x="1549400" y="5245100"/>
                </a:cubicBezTo>
                <a:cubicBezTo>
                  <a:pt x="1493253" y="5267559"/>
                  <a:pt x="1462344" y="5267407"/>
                  <a:pt x="1409700" y="5283200"/>
                </a:cubicBezTo>
                <a:cubicBezTo>
                  <a:pt x="1384055" y="5290893"/>
                  <a:pt x="1358900" y="5300133"/>
                  <a:pt x="1333500" y="5308600"/>
                </a:cubicBezTo>
                <a:cubicBezTo>
                  <a:pt x="1316941" y="5314120"/>
                  <a:pt x="1299259" y="5315780"/>
                  <a:pt x="1282700" y="5321300"/>
                </a:cubicBezTo>
                <a:cubicBezTo>
                  <a:pt x="1139229" y="5369124"/>
                  <a:pt x="1290138" y="5328966"/>
                  <a:pt x="1168400" y="5359400"/>
                </a:cubicBezTo>
                <a:cubicBezTo>
                  <a:pt x="1130938" y="5384375"/>
                  <a:pt x="1122758" y="5386230"/>
                  <a:pt x="1092200" y="5422900"/>
                </a:cubicBezTo>
                <a:cubicBezTo>
                  <a:pt x="1082429" y="5434626"/>
                  <a:pt x="1076733" y="5449411"/>
                  <a:pt x="1066800" y="5461000"/>
                </a:cubicBezTo>
                <a:cubicBezTo>
                  <a:pt x="1043192" y="5488542"/>
                  <a:pt x="997894" y="5531218"/>
                  <a:pt x="965200" y="5549900"/>
                </a:cubicBezTo>
                <a:cubicBezTo>
                  <a:pt x="953577" y="5556542"/>
                  <a:pt x="939800" y="5558367"/>
                  <a:pt x="927100" y="5562600"/>
                </a:cubicBezTo>
                <a:cubicBezTo>
                  <a:pt x="918633" y="5575300"/>
                  <a:pt x="912493" y="5589907"/>
                  <a:pt x="901700" y="5600700"/>
                </a:cubicBezTo>
                <a:cubicBezTo>
                  <a:pt x="890907" y="5611493"/>
                  <a:pt x="873371" y="5614374"/>
                  <a:pt x="863600" y="5626100"/>
                </a:cubicBezTo>
                <a:cubicBezTo>
                  <a:pt x="851480" y="5640644"/>
                  <a:pt x="851587" y="5663513"/>
                  <a:pt x="838200" y="5676900"/>
                </a:cubicBezTo>
                <a:cubicBezTo>
                  <a:pt x="814013" y="5701087"/>
                  <a:pt x="747278" y="5737065"/>
                  <a:pt x="711200" y="5753100"/>
                </a:cubicBezTo>
                <a:cubicBezTo>
                  <a:pt x="690368" y="5762359"/>
                  <a:pt x="667628" y="5767429"/>
                  <a:pt x="647700" y="5778500"/>
                </a:cubicBezTo>
                <a:cubicBezTo>
                  <a:pt x="629197" y="5788779"/>
                  <a:pt x="614240" y="5804462"/>
                  <a:pt x="596900" y="5816600"/>
                </a:cubicBezTo>
                <a:cubicBezTo>
                  <a:pt x="517501" y="5872179"/>
                  <a:pt x="546179" y="5858907"/>
                  <a:pt x="482600" y="5880100"/>
                </a:cubicBezTo>
                <a:lnTo>
                  <a:pt x="406400" y="5930900"/>
                </a:lnTo>
                <a:cubicBezTo>
                  <a:pt x="388788" y="5942641"/>
                  <a:pt x="374103" y="5958721"/>
                  <a:pt x="355600" y="5969000"/>
                </a:cubicBezTo>
                <a:cubicBezTo>
                  <a:pt x="335672" y="5980071"/>
                  <a:pt x="312028" y="5983329"/>
                  <a:pt x="292100" y="5994400"/>
                </a:cubicBezTo>
                <a:cubicBezTo>
                  <a:pt x="273597" y="6004679"/>
                  <a:pt x="259583" y="6021835"/>
                  <a:pt x="241300" y="6032500"/>
                </a:cubicBezTo>
                <a:cubicBezTo>
                  <a:pt x="208594" y="6051579"/>
                  <a:pt x="173567" y="6066367"/>
                  <a:pt x="139700" y="6083300"/>
                </a:cubicBezTo>
                <a:cubicBezTo>
                  <a:pt x="127726" y="6089287"/>
                  <a:pt x="114932" y="6094788"/>
                  <a:pt x="101600" y="6096000"/>
                </a:cubicBezTo>
                <a:cubicBezTo>
                  <a:pt x="67872" y="6099066"/>
                  <a:pt x="33867" y="6096000"/>
                  <a:pt x="0" y="609600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>
            <a:stCxn id="3" idx="5"/>
            <a:endCxn id="3" idx="19"/>
          </p:cNvCxnSpPr>
          <p:nvPr/>
        </p:nvCxnSpPr>
        <p:spPr bwMode="auto">
          <a:xfrm flipH="1">
            <a:off x="7546455" y="401022"/>
            <a:ext cx="1074720" cy="702952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9" name="Straight Connector 8"/>
          <p:cNvCxnSpPr>
            <a:stCxn id="3" idx="33"/>
          </p:cNvCxnSpPr>
          <p:nvPr/>
        </p:nvCxnSpPr>
        <p:spPr bwMode="auto">
          <a:xfrm flipH="1">
            <a:off x="6172200" y="1594714"/>
            <a:ext cx="467864" cy="5486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11" name="Straight Connector 10"/>
          <p:cNvCxnSpPr>
            <a:endCxn id="3" idx="50"/>
          </p:cNvCxnSpPr>
          <p:nvPr/>
        </p:nvCxnSpPr>
        <p:spPr bwMode="auto">
          <a:xfrm flipH="1">
            <a:off x="5863158" y="1600200"/>
            <a:ext cx="309042" cy="1400418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4419600" y="3962400"/>
            <a:ext cx="1143000" cy="838200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sp>
        <p:nvSpPr>
          <p:cNvPr id="14" name="Freeform 13"/>
          <p:cNvSpPr/>
          <p:nvPr/>
        </p:nvSpPr>
        <p:spPr>
          <a:xfrm>
            <a:off x="5409127" y="3340100"/>
            <a:ext cx="610673" cy="2159000"/>
          </a:xfrm>
          <a:custGeom>
            <a:avLst/>
            <a:gdLst>
              <a:gd name="connsiteX0" fmla="*/ 610673 w 610673"/>
              <a:gd name="connsiteY0" fmla="*/ 2159000 h 2159000"/>
              <a:gd name="connsiteX1" fmla="*/ 382073 w 610673"/>
              <a:gd name="connsiteY1" fmla="*/ 1701800 h 2159000"/>
              <a:gd name="connsiteX2" fmla="*/ 369373 w 610673"/>
              <a:gd name="connsiteY2" fmla="*/ 1638300 h 2159000"/>
              <a:gd name="connsiteX3" fmla="*/ 343973 w 610673"/>
              <a:gd name="connsiteY3" fmla="*/ 1574800 h 2159000"/>
              <a:gd name="connsiteX4" fmla="*/ 331273 w 610673"/>
              <a:gd name="connsiteY4" fmla="*/ 1511300 h 2159000"/>
              <a:gd name="connsiteX5" fmla="*/ 318573 w 610673"/>
              <a:gd name="connsiteY5" fmla="*/ 1473200 h 2159000"/>
              <a:gd name="connsiteX6" fmla="*/ 305873 w 610673"/>
              <a:gd name="connsiteY6" fmla="*/ 1409700 h 2159000"/>
              <a:gd name="connsiteX7" fmla="*/ 280473 w 610673"/>
              <a:gd name="connsiteY7" fmla="*/ 1371600 h 2159000"/>
              <a:gd name="connsiteX8" fmla="*/ 293173 w 610673"/>
              <a:gd name="connsiteY8" fmla="*/ 939800 h 2159000"/>
              <a:gd name="connsiteX9" fmla="*/ 305873 w 610673"/>
              <a:gd name="connsiteY9" fmla="*/ 889000 h 2159000"/>
              <a:gd name="connsiteX10" fmla="*/ 293173 w 610673"/>
              <a:gd name="connsiteY10" fmla="*/ 762000 h 2159000"/>
              <a:gd name="connsiteX11" fmla="*/ 204273 w 610673"/>
              <a:gd name="connsiteY11" fmla="*/ 660400 h 2159000"/>
              <a:gd name="connsiteX12" fmla="*/ 166173 w 610673"/>
              <a:gd name="connsiteY12" fmla="*/ 609600 h 2159000"/>
              <a:gd name="connsiteX13" fmla="*/ 89973 w 610673"/>
              <a:gd name="connsiteY13" fmla="*/ 495300 h 2159000"/>
              <a:gd name="connsiteX14" fmla="*/ 26473 w 610673"/>
              <a:gd name="connsiteY14" fmla="*/ 406400 h 2159000"/>
              <a:gd name="connsiteX15" fmla="*/ 13773 w 610673"/>
              <a:gd name="connsiteY15" fmla="*/ 266700 h 2159000"/>
              <a:gd name="connsiteX16" fmla="*/ 1073 w 610673"/>
              <a:gd name="connsiteY16" fmla="*/ 152400 h 2159000"/>
              <a:gd name="connsiteX17" fmla="*/ 1073 w 610673"/>
              <a:gd name="connsiteY17" fmla="*/ 0 h 215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0673" h="2159000">
                <a:moveTo>
                  <a:pt x="610673" y="2159000"/>
                </a:moveTo>
                <a:cubicBezTo>
                  <a:pt x="508274" y="1988336"/>
                  <a:pt x="520074" y="2012302"/>
                  <a:pt x="382073" y="1701800"/>
                </a:cubicBezTo>
                <a:cubicBezTo>
                  <a:pt x="373306" y="1682075"/>
                  <a:pt x="375576" y="1658975"/>
                  <a:pt x="369373" y="1638300"/>
                </a:cubicBezTo>
                <a:cubicBezTo>
                  <a:pt x="362822" y="1616464"/>
                  <a:pt x="350524" y="1596636"/>
                  <a:pt x="343973" y="1574800"/>
                </a:cubicBezTo>
                <a:cubicBezTo>
                  <a:pt x="337770" y="1554125"/>
                  <a:pt x="336508" y="1532241"/>
                  <a:pt x="331273" y="1511300"/>
                </a:cubicBezTo>
                <a:cubicBezTo>
                  <a:pt x="328026" y="1498313"/>
                  <a:pt x="321820" y="1486187"/>
                  <a:pt x="318573" y="1473200"/>
                </a:cubicBezTo>
                <a:cubicBezTo>
                  <a:pt x="313338" y="1452259"/>
                  <a:pt x="313452" y="1429911"/>
                  <a:pt x="305873" y="1409700"/>
                </a:cubicBezTo>
                <a:cubicBezTo>
                  <a:pt x="300514" y="1395408"/>
                  <a:pt x="288940" y="1384300"/>
                  <a:pt x="280473" y="1371600"/>
                </a:cubicBezTo>
                <a:cubicBezTo>
                  <a:pt x="284706" y="1227667"/>
                  <a:pt x="285605" y="1083597"/>
                  <a:pt x="293173" y="939800"/>
                </a:cubicBezTo>
                <a:cubicBezTo>
                  <a:pt x="294090" y="922370"/>
                  <a:pt x="305873" y="906454"/>
                  <a:pt x="305873" y="889000"/>
                </a:cubicBezTo>
                <a:cubicBezTo>
                  <a:pt x="305873" y="846456"/>
                  <a:pt x="305863" y="802608"/>
                  <a:pt x="293173" y="762000"/>
                </a:cubicBezTo>
                <a:cubicBezTo>
                  <a:pt x="273677" y="699614"/>
                  <a:pt x="247887" y="689476"/>
                  <a:pt x="204273" y="660400"/>
                </a:cubicBezTo>
                <a:cubicBezTo>
                  <a:pt x="191573" y="643467"/>
                  <a:pt x="178311" y="626940"/>
                  <a:pt x="166173" y="609600"/>
                </a:cubicBezTo>
                <a:lnTo>
                  <a:pt x="89973" y="495300"/>
                </a:lnTo>
                <a:cubicBezTo>
                  <a:pt x="-13001" y="340839"/>
                  <a:pt x="114177" y="581808"/>
                  <a:pt x="26473" y="406400"/>
                </a:cubicBezTo>
                <a:cubicBezTo>
                  <a:pt x="22240" y="359833"/>
                  <a:pt x="18426" y="313227"/>
                  <a:pt x="13773" y="266700"/>
                </a:cubicBezTo>
                <a:cubicBezTo>
                  <a:pt x="9959" y="228556"/>
                  <a:pt x="2896" y="190691"/>
                  <a:pt x="1073" y="152400"/>
                </a:cubicBezTo>
                <a:cubicBezTo>
                  <a:pt x="-1343" y="101657"/>
                  <a:pt x="1073" y="50800"/>
                  <a:pt x="1073" y="0"/>
                </a:cubicBezTo>
              </a:path>
            </a:pathLst>
          </a:custGeom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16" name="Straight Connector 15"/>
          <p:cNvCxnSpPr>
            <a:endCxn id="3" idx="79"/>
          </p:cNvCxnSpPr>
          <p:nvPr/>
        </p:nvCxnSpPr>
        <p:spPr bwMode="auto">
          <a:xfrm flipH="1" flipV="1">
            <a:off x="3778460" y="4499365"/>
            <a:ext cx="641140" cy="301235"/>
          </a:xfrm>
          <a:prstGeom prst="line">
            <a:avLst/>
          </a:prstGeom>
          <a:noFill/>
          <a:ln w="38100">
            <a:solidFill>
              <a:srgbClr val="993300"/>
            </a:solidFill>
            <a:prstDash val="sysDot"/>
            <a:round/>
            <a:headEnd/>
            <a:tailEnd/>
          </a:ln>
          <a:effectLst>
            <a:prstShdw prst="shdw13" dist="53882" dir="13500000">
              <a:srgbClr val="5C1F00">
                <a:alpha val="50000"/>
              </a:srgbClr>
            </a:prstShdw>
          </a:effectLst>
        </p:spPr>
      </p:cxnSp>
      <p:sp>
        <p:nvSpPr>
          <p:cNvPr id="23" name="Rectangle 62"/>
          <p:cNvSpPr>
            <a:spLocks noChangeArrowheads="1"/>
          </p:cNvSpPr>
          <p:nvPr/>
        </p:nvSpPr>
        <p:spPr bwMode="auto">
          <a:xfrm>
            <a:off x="3598279" y="4443607"/>
            <a:ext cx="360362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31" name="Oval 21"/>
          <p:cNvSpPr>
            <a:spLocks noChangeArrowheads="1"/>
          </p:cNvSpPr>
          <p:nvPr/>
        </p:nvSpPr>
        <p:spPr bwMode="auto">
          <a:xfrm>
            <a:off x="3233738" y="5346700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AU">
              <a:solidFill>
                <a:srgbClr val="FFFFFF"/>
              </a:solidFill>
            </a:endParaRPr>
          </a:p>
        </p:txBody>
      </p:sp>
      <p:sp>
        <p:nvSpPr>
          <p:cNvPr id="32" name="Oval 21"/>
          <p:cNvSpPr>
            <a:spLocks noChangeArrowheads="1"/>
          </p:cNvSpPr>
          <p:nvPr/>
        </p:nvSpPr>
        <p:spPr bwMode="auto">
          <a:xfrm>
            <a:off x="5863158" y="3187700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AU">
              <a:solidFill>
                <a:srgbClr val="FFFFFF"/>
              </a:solidFill>
            </a:endParaRPr>
          </a:p>
        </p:txBody>
      </p:sp>
      <p:sp>
        <p:nvSpPr>
          <p:cNvPr id="33" name="Oval 21"/>
          <p:cNvSpPr>
            <a:spLocks noChangeArrowheads="1"/>
          </p:cNvSpPr>
          <p:nvPr/>
        </p:nvSpPr>
        <p:spPr bwMode="auto">
          <a:xfrm>
            <a:off x="7086600" y="1308100"/>
            <a:ext cx="304800" cy="3048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AU">
              <a:solidFill>
                <a:srgbClr val="FFFFFF"/>
              </a:solidFill>
            </a:endParaRPr>
          </a:p>
        </p:txBody>
      </p:sp>
      <p:sp>
        <p:nvSpPr>
          <p:cNvPr id="34" name="Text Box 43"/>
          <p:cNvSpPr txBox="1">
            <a:spLocks noChangeArrowheads="1"/>
          </p:cNvSpPr>
          <p:nvPr/>
        </p:nvSpPr>
        <p:spPr bwMode="auto">
          <a:xfrm>
            <a:off x="2879830" y="5713511"/>
            <a:ext cx="1219200" cy="30777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 smtClean="0">
                <a:solidFill>
                  <a:srgbClr val="FFC000"/>
                </a:solidFill>
              </a:rPr>
              <a:t>Gulpur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5523980" y="3340100"/>
            <a:ext cx="2022475" cy="30777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 smtClean="0">
                <a:solidFill>
                  <a:srgbClr val="FFC000"/>
                </a:solidFill>
              </a:rPr>
              <a:t>KOTLI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 flipH="1">
            <a:off x="5523979" y="3962400"/>
            <a:ext cx="190483" cy="228600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6570719" y="1413307"/>
            <a:ext cx="138690" cy="362814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 flipH="1" flipV="1">
            <a:off x="8430691" y="401022"/>
            <a:ext cx="256108" cy="132378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Freeform 55"/>
          <p:cNvSpPr>
            <a:spLocks/>
          </p:cNvSpPr>
          <p:nvPr/>
        </p:nvSpPr>
        <p:spPr bwMode="auto">
          <a:xfrm rot="9537011">
            <a:off x="1385093" y="5411787"/>
            <a:ext cx="966787" cy="479425"/>
          </a:xfrm>
          <a:custGeom>
            <a:avLst/>
            <a:gdLst>
              <a:gd name="T0" fmla="*/ 2147483647 w 609"/>
              <a:gd name="T1" fmla="*/ 2147483647 h 302"/>
              <a:gd name="T2" fmla="*/ 2147483647 w 609"/>
              <a:gd name="T3" fmla="*/ 2147483647 h 302"/>
              <a:gd name="T4" fmla="*/ 2147483647 w 609"/>
              <a:gd name="T5" fmla="*/ 2147483647 h 302"/>
              <a:gd name="T6" fmla="*/ 2147483647 w 609"/>
              <a:gd name="T7" fmla="*/ 0 h 302"/>
              <a:gd name="T8" fmla="*/ 2147483647 w 609"/>
              <a:gd name="T9" fmla="*/ 2147483647 h 302"/>
              <a:gd name="T10" fmla="*/ 2147483647 w 609"/>
              <a:gd name="T11" fmla="*/ 2147483647 h 302"/>
              <a:gd name="T12" fmla="*/ 2147483647 w 609"/>
              <a:gd name="T13" fmla="*/ 2147483647 h 302"/>
              <a:gd name="T14" fmla="*/ 2147483647 w 609"/>
              <a:gd name="T15" fmla="*/ 2147483647 h 302"/>
              <a:gd name="T16" fmla="*/ 2147483647 w 609"/>
              <a:gd name="T17" fmla="*/ 2147483647 h 302"/>
              <a:gd name="T18" fmla="*/ 2147483647 w 609"/>
              <a:gd name="T19" fmla="*/ 2147483647 h 302"/>
              <a:gd name="T20" fmla="*/ 2147483647 w 609"/>
              <a:gd name="T21" fmla="*/ 2147483647 h 302"/>
              <a:gd name="T22" fmla="*/ 2147483647 w 609"/>
              <a:gd name="T23" fmla="*/ 2147483647 h 302"/>
              <a:gd name="T24" fmla="*/ 2147483647 w 609"/>
              <a:gd name="T25" fmla="*/ 2147483647 h 302"/>
              <a:gd name="T26" fmla="*/ 2147483647 w 609"/>
              <a:gd name="T27" fmla="*/ 2147483647 h 302"/>
              <a:gd name="T28" fmla="*/ 2147483647 w 609"/>
              <a:gd name="T29" fmla="*/ 2147483647 h 30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09" h="302">
                <a:moveTo>
                  <a:pt x="601" y="144"/>
                </a:moveTo>
                <a:cubicBezTo>
                  <a:pt x="585" y="96"/>
                  <a:pt x="535" y="76"/>
                  <a:pt x="494" y="49"/>
                </a:cubicBezTo>
                <a:cubicBezTo>
                  <a:pt x="489" y="41"/>
                  <a:pt x="422" y="15"/>
                  <a:pt x="413" y="13"/>
                </a:cubicBezTo>
                <a:cubicBezTo>
                  <a:pt x="361" y="1"/>
                  <a:pt x="329" y="0"/>
                  <a:pt x="329" y="0"/>
                </a:cubicBezTo>
                <a:cubicBezTo>
                  <a:pt x="234" y="6"/>
                  <a:pt x="151" y="1"/>
                  <a:pt x="57" y="8"/>
                </a:cubicBezTo>
                <a:cubicBezTo>
                  <a:pt x="17" y="21"/>
                  <a:pt x="36" y="8"/>
                  <a:pt x="17" y="64"/>
                </a:cubicBezTo>
                <a:cubicBezTo>
                  <a:pt x="14" y="72"/>
                  <a:pt x="9" y="88"/>
                  <a:pt x="9" y="88"/>
                </a:cubicBezTo>
                <a:cubicBezTo>
                  <a:pt x="12" y="141"/>
                  <a:pt x="0" y="197"/>
                  <a:pt x="17" y="248"/>
                </a:cubicBezTo>
                <a:cubicBezTo>
                  <a:pt x="22" y="263"/>
                  <a:pt x="53" y="245"/>
                  <a:pt x="65" y="256"/>
                </a:cubicBezTo>
                <a:cubicBezTo>
                  <a:pt x="82" y="270"/>
                  <a:pt x="77" y="270"/>
                  <a:pt x="95" y="283"/>
                </a:cubicBezTo>
                <a:cubicBezTo>
                  <a:pt x="109" y="293"/>
                  <a:pt x="137" y="298"/>
                  <a:pt x="137" y="298"/>
                </a:cubicBezTo>
                <a:cubicBezTo>
                  <a:pt x="257" y="295"/>
                  <a:pt x="212" y="302"/>
                  <a:pt x="332" y="295"/>
                </a:cubicBezTo>
                <a:cubicBezTo>
                  <a:pt x="361" y="293"/>
                  <a:pt x="464" y="264"/>
                  <a:pt x="473" y="247"/>
                </a:cubicBezTo>
                <a:cubicBezTo>
                  <a:pt x="494" y="210"/>
                  <a:pt x="567" y="198"/>
                  <a:pt x="609" y="184"/>
                </a:cubicBezTo>
                <a:cubicBezTo>
                  <a:pt x="607" y="178"/>
                  <a:pt x="577" y="95"/>
                  <a:pt x="601" y="144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>
            <a:off x="1261905" y="5686027"/>
            <a:ext cx="138690" cy="362814"/>
          </a:xfrm>
          <a:prstGeom prst="line">
            <a:avLst/>
          </a:prstGeom>
          <a:noFill/>
          <a:ln w="117475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62"/>
          <p:cNvSpPr>
            <a:spLocks noChangeArrowheads="1"/>
          </p:cNvSpPr>
          <p:nvPr/>
        </p:nvSpPr>
        <p:spPr bwMode="auto">
          <a:xfrm>
            <a:off x="5562600" y="2892668"/>
            <a:ext cx="360362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7366274" y="888074"/>
            <a:ext cx="360362" cy="21590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none" anchor="ctr"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 rot="20613899">
            <a:off x="6558422" y="1622232"/>
            <a:ext cx="2022475" cy="30777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 smtClean="0">
                <a:solidFill>
                  <a:srgbClr val="FFC000"/>
                </a:solidFill>
              </a:rPr>
              <a:t>TATA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</a:rPr>
              <a:t>PANI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 rot="17444457">
            <a:off x="6107320" y="2815952"/>
            <a:ext cx="1859840" cy="369332"/>
          </a:xfrm>
          <a:prstGeom prst="rect">
            <a:avLst/>
          </a:prstGeom>
          <a:solidFill>
            <a:srgbClr val="66FF33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152A"/>
                </a:solidFill>
              </a:rPr>
              <a:t>KOTLI   HPP</a:t>
            </a:r>
          </a:p>
        </p:txBody>
      </p:sp>
      <p:sp>
        <p:nvSpPr>
          <p:cNvPr id="46" name="Text Box 4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675914" y="4974856"/>
            <a:ext cx="1755822" cy="369332"/>
          </a:xfrm>
          <a:prstGeom prst="rect">
            <a:avLst/>
          </a:prstGeom>
          <a:solidFill>
            <a:srgbClr val="FFC000"/>
          </a:solidFill>
          <a:ln/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152A"/>
                </a:solidFill>
              </a:rPr>
              <a:t>Gulpur HPP</a:t>
            </a:r>
          </a:p>
        </p:txBody>
      </p:sp>
      <p:sp>
        <p:nvSpPr>
          <p:cNvPr id="47" name="Text Box 43"/>
          <p:cNvSpPr txBox="1">
            <a:spLocks noChangeArrowheads="1"/>
          </p:cNvSpPr>
          <p:nvPr/>
        </p:nvSpPr>
        <p:spPr bwMode="auto">
          <a:xfrm rot="20847348">
            <a:off x="841387" y="4865207"/>
            <a:ext cx="2022475" cy="369332"/>
          </a:xfrm>
          <a:prstGeom prst="rect">
            <a:avLst/>
          </a:prstGeom>
          <a:solidFill>
            <a:srgbClr val="100361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</a:rPr>
              <a:t>Rajdhani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HPP</a:t>
            </a:r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7546455" y="1225382"/>
            <a:ext cx="1597546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</a:rPr>
              <a:t>Sehra HPP</a:t>
            </a: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471242" y="3493988"/>
            <a:ext cx="434023" cy="64725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>
            <a:prstShdw prst="shdw13" dist="53882" dir="13500000">
              <a:schemeClr val="tx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AU">
              <a:solidFill>
                <a:srgbClr val="FFFFFF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 rot="7214340">
            <a:off x="-52994" y="5560481"/>
            <a:ext cx="1299297" cy="1025754"/>
          </a:xfrm>
          <a:custGeom>
            <a:avLst/>
            <a:gdLst>
              <a:gd name="connsiteX0" fmla="*/ 0 w 1196259"/>
              <a:gd name="connsiteY0" fmla="*/ 0 h 1028700"/>
              <a:gd name="connsiteX1" fmla="*/ 63500 w 1196259"/>
              <a:gd name="connsiteY1" fmla="*/ 12700 h 1028700"/>
              <a:gd name="connsiteX2" fmla="*/ 114300 w 1196259"/>
              <a:gd name="connsiteY2" fmla="*/ 25400 h 1028700"/>
              <a:gd name="connsiteX3" fmla="*/ 215900 w 1196259"/>
              <a:gd name="connsiteY3" fmla="*/ 38100 h 1028700"/>
              <a:gd name="connsiteX4" fmla="*/ 292100 w 1196259"/>
              <a:gd name="connsiteY4" fmla="*/ 50800 h 1028700"/>
              <a:gd name="connsiteX5" fmla="*/ 381000 w 1196259"/>
              <a:gd name="connsiteY5" fmla="*/ 63500 h 1028700"/>
              <a:gd name="connsiteX6" fmla="*/ 482600 w 1196259"/>
              <a:gd name="connsiteY6" fmla="*/ 88900 h 1028700"/>
              <a:gd name="connsiteX7" fmla="*/ 609600 w 1196259"/>
              <a:gd name="connsiteY7" fmla="*/ 127000 h 1028700"/>
              <a:gd name="connsiteX8" fmla="*/ 1079500 w 1196259"/>
              <a:gd name="connsiteY8" fmla="*/ 139700 h 1028700"/>
              <a:gd name="connsiteX9" fmla="*/ 1168400 w 1196259"/>
              <a:gd name="connsiteY9" fmla="*/ 203200 h 1028700"/>
              <a:gd name="connsiteX10" fmla="*/ 1117600 w 1196259"/>
              <a:gd name="connsiteY10" fmla="*/ 698500 h 1028700"/>
              <a:gd name="connsiteX11" fmla="*/ 1079500 w 1196259"/>
              <a:gd name="connsiteY11" fmla="*/ 723900 h 1028700"/>
              <a:gd name="connsiteX12" fmla="*/ 1016000 w 1196259"/>
              <a:gd name="connsiteY12" fmla="*/ 838200 h 1028700"/>
              <a:gd name="connsiteX13" fmla="*/ 1016000 w 1196259"/>
              <a:gd name="connsiteY1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6259" h="1028700">
                <a:moveTo>
                  <a:pt x="0" y="0"/>
                </a:moveTo>
                <a:cubicBezTo>
                  <a:pt x="21167" y="4233"/>
                  <a:pt x="42428" y="8017"/>
                  <a:pt x="63500" y="12700"/>
                </a:cubicBezTo>
                <a:cubicBezTo>
                  <a:pt x="80539" y="16486"/>
                  <a:pt x="97083" y="22531"/>
                  <a:pt x="114300" y="25400"/>
                </a:cubicBezTo>
                <a:cubicBezTo>
                  <a:pt x="147966" y="31011"/>
                  <a:pt x="182113" y="33273"/>
                  <a:pt x="215900" y="38100"/>
                </a:cubicBezTo>
                <a:cubicBezTo>
                  <a:pt x="241392" y="41742"/>
                  <a:pt x="266649" y="46884"/>
                  <a:pt x="292100" y="50800"/>
                </a:cubicBezTo>
                <a:cubicBezTo>
                  <a:pt x="321686" y="55352"/>
                  <a:pt x="351647" y="57629"/>
                  <a:pt x="381000" y="63500"/>
                </a:cubicBezTo>
                <a:cubicBezTo>
                  <a:pt x="415231" y="70346"/>
                  <a:pt x="450188" y="75935"/>
                  <a:pt x="482600" y="88900"/>
                </a:cubicBezTo>
                <a:cubicBezTo>
                  <a:pt x="526932" y="106633"/>
                  <a:pt x="560872" y="124680"/>
                  <a:pt x="609600" y="127000"/>
                </a:cubicBezTo>
                <a:cubicBezTo>
                  <a:pt x="766113" y="134453"/>
                  <a:pt x="922867" y="135467"/>
                  <a:pt x="1079500" y="139700"/>
                </a:cubicBezTo>
                <a:cubicBezTo>
                  <a:pt x="1168400" y="169333"/>
                  <a:pt x="1147233" y="139700"/>
                  <a:pt x="1168400" y="203200"/>
                </a:cubicBezTo>
                <a:cubicBezTo>
                  <a:pt x="1161071" y="467042"/>
                  <a:pt x="1262813" y="577489"/>
                  <a:pt x="1117600" y="698500"/>
                </a:cubicBezTo>
                <a:cubicBezTo>
                  <a:pt x="1105874" y="708271"/>
                  <a:pt x="1092200" y="715433"/>
                  <a:pt x="1079500" y="723900"/>
                </a:cubicBezTo>
                <a:cubicBezTo>
                  <a:pt x="1067614" y="741729"/>
                  <a:pt x="1018032" y="801622"/>
                  <a:pt x="1016000" y="838200"/>
                </a:cubicBezTo>
                <a:cubicBezTo>
                  <a:pt x="1012478" y="901602"/>
                  <a:pt x="1016000" y="965200"/>
                  <a:pt x="1016000" y="1028700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smtClean="0">
              <a:ln>
                <a:solidFill>
                  <a:srgbClr val="0066CC">
                    <a:lumMod val="40000"/>
                    <a:lumOff val="60000"/>
                  </a:srgbClr>
                </a:solidFill>
              </a:ln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 rot="20847348">
            <a:off x="1456" y="5561926"/>
            <a:ext cx="2022475" cy="36933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</a:rPr>
              <a:t>MANGLA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2" name="AutoShape 3"/>
          <p:cNvSpPr>
            <a:spLocks noChangeArrowheads="1"/>
          </p:cNvSpPr>
          <p:nvPr/>
        </p:nvSpPr>
        <p:spPr bwMode="auto">
          <a:xfrm>
            <a:off x="471780" y="76200"/>
            <a:ext cx="5523916" cy="1057298"/>
          </a:xfrm>
          <a:prstGeom prst="flowChartAlternateProcess">
            <a:avLst/>
          </a:prstGeom>
          <a:solidFill>
            <a:srgbClr val="00152A">
              <a:alpha val="80000"/>
            </a:srgbClr>
          </a:solidFill>
          <a:ln w="57150" cap="sq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PROJECTS ON POONCH RIVER IN AJK</a:t>
            </a:r>
            <a:endParaRPr lang="pt-BR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304800" y="1755655"/>
          <a:ext cx="3941407" cy="165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4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5683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SEHRA                       130 MW</a:t>
                      </a:r>
                    </a:p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KOTLI                        100 MW</a:t>
                      </a:r>
                    </a:p>
                    <a:p>
                      <a:r>
                        <a:rPr lang="en-US" dirty="0" err="1" smtClean="0">
                          <a:solidFill>
                            <a:srgbClr val="00152A"/>
                          </a:solidFill>
                        </a:rPr>
                        <a:t>GLPUR</a:t>
                      </a:r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                       100 MW</a:t>
                      </a:r>
                    </a:p>
                    <a:p>
                      <a:r>
                        <a:rPr lang="en-US" u="sng" dirty="0" smtClean="0">
                          <a:solidFill>
                            <a:srgbClr val="00152A"/>
                          </a:solidFill>
                        </a:rPr>
                        <a:t>RAJDHANI                 132 MW</a:t>
                      </a:r>
                    </a:p>
                    <a:p>
                      <a:r>
                        <a:rPr lang="en-US" dirty="0" smtClean="0">
                          <a:solidFill>
                            <a:srgbClr val="00152A"/>
                          </a:solidFill>
                        </a:rPr>
                        <a:t>                    Total=   462 MW</a:t>
                      </a:r>
                      <a:endParaRPr lang="en-US" dirty="0">
                        <a:solidFill>
                          <a:srgbClr val="00152A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8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oncourse">
  <a:themeElements>
    <a:clrScheme name="Custom 1">
      <a:dk1>
        <a:sysClr val="windowText" lastClr="000000"/>
      </a:dk1>
      <a:lt1>
        <a:sysClr val="window" lastClr="FFFFFF"/>
      </a:lt1>
      <a:dk2>
        <a:srgbClr val="424456"/>
      </a:dk2>
      <a:lt2>
        <a:srgbClr val="000000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20876</TotalTime>
  <Words>694</Words>
  <Application>Microsoft Office PowerPoint</Application>
  <PresentationFormat>On-screen Show (4:3)</PresentationFormat>
  <Paragraphs>263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2_Concourse</vt:lpstr>
      <vt:lpstr>PAKISTAN HYDRO POWER SECTOR  PROSPECTS, CHALLANGES &amp; FUTURE  Intl. Virtual Conference  DR. MUNAWAR IQBAL DIRECTOR (Hydropower)  Private Power and Infrastructure Board Ministry of Energy (Power Division) </vt:lpstr>
      <vt:lpstr>PowerPoint Presentation</vt:lpstr>
      <vt:lpstr>PowerPoint Presentation</vt:lpstr>
      <vt:lpstr>GRID AS OF NOW </vt:lpstr>
      <vt:lpstr>HYDROPWER PROVINCE WISE STATUS</vt:lpstr>
      <vt:lpstr>HYDROPOWER ENTITIES WISE STATUS</vt:lpstr>
      <vt:lpstr>PowerPoint Presentation</vt:lpstr>
      <vt:lpstr>PowerPoint Presentation</vt:lpstr>
      <vt:lpstr>PowerPoint Presentation</vt:lpstr>
      <vt:lpstr>PowerPoint Presentation</vt:lpstr>
      <vt:lpstr>HYDROPOPWER  IDENTIFIED HPP POTENTIAL</vt:lpstr>
      <vt:lpstr>HYDROPOPWER  PROSPECTS</vt:lpstr>
      <vt:lpstr>PowerPoint Presentation</vt:lpstr>
      <vt:lpstr>PowerPoint Presentation</vt:lpstr>
      <vt:lpstr>HYDROPOPWER  FUTURE 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 PAKISTAN ECONOMIC CORRIDOR</dc:title>
  <dc:creator>Shiraz Ahmad Abbasi</dc:creator>
  <cp:lastModifiedBy>Muhammad Faisal Sharif Wattoo</cp:lastModifiedBy>
  <cp:revision>2116</cp:revision>
  <cp:lastPrinted>2020-03-04T07:26:31Z</cp:lastPrinted>
  <dcterms:created xsi:type="dcterms:W3CDTF">2014-11-10T10:25:24Z</dcterms:created>
  <dcterms:modified xsi:type="dcterms:W3CDTF">2020-08-25T09:09:49Z</dcterms:modified>
</cp:coreProperties>
</file>