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charts/chart3.xml" ContentType="application/vnd.openxmlformats-officedocument.drawingml.chart+xml"/>
  <Override PartName="/ppt/notesSlides/notesSlide3.xml" ContentType="application/vnd.openxmlformats-officedocument.presentationml.notesSlide+xml"/>
  <Override PartName="/ppt/charts/chart4.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5.xml" ContentType="application/vnd.openxmlformats-officedocument.drawingml.chart+xml"/>
  <Override PartName="/ppt/charts/style1.xml" ContentType="application/vnd.ms-office.chartstyle+xml"/>
  <Override PartName="/ppt/charts/colors1.xml" ContentType="application/vnd.ms-office.chartcolorstyle+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 id="2147483729" r:id="rId2"/>
    <p:sldMasterId id="2147483742" r:id="rId3"/>
    <p:sldMasterId id="2147483761" r:id="rId4"/>
    <p:sldMasterId id="2147483780" r:id="rId5"/>
  </p:sldMasterIdLst>
  <p:notesMasterIdLst>
    <p:notesMasterId r:id="rId33"/>
  </p:notesMasterIdLst>
  <p:handoutMasterIdLst>
    <p:handoutMasterId r:id="rId34"/>
  </p:handoutMasterIdLst>
  <p:sldIdLst>
    <p:sldId id="3292" r:id="rId6"/>
    <p:sldId id="1957" r:id="rId7"/>
    <p:sldId id="1838" r:id="rId8"/>
    <p:sldId id="3296" r:id="rId9"/>
    <p:sldId id="566" r:id="rId10"/>
    <p:sldId id="3297" r:id="rId11"/>
    <p:sldId id="3298" r:id="rId12"/>
    <p:sldId id="3299" r:id="rId13"/>
    <p:sldId id="1953" r:id="rId14"/>
    <p:sldId id="3291" r:id="rId15"/>
    <p:sldId id="3231" r:id="rId16"/>
    <p:sldId id="1958" r:id="rId17"/>
    <p:sldId id="3289" r:id="rId18"/>
    <p:sldId id="3290" r:id="rId19"/>
    <p:sldId id="1888" r:id="rId20"/>
    <p:sldId id="1962" r:id="rId21"/>
    <p:sldId id="1959" r:id="rId22"/>
    <p:sldId id="3284" r:id="rId23"/>
    <p:sldId id="3295" r:id="rId24"/>
    <p:sldId id="3287" r:id="rId25"/>
    <p:sldId id="3293" r:id="rId26"/>
    <p:sldId id="3294" r:id="rId27"/>
    <p:sldId id="3277" r:id="rId28"/>
    <p:sldId id="3286" r:id="rId29"/>
    <p:sldId id="1897" r:id="rId30"/>
    <p:sldId id="1978" r:id="rId31"/>
    <p:sldId id="1443" r:id="rId32"/>
  </p:sldIdLst>
  <p:sldSz cx="12192000" cy="6858000"/>
  <p:notesSz cx="6797675" cy="9926638"/>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66"/>
    <a:srgbClr val="0066FF"/>
    <a:srgbClr val="FF9900"/>
    <a:srgbClr val="993300"/>
    <a:srgbClr val="CC0000"/>
    <a:srgbClr val="0033CC"/>
    <a:srgbClr val="FF3300"/>
    <a:srgbClr val="66FF33"/>
    <a:srgbClr val="66FFFF"/>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1" d="100"/>
          <a:sy n="61" d="100"/>
        </p:scale>
        <p:origin x="88" y="436"/>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50" d="100"/>
          <a:sy n="50" d="100"/>
        </p:scale>
        <p:origin x="2898" y="4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79" Type="http://schemas.microsoft.com/office/2016/11/relationships/changesInfo" Target="changesInfos/changesInfo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snain Afzal" userId="c4be1063-4469-4672-8ed5-d5fde6718fc8" providerId="ADAL" clId="{14717FC1-3D4A-4058-9BB2-507A58FB6164}"/>
    <pc:docChg chg="modSld">
      <pc:chgData name="Husnain Afzal" userId="c4be1063-4469-4672-8ed5-d5fde6718fc8" providerId="ADAL" clId="{14717FC1-3D4A-4058-9BB2-507A58FB6164}" dt="2021-10-21T10:12:16.175" v="2" actId="113"/>
      <pc:docMkLst>
        <pc:docMk/>
      </pc:docMkLst>
      <pc:sldChg chg="modSp mod">
        <pc:chgData name="Husnain Afzal" userId="c4be1063-4469-4672-8ed5-d5fde6718fc8" providerId="ADAL" clId="{14717FC1-3D4A-4058-9BB2-507A58FB6164}" dt="2021-10-21T10:12:16.175" v="2" actId="113"/>
        <pc:sldMkLst>
          <pc:docMk/>
          <pc:sldMk cId="2308899135" sldId="257"/>
        </pc:sldMkLst>
        <pc:graphicFrameChg chg="modGraphic">
          <ac:chgData name="Husnain Afzal" userId="c4be1063-4469-4672-8ed5-d5fde6718fc8" providerId="ADAL" clId="{14717FC1-3D4A-4058-9BB2-507A58FB6164}" dt="2021-10-21T10:12:16.175" v="2" actId="113"/>
          <ac:graphicFrameMkLst>
            <pc:docMk/>
            <pc:sldMk cId="2308899135" sldId="257"/>
            <ac:graphicFrameMk id="5" creationId="{00000000-0000-0000-0000-000000000000}"/>
          </ac:graphicFrameMkLst>
        </pc:graphicFrameChg>
      </pc:sldChg>
    </pc:docChg>
  </pc:docChgLst>
</pc:chgInfo>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Zeeshan\Desktop\Water%20Comp.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a:defRPr lang="en-GB" sz="3600" u="sng">
                <a:solidFill>
                  <a:srgbClr val="FFFF00"/>
                </a:solidFill>
              </a:defRPr>
            </a:pPr>
            <a:r>
              <a:rPr lang="en-US" sz="3600" u="sng" dirty="0">
                <a:solidFill>
                  <a:srgbClr val="FFFF00"/>
                </a:solidFill>
              </a:rPr>
              <a:t>ANNUAL</a:t>
            </a:r>
            <a:r>
              <a:rPr lang="en-US" sz="3600" u="sng" baseline="0" dirty="0">
                <a:solidFill>
                  <a:srgbClr val="FFFF00"/>
                </a:solidFill>
              </a:rPr>
              <a:t> </a:t>
            </a:r>
            <a:r>
              <a:rPr lang="en-US" sz="3600" u="sng" dirty="0">
                <a:solidFill>
                  <a:srgbClr val="FFFF00"/>
                </a:solidFill>
              </a:rPr>
              <a:t>SURFACE</a:t>
            </a:r>
            <a:r>
              <a:rPr lang="en-US" sz="3600" u="sng" baseline="0" dirty="0">
                <a:solidFill>
                  <a:srgbClr val="FFFF00"/>
                </a:solidFill>
              </a:rPr>
              <a:t> </a:t>
            </a:r>
            <a:r>
              <a:rPr lang="en-US" sz="3600" u="sng" dirty="0">
                <a:solidFill>
                  <a:srgbClr val="FFFF00"/>
                </a:solidFill>
              </a:rPr>
              <a:t>WATER AVAILABILITY</a:t>
            </a:r>
          </a:p>
        </c:rich>
      </c:tx>
      <c:layout>
        <c:manualLayout>
          <c:xMode val="edge"/>
          <c:yMode val="edge"/>
          <c:x val="0.15896843361500584"/>
          <c:y val="3.5294117647058858E-2"/>
        </c:manualLayout>
      </c:layout>
      <c:overlay val="0"/>
    </c:title>
    <c:autoTitleDeleted val="0"/>
    <c:view3D>
      <c:rotX val="15"/>
      <c:rotY val="20"/>
      <c:rAngAx val="1"/>
    </c:view3D>
    <c:floor>
      <c:thickness val="0"/>
    </c:floor>
    <c:sideWall>
      <c:thickness val="0"/>
    </c:sideWall>
    <c:backWall>
      <c:thickness val="0"/>
    </c:backWall>
    <c:plotArea>
      <c:layout>
        <c:manualLayout>
          <c:layoutTarget val="inner"/>
          <c:xMode val="edge"/>
          <c:yMode val="edge"/>
          <c:x val="8.0708575427355447E-2"/>
          <c:y val="0.15316312221884518"/>
          <c:w val="0.9124592463257406"/>
          <c:h val="0.62300671707178401"/>
        </c:manualLayout>
      </c:layout>
      <c:bar3DChart>
        <c:barDir val="col"/>
        <c:grouping val="clustered"/>
        <c:varyColors val="0"/>
        <c:ser>
          <c:idx val="0"/>
          <c:order val="0"/>
          <c:tx>
            <c:v>Water (MAF)</c:v>
          </c:tx>
          <c:spPr>
            <a:ln w="123825"/>
          </c:spPr>
          <c:invertIfNegative val="0"/>
          <c:dPt>
            <c:idx val="0"/>
            <c:invertIfNegative val="0"/>
            <c:bubble3D val="0"/>
            <c:spPr>
              <a:solidFill>
                <a:srgbClr val="FF0000"/>
              </a:solidFill>
              <a:ln w="123825"/>
            </c:spPr>
            <c:extLst xmlns:c16r2="http://schemas.microsoft.com/office/drawing/2015/06/chart">
              <c:ext xmlns:c16="http://schemas.microsoft.com/office/drawing/2014/chart" uri="{C3380CC4-5D6E-409C-BE32-E72D297353CC}">
                <c16:uniqueId val="{00000001-7A8C-4E11-AF83-FC73559A5466}"/>
              </c:ext>
            </c:extLst>
          </c:dPt>
          <c:dPt>
            <c:idx val="1"/>
            <c:invertIfNegative val="0"/>
            <c:bubble3D val="0"/>
            <c:spPr>
              <a:solidFill>
                <a:srgbClr val="0070C0"/>
              </a:solidFill>
              <a:ln w="123825"/>
            </c:spPr>
            <c:extLst xmlns:c16r2="http://schemas.microsoft.com/office/drawing/2015/06/chart">
              <c:ext xmlns:c16="http://schemas.microsoft.com/office/drawing/2014/chart" uri="{C3380CC4-5D6E-409C-BE32-E72D297353CC}">
                <c16:uniqueId val="{00000003-7A8C-4E11-AF83-FC73559A5466}"/>
              </c:ext>
            </c:extLst>
          </c:dPt>
          <c:dPt>
            <c:idx val="2"/>
            <c:invertIfNegative val="0"/>
            <c:bubble3D val="0"/>
            <c:spPr>
              <a:solidFill>
                <a:srgbClr val="00B050"/>
              </a:solidFill>
              <a:ln w="123825"/>
            </c:spPr>
            <c:extLst xmlns:c16r2="http://schemas.microsoft.com/office/drawing/2015/06/chart">
              <c:ext xmlns:c16="http://schemas.microsoft.com/office/drawing/2014/chart" uri="{C3380CC4-5D6E-409C-BE32-E72D297353CC}">
                <c16:uniqueId val="{00000005-7A8C-4E11-AF83-FC73559A5466}"/>
              </c:ext>
            </c:extLst>
          </c:dPt>
          <c:dLbls>
            <c:dLbl>
              <c:idx val="0"/>
              <c:layout>
                <c:manualLayout>
                  <c:x val="3.8260198182662242E-2"/>
                  <c:y val="4.1887904339900847E-3"/>
                </c:manualLayout>
              </c:layout>
              <c:tx>
                <c:rich>
                  <a:bodyPr/>
                  <a:lstStyle/>
                  <a:p>
                    <a:r>
                      <a:rPr lang="en-US" sz="2800" dirty="0"/>
                      <a:t>35,409 MAF</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7A8C-4E11-AF83-FC73559A5466}"/>
                </c:ext>
                <c:ext xmlns:c15="http://schemas.microsoft.com/office/drawing/2012/chart" uri="{CE6537A1-D6FC-4f65-9D91-7224C49458BB}">
                  <c15:layout/>
                </c:ext>
              </c:extLst>
            </c:dLbl>
            <c:dLbl>
              <c:idx val="1"/>
              <c:layout>
                <c:manualLayout>
                  <c:x val="2.4595841688854599E-2"/>
                  <c:y val="7.6793604163552642E-17"/>
                </c:manualLayout>
              </c:layout>
              <c:tx>
                <c:rich>
                  <a:bodyPr/>
                  <a:lstStyle/>
                  <a:p>
                    <a:r>
                      <a:rPr lang="en-US" sz="2800" dirty="0"/>
                      <a:t>1,577 MAF</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7A8C-4E11-AF83-FC73559A5466}"/>
                </c:ext>
                <c:ext xmlns:c15="http://schemas.microsoft.com/office/drawing/2012/chart" uri="{CE6537A1-D6FC-4f65-9D91-7224C49458BB}">
                  <c15:layout/>
                </c:ext>
              </c:extLst>
            </c:dLbl>
            <c:dLbl>
              <c:idx val="2"/>
              <c:layout>
                <c:manualLayout>
                  <c:x val="2.1862970390092631E-2"/>
                  <c:y val="-4.1887904339899824E-3"/>
                </c:manualLayout>
              </c:layout>
              <c:tx>
                <c:rich>
                  <a:bodyPr/>
                  <a:lstStyle/>
                  <a:p>
                    <a:r>
                      <a:rPr lang="en-US" sz="2800" dirty="0"/>
                      <a:t>145 MAF</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7A8C-4E11-AF83-FC73559A5466}"/>
                </c:ext>
                <c:ext xmlns:c15="http://schemas.microsoft.com/office/drawing/2012/chart" uri="{CE6537A1-D6FC-4f65-9D91-7224C49458BB}">
                  <c15:layout/>
                </c:ext>
              </c:extLst>
            </c:dLbl>
            <c:spPr>
              <a:noFill/>
              <a:ln>
                <a:noFill/>
              </a:ln>
              <a:effectLst/>
            </c:spPr>
            <c:txPr>
              <a:bodyPr/>
              <a:lstStyle/>
              <a:p>
                <a:pPr>
                  <a:defRPr lang="en-GB" sz="2800" b="1">
                    <a:solidFill>
                      <a:srgbClr val="FFFF00"/>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Sheet1!$B$1:$D$1</c:f>
              <c:strCache>
                <c:ptCount val="3"/>
                <c:pt idx="0">
                  <c:v>World</c:v>
                </c:pt>
                <c:pt idx="1">
                  <c:v>South Asia</c:v>
                </c:pt>
                <c:pt idx="2">
                  <c:v>Pakistan</c:v>
                </c:pt>
              </c:strCache>
            </c:strRef>
          </c:cat>
          <c:val>
            <c:numRef>
              <c:f>Sheet1!$B$3:$D$3</c:f>
              <c:numCache>
                <c:formatCode>General</c:formatCode>
                <c:ptCount val="3"/>
                <c:pt idx="0">
                  <c:v>35395</c:v>
                </c:pt>
                <c:pt idx="1">
                  <c:v>1577</c:v>
                </c:pt>
                <c:pt idx="2">
                  <c:v>145</c:v>
                </c:pt>
              </c:numCache>
            </c:numRef>
          </c:val>
          <c:extLst xmlns:c16r2="http://schemas.microsoft.com/office/drawing/2015/06/chart">
            <c:ext xmlns:c16="http://schemas.microsoft.com/office/drawing/2014/chart" uri="{C3380CC4-5D6E-409C-BE32-E72D297353CC}">
              <c16:uniqueId val="{00000006-7A8C-4E11-AF83-FC73559A5466}"/>
            </c:ext>
          </c:extLst>
        </c:ser>
        <c:dLbls>
          <c:showLegendKey val="0"/>
          <c:showVal val="1"/>
          <c:showCatName val="0"/>
          <c:showSerName val="0"/>
          <c:showPercent val="0"/>
          <c:showBubbleSize val="0"/>
        </c:dLbls>
        <c:gapWidth val="0"/>
        <c:shape val="box"/>
        <c:axId val="858149440"/>
        <c:axId val="858148896"/>
        <c:axId val="0"/>
      </c:bar3DChart>
      <c:catAx>
        <c:axId val="858149440"/>
        <c:scaling>
          <c:orientation val="minMax"/>
        </c:scaling>
        <c:delete val="0"/>
        <c:axPos val="b"/>
        <c:numFmt formatCode="General" sourceLinked="0"/>
        <c:majorTickMark val="none"/>
        <c:minorTickMark val="none"/>
        <c:tickLblPos val="nextTo"/>
        <c:txPr>
          <a:bodyPr/>
          <a:lstStyle/>
          <a:p>
            <a:pPr>
              <a:defRPr lang="en-GB" sz="2800" b="1">
                <a:solidFill>
                  <a:srgbClr val="FFFF00"/>
                </a:solidFill>
              </a:defRPr>
            </a:pPr>
            <a:endParaRPr lang="en-US"/>
          </a:p>
        </c:txPr>
        <c:crossAx val="858148896"/>
        <c:crosses val="autoZero"/>
        <c:auto val="1"/>
        <c:lblAlgn val="ctr"/>
        <c:lblOffset val="0"/>
        <c:noMultiLvlLbl val="0"/>
      </c:catAx>
      <c:valAx>
        <c:axId val="858148896"/>
        <c:scaling>
          <c:orientation val="minMax"/>
        </c:scaling>
        <c:delete val="1"/>
        <c:axPos val="l"/>
        <c:numFmt formatCode="General" sourceLinked="1"/>
        <c:majorTickMark val="none"/>
        <c:minorTickMark val="none"/>
        <c:tickLblPos val="none"/>
        <c:crossAx val="858149440"/>
        <c:crosses val="autoZero"/>
        <c:crossBetween val="between"/>
      </c:valAx>
    </c:plotArea>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0"/>
    <c:view3D>
      <c:rotX val="50"/>
      <c:rotY val="0"/>
      <c:rAngAx val="0"/>
    </c:view3D>
    <c:floor>
      <c:thickness val="0"/>
    </c:floor>
    <c:sideWall>
      <c:thickness val="0"/>
    </c:sideWall>
    <c:backWall>
      <c:thickness val="0"/>
    </c:backWall>
    <c:plotArea>
      <c:layout/>
      <c:pie3DChart>
        <c:varyColors val="1"/>
        <c:ser>
          <c:idx val="0"/>
          <c:order val="0"/>
          <c:dPt>
            <c:idx val="0"/>
            <c:bubble3D val="0"/>
            <c:spPr>
              <a:solidFill>
                <a:srgbClr val="00B050"/>
              </a:solidFill>
            </c:spPr>
            <c:extLst xmlns:c16r2="http://schemas.microsoft.com/office/drawing/2015/06/chart">
              <c:ext xmlns:c16="http://schemas.microsoft.com/office/drawing/2014/chart" uri="{C3380CC4-5D6E-409C-BE32-E72D297353CC}">
                <c16:uniqueId val="{00000001-B517-4C73-9E9D-D4966460A60C}"/>
              </c:ext>
            </c:extLst>
          </c:dPt>
          <c:dPt>
            <c:idx val="1"/>
            <c:bubble3D val="0"/>
            <c:spPr>
              <a:solidFill>
                <a:srgbClr val="FFFF00"/>
              </a:solidFill>
            </c:spPr>
            <c:extLst xmlns:c16r2="http://schemas.microsoft.com/office/drawing/2015/06/chart">
              <c:ext xmlns:c16="http://schemas.microsoft.com/office/drawing/2014/chart" uri="{C3380CC4-5D6E-409C-BE32-E72D297353CC}">
                <c16:uniqueId val="{00000003-B517-4C73-9E9D-D4966460A60C}"/>
              </c:ext>
            </c:extLst>
          </c:dPt>
          <c:dLbls>
            <c:dLbl>
              <c:idx val="0"/>
              <c:layout>
                <c:manualLayout>
                  <c:x val="-0.26270619244638538"/>
                  <c:y val="-0.29380617528593617"/>
                </c:manualLayout>
              </c:layout>
              <c:tx>
                <c:rich>
                  <a:bodyPr wrap="square" lIns="38100" tIns="19050" rIns="38100" bIns="19050" anchor="ctr">
                    <a:noAutofit/>
                  </a:bodyPr>
                  <a:lstStyle/>
                  <a:p>
                    <a:pPr>
                      <a:defRPr sz="2400" b="1">
                        <a:solidFill>
                          <a:schemeClr val="tx1"/>
                        </a:solidFill>
                      </a:defRPr>
                    </a:pPr>
                    <a:r>
                      <a:rPr lang="en-US" sz="2400" b="1" i="0" u="none" strike="noStrike" kern="1200" baseline="0" dirty="0">
                        <a:solidFill>
                          <a:schemeClr val="tx1"/>
                        </a:solidFill>
                      </a:rPr>
                      <a:t>80 % </a:t>
                    </a:r>
                  </a:p>
                  <a:p>
                    <a:pPr>
                      <a:defRPr sz="2400" b="1">
                        <a:solidFill>
                          <a:schemeClr val="tx1"/>
                        </a:solidFill>
                      </a:defRPr>
                    </a:pPr>
                    <a:r>
                      <a:rPr lang="en-US" sz="2400" b="1" i="0" u="none" strike="noStrike" kern="1200" baseline="0" dirty="0">
                        <a:solidFill>
                          <a:schemeClr val="tx1"/>
                        </a:solidFill>
                      </a:rPr>
                      <a:t>100 Days </a:t>
                    </a:r>
                  </a:p>
                  <a:p>
                    <a:pPr>
                      <a:defRPr sz="2400" b="1">
                        <a:solidFill>
                          <a:schemeClr val="tx1"/>
                        </a:solidFill>
                      </a:defRPr>
                    </a:pPr>
                    <a:r>
                      <a:rPr lang="en-US" sz="2400" b="1" i="0" u="none" strike="noStrike" kern="1200" baseline="0" dirty="0">
                        <a:solidFill>
                          <a:schemeClr val="tx1"/>
                        </a:solidFill>
                      </a:rPr>
                      <a:t>(April to August)</a:t>
                    </a:r>
                    <a:endParaRPr lang="en-US" sz="2400" b="1" dirty="0">
                      <a:solidFill>
                        <a:schemeClr val="tx1"/>
                      </a:solidFill>
                    </a:endParaRPr>
                  </a:p>
                </c:rich>
              </c:tx>
              <c:spPr>
                <a:noFill/>
                <a:ln>
                  <a:noFill/>
                </a:ln>
                <a:effectLst/>
              </c:sp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B517-4C73-9E9D-D4966460A60C}"/>
                </c:ext>
                <c:ext xmlns:c15="http://schemas.microsoft.com/office/drawing/2012/chart" uri="{CE6537A1-D6FC-4f65-9D91-7224C49458BB}">
                  <c15:layout>
                    <c:manualLayout>
                      <c:w val="0.37459935222160895"/>
                      <c:h val="0.25588669334483116"/>
                    </c:manualLayout>
                  </c15:layout>
                </c:ext>
              </c:extLst>
            </c:dLbl>
            <c:dLbl>
              <c:idx val="1"/>
              <c:layout>
                <c:manualLayout>
                  <c:x val="0.22094604512874513"/>
                  <c:y val="0.129542079554295"/>
                </c:manualLayout>
              </c:layout>
              <c:tx>
                <c:rich>
                  <a:bodyPr wrap="square" lIns="38100" tIns="19050" rIns="38100" bIns="19050" anchor="ctr">
                    <a:noAutofit/>
                  </a:bodyPr>
                  <a:lstStyle/>
                  <a:p>
                    <a:pPr>
                      <a:defRPr sz="2400" b="1"/>
                    </a:pPr>
                    <a:r>
                      <a:rPr lang="en-US" sz="2400" b="1" i="0" u="none" strike="noStrike" kern="1200" baseline="0" dirty="0">
                        <a:solidFill>
                          <a:prstClr val="black"/>
                        </a:solidFill>
                      </a:rPr>
                      <a:t>20 % </a:t>
                    </a:r>
                  </a:p>
                  <a:p>
                    <a:pPr>
                      <a:defRPr sz="2400" b="1"/>
                    </a:pPr>
                    <a:r>
                      <a:rPr lang="en-US" sz="2400" b="1" i="0" u="none" strike="noStrike" kern="1200" baseline="0" dirty="0">
                        <a:solidFill>
                          <a:prstClr val="black"/>
                        </a:solidFill>
                      </a:rPr>
                      <a:t>265 Days</a:t>
                    </a:r>
                    <a:endParaRPr lang="en-US" sz="2400" b="1" dirty="0"/>
                  </a:p>
                </c:rich>
              </c:tx>
              <c:spPr>
                <a:noFill/>
                <a:ln>
                  <a:noFill/>
                </a:ln>
                <a:effectLst/>
              </c:sp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B517-4C73-9E9D-D4966460A60C}"/>
                </c:ext>
                <c:ext xmlns:c15="http://schemas.microsoft.com/office/drawing/2012/chart" uri="{CE6537A1-D6FC-4f65-9D91-7224C49458BB}">
                  <c15:layout>
                    <c:manualLayout>
                      <c:w val="0.26538182549209305"/>
                      <c:h val="0.22154576374189561"/>
                    </c:manualLayout>
                  </c15:layout>
                </c:ext>
              </c:extLst>
            </c:dLbl>
            <c:spPr>
              <a:noFill/>
              <a:ln>
                <a:noFill/>
              </a:ln>
              <a:effectLst/>
            </c:spPr>
            <c:txPr>
              <a:bodyPr wrap="square" lIns="38100" tIns="19050" rIns="38100" bIns="19050" anchor="ctr">
                <a:spAutoFit/>
              </a:bodyPr>
              <a:lstStyle/>
              <a:p>
                <a:pPr>
                  <a:defRPr sz="2400" b="1"/>
                </a:pPr>
                <a:endParaRPr lang="en-US"/>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Sheet3!$B$21:$B$22</c:f>
              <c:strCache>
                <c:ptCount val="2"/>
                <c:pt idx="0">
                  <c:v>100 Days mid April to Mid August</c:v>
                </c:pt>
                <c:pt idx="1">
                  <c:v>Water Remaining 265 Days</c:v>
                </c:pt>
              </c:strCache>
            </c:strRef>
          </c:cat>
          <c:val>
            <c:numRef>
              <c:f>Sheet3!$C$21:$C$22</c:f>
              <c:numCache>
                <c:formatCode>0%</c:formatCode>
                <c:ptCount val="2"/>
                <c:pt idx="0">
                  <c:v>0.8</c:v>
                </c:pt>
                <c:pt idx="1">
                  <c:v>0.2</c:v>
                </c:pt>
              </c:numCache>
            </c:numRef>
          </c:val>
          <c:extLst xmlns:c16r2="http://schemas.microsoft.com/office/drawing/2015/06/chart">
            <c:ext xmlns:c16="http://schemas.microsoft.com/office/drawing/2014/chart" uri="{C3380CC4-5D6E-409C-BE32-E72D297353CC}">
              <c16:uniqueId val="{00000004-B517-4C73-9E9D-D4966460A60C}"/>
            </c:ext>
          </c:extLst>
        </c:ser>
        <c:dLbls>
          <c:showLegendKey val="0"/>
          <c:showVal val="0"/>
          <c:showCatName val="0"/>
          <c:showSerName val="0"/>
          <c:showPercent val="0"/>
          <c:showBubbleSize val="0"/>
          <c:showLeaderLines val="1"/>
        </c:dLbls>
      </c:pie3DChart>
    </c:plotArea>
    <c:plotVisOnly val="1"/>
    <c:dispBlanksAs val="zero"/>
    <c:showDLblsOverMax val="0"/>
  </c:chart>
  <c:spPr>
    <a:noFill/>
    <a:ln>
      <a:noFill/>
    </a:ln>
    <a:scene3d>
      <a:camera prst="orthographicFront"/>
      <a:lightRig rig="threePt" dir="t"/>
    </a:scene3d>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view3D>
      <c:rotX val="15"/>
      <c:rotY val="20"/>
      <c:depthPercent val="100"/>
      <c:rAngAx val="1"/>
    </c:view3D>
    <c:floor>
      <c:thickness val="0"/>
    </c:floor>
    <c:sideWall>
      <c:thickness val="0"/>
    </c:sideWall>
    <c:backWall>
      <c:thickness val="0"/>
    </c:backWall>
    <c:plotArea>
      <c:layout/>
      <c:bar3DChart>
        <c:barDir val="col"/>
        <c:grouping val="stacked"/>
        <c:varyColors val="0"/>
        <c:ser>
          <c:idx val="0"/>
          <c:order val="0"/>
          <c:spPr>
            <a:solidFill>
              <a:srgbClr val="FF0000">
                <a:alpha val="74118"/>
              </a:srgbClr>
            </a:solidFill>
          </c:spPr>
          <c:invertIfNegative val="0"/>
          <c:dLbls>
            <c:dLbl>
              <c:idx val="0"/>
              <c:layout>
                <c:manualLayout>
                  <c:x val="4.4360371049509274E-2"/>
                  <c:y val="-0.47916666666666685"/>
                </c:manualLayout>
              </c:layout>
              <c:tx>
                <c:rich>
                  <a:bodyPr/>
                  <a:lstStyle/>
                  <a:p>
                    <a:r>
                      <a:rPr lang="en-US" dirty="0"/>
                      <a:t>183 MAF</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58A8-4BDE-86C0-36182A4BDBBD}"/>
                </c:ext>
                <c:ext xmlns:c15="http://schemas.microsoft.com/office/drawing/2012/chart" uri="{CE6537A1-D6FC-4f65-9D91-7224C49458BB}">
                  <c15:layout>
                    <c:manualLayout>
                      <c:w val="0.21811652824218891"/>
                      <c:h val="0.16039062500000001"/>
                    </c:manualLayout>
                  </c15:layout>
                </c:ext>
              </c:extLst>
            </c:dLbl>
            <c:dLbl>
              <c:idx val="1"/>
              <c:layout>
                <c:manualLayout>
                  <c:x val="3.7511055981016082E-2"/>
                  <c:y val="-0.38281250000000022"/>
                </c:manualLayout>
              </c:layout>
              <c:tx>
                <c:rich>
                  <a:bodyPr/>
                  <a:lstStyle/>
                  <a:p>
                    <a:r>
                      <a:rPr lang="en-US" dirty="0"/>
                      <a:t>145 MAF</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58A8-4BDE-86C0-36182A4BDBBD}"/>
                </c:ext>
                <c:ext xmlns:c15="http://schemas.microsoft.com/office/drawing/2012/chart" uri="{CE6537A1-D6FC-4f65-9D91-7224C49458BB}">
                  <c15:layout>
                    <c:manualLayout>
                      <c:w val="0.21811652824218891"/>
                      <c:h val="0.16039062500000001"/>
                    </c:manualLayout>
                  </c15:layout>
                </c:ext>
              </c:extLst>
            </c:dLbl>
            <c:dLbl>
              <c:idx val="2"/>
              <c:layout>
                <c:manualLayout>
                  <c:x val="3.8011695906432746E-2"/>
                  <c:y val="-0.29947916666666874"/>
                </c:manualLayout>
              </c:layout>
              <c:tx>
                <c:rich>
                  <a:bodyPr/>
                  <a:lstStyle/>
                  <a:p>
                    <a:r>
                      <a:rPr lang="en-US" dirty="0"/>
                      <a:t>99 MAF</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58A8-4BDE-86C0-36182A4BDBBD}"/>
                </c:ext>
                <c:ext xmlns:c15="http://schemas.microsoft.com/office/drawing/2012/chart" uri="{CE6537A1-D6FC-4f65-9D91-7224C49458BB}">
                  <c15:layout/>
                </c:ext>
              </c:extLst>
            </c:dLbl>
            <c:spPr>
              <a:noFill/>
              <a:ln>
                <a:noFill/>
              </a:ln>
              <a:effectLst/>
            </c:spPr>
            <c:txPr>
              <a:bodyPr wrap="square" lIns="38100" tIns="19050" rIns="38100" bIns="19050" anchor="ctr">
                <a:spAutoFit/>
              </a:bodyPr>
              <a:lstStyle/>
              <a:p>
                <a:pPr>
                  <a:defRPr sz="2400" b="1">
                    <a:solidFill>
                      <a:srgbClr val="FFFF00"/>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Sheet3!$B$2:$B$4</c:f>
              <c:strCache>
                <c:ptCount val="3"/>
                <c:pt idx="0">
                  <c:v>Maximum</c:v>
                </c:pt>
                <c:pt idx="1">
                  <c:v>Average</c:v>
                </c:pt>
                <c:pt idx="2">
                  <c:v>Minimum</c:v>
                </c:pt>
              </c:strCache>
            </c:strRef>
          </c:cat>
          <c:val>
            <c:numRef>
              <c:f>Sheet3!$C$2:$C$4</c:f>
              <c:numCache>
                <c:formatCode>General</c:formatCode>
                <c:ptCount val="3"/>
                <c:pt idx="0">
                  <c:v>183</c:v>
                </c:pt>
                <c:pt idx="1">
                  <c:v>145</c:v>
                </c:pt>
                <c:pt idx="2">
                  <c:v>99</c:v>
                </c:pt>
              </c:numCache>
            </c:numRef>
          </c:val>
          <c:extLst xmlns:c16r2="http://schemas.microsoft.com/office/drawing/2015/06/chart">
            <c:ext xmlns:c16="http://schemas.microsoft.com/office/drawing/2014/chart" uri="{C3380CC4-5D6E-409C-BE32-E72D297353CC}">
              <c16:uniqueId val="{00000003-58A8-4BDE-86C0-36182A4BDBBD}"/>
            </c:ext>
          </c:extLst>
        </c:ser>
        <c:dLbls>
          <c:showLegendKey val="0"/>
          <c:showVal val="0"/>
          <c:showCatName val="0"/>
          <c:showSerName val="0"/>
          <c:showPercent val="0"/>
          <c:showBubbleSize val="0"/>
        </c:dLbls>
        <c:gapWidth val="55"/>
        <c:shape val="box"/>
        <c:axId val="858156512"/>
        <c:axId val="858158688"/>
        <c:axId val="0"/>
      </c:bar3DChart>
      <c:catAx>
        <c:axId val="858156512"/>
        <c:scaling>
          <c:orientation val="minMax"/>
        </c:scaling>
        <c:delete val="1"/>
        <c:axPos val="b"/>
        <c:numFmt formatCode="General" sourceLinked="0"/>
        <c:majorTickMark val="none"/>
        <c:minorTickMark val="none"/>
        <c:tickLblPos val="none"/>
        <c:crossAx val="858158688"/>
        <c:crosses val="autoZero"/>
        <c:auto val="1"/>
        <c:lblAlgn val="ctr"/>
        <c:lblOffset val="100"/>
        <c:noMultiLvlLbl val="0"/>
      </c:catAx>
      <c:valAx>
        <c:axId val="858158688"/>
        <c:scaling>
          <c:orientation val="minMax"/>
        </c:scaling>
        <c:delete val="1"/>
        <c:axPos val="l"/>
        <c:numFmt formatCode="General" sourceLinked="1"/>
        <c:majorTickMark val="none"/>
        <c:minorTickMark val="none"/>
        <c:tickLblPos val="none"/>
        <c:crossAx val="858156512"/>
        <c:crosses val="autoZero"/>
        <c:crossBetween val="between"/>
      </c:valAx>
    </c:plotArea>
    <c:plotVisOnly val="1"/>
    <c:dispBlanksAs val="gap"/>
    <c:showDLblsOverMax val="0"/>
  </c:chart>
  <c:txPr>
    <a:bodyPr/>
    <a:lstStyle/>
    <a:p>
      <a:pPr>
        <a:defRPr sz="14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8461538461538464E-2"/>
          <c:y val="2.7026921580429415E-2"/>
          <c:w val="0.91346153846153844"/>
          <c:h val="0.80471524016895724"/>
        </c:manualLayout>
      </c:layout>
      <c:bar3DChart>
        <c:barDir val="col"/>
        <c:grouping val="stacked"/>
        <c:varyColors val="0"/>
        <c:ser>
          <c:idx val="0"/>
          <c:order val="0"/>
          <c:tx>
            <c:strRef>
              <c:f>Sheet1!$B$1</c:f>
              <c:strCache>
                <c:ptCount val="1"/>
                <c:pt idx="0">
                  <c:v>Series 1</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1.282051282051282E-2"/>
                  <c:y val="-0.45300926541924796"/>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6D17-4A7D-AF17-C1E7B32E28F9}"/>
                </c:ext>
                <c:ext xmlns:c15="http://schemas.microsoft.com/office/drawing/2012/chart" uri="{CE6537A1-D6FC-4f65-9D91-7224C49458BB}">
                  <c15:layout/>
                </c:ext>
              </c:extLst>
            </c:dLbl>
            <c:dLbl>
              <c:idx val="1"/>
              <c:layout>
                <c:manualLayout>
                  <c:x val="4.1666666666666284E-3"/>
                  <c:y val="-0.365625000000000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6D17-4A7D-AF17-C1E7B32E28F9}"/>
                </c:ext>
                <c:ext xmlns:c15="http://schemas.microsoft.com/office/drawing/2012/chart" uri="{CE6537A1-D6FC-4f65-9D91-7224C49458BB}">
                  <c15:layout/>
                </c:ext>
              </c:extLst>
            </c:dLbl>
            <c:dLbl>
              <c:idx val="2"/>
              <c:layout>
                <c:manualLayout>
                  <c:x val="8.3333333333333367E-3"/>
                  <c:y val="-0.3156250000000002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6D17-4A7D-AF17-C1E7B32E28F9}"/>
                </c:ext>
                <c:ext xmlns:c15="http://schemas.microsoft.com/office/drawing/2012/chart" uri="{CE6537A1-D6FC-4f65-9D91-7224C49458BB}">
                  <c15:layout/>
                </c:ext>
              </c:extLst>
            </c:dLbl>
            <c:dLbl>
              <c:idx val="3"/>
              <c:layout>
                <c:manualLayout>
                  <c:x val="1.2500000000000001E-2"/>
                  <c:y val="-0.265625"/>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6D17-4A7D-AF17-C1E7B32E28F9}"/>
                </c:ext>
                <c:ext xmlns:c15="http://schemas.microsoft.com/office/drawing/2012/chart" uri="{CE6537A1-D6FC-4f65-9D91-7224C49458BB}">
                  <c15:layout/>
                </c:ext>
              </c:extLst>
            </c:dLbl>
            <c:dLbl>
              <c:idx val="4"/>
              <c:layout>
                <c:manualLayout>
                  <c:x val="4.1666666666666683E-3"/>
                  <c:y val="-0.13125000000000001"/>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6D17-4A7D-AF17-C1E7B32E28F9}"/>
                </c:ext>
                <c:ext xmlns:c15="http://schemas.microsoft.com/office/drawing/2012/chart" uri="{CE6537A1-D6FC-4f65-9D91-7224C49458BB}">
                  <c15:layout/>
                </c:ext>
              </c:extLst>
            </c:dLbl>
            <c:dLbl>
              <c:idx val="5"/>
              <c:layout>
                <c:manualLayout>
                  <c:x val="2.083333333333335E-3"/>
                  <c:y val="-4.3750000000000122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6D17-4A7D-AF17-C1E7B32E28F9}"/>
                </c:ext>
                <c:ext xmlns:c15="http://schemas.microsoft.com/office/drawing/2012/chart" uri="{CE6537A1-D6FC-4f65-9D91-7224C49458BB}">
                  <c15:layout/>
                </c:ext>
              </c:extLst>
            </c:dLbl>
            <c:spPr>
              <a:noFill/>
              <a:ln>
                <a:noFill/>
              </a:ln>
              <a:effectLst/>
            </c:spPr>
            <c:txPr>
              <a:bodyPr rot="0" spcFirstLastPara="1" vertOverflow="overflow" horzOverflow="overflow" vert="horz" wrap="square" lIns="38100" tIns="19050" rIns="38100" bIns="19050" anchor="t" anchorCtr="0">
                <a:spAutoFit/>
              </a:bodyPr>
              <a:lstStyle/>
              <a:p>
                <a:pPr>
                  <a:defRPr lang="en-GB" sz="2400" b="1" i="0" u="none" strike="noStrike" kern="1200" baseline="0">
                    <a:solidFill>
                      <a:srgbClr val="FFFF00"/>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Sheet1!$A$2:$A$7</c:f>
              <c:strCache>
                <c:ptCount val="6"/>
                <c:pt idx="0">
                  <c:v>America</c:v>
                </c:pt>
                <c:pt idx="1">
                  <c:v>Egypt</c:v>
                </c:pt>
                <c:pt idx="2">
                  <c:v>Australia</c:v>
                </c:pt>
                <c:pt idx="3">
                  <c:v>South Africa</c:v>
                </c:pt>
                <c:pt idx="4">
                  <c:v>India</c:v>
                </c:pt>
                <c:pt idx="5">
                  <c:v>Pakistan</c:v>
                </c:pt>
              </c:strCache>
            </c:strRef>
          </c:cat>
          <c:val>
            <c:numRef>
              <c:f>Sheet1!$B$2:$B$7</c:f>
              <c:numCache>
                <c:formatCode>General</c:formatCode>
                <c:ptCount val="6"/>
                <c:pt idx="0" formatCode="#,##0">
                  <c:v>900</c:v>
                </c:pt>
                <c:pt idx="1">
                  <c:v>700</c:v>
                </c:pt>
                <c:pt idx="2">
                  <c:v>600</c:v>
                </c:pt>
                <c:pt idx="3">
                  <c:v>500</c:v>
                </c:pt>
                <c:pt idx="4">
                  <c:v>170</c:v>
                </c:pt>
                <c:pt idx="5">
                  <c:v>30</c:v>
                </c:pt>
              </c:numCache>
            </c:numRef>
          </c:val>
          <c:extLst xmlns:c16r2="http://schemas.microsoft.com/office/drawing/2015/06/chart">
            <c:ext xmlns:c16="http://schemas.microsoft.com/office/drawing/2014/chart" uri="{C3380CC4-5D6E-409C-BE32-E72D297353CC}">
              <c16:uniqueId val="{00000006-6D17-4A7D-AF17-C1E7B32E28F9}"/>
            </c:ext>
          </c:extLst>
        </c:ser>
        <c:dLbls>
          <c:showLegendKey val="0"/>
          <c:showVal val="0"/>
          <c:showCatName val="0"/>
          <c:showSerName val="0"/>
          <c:showPercent val="0"/>
          <c:showBubbleSize val="0"/>
        </c:dLbls>
        <c:gapWidth val="150"/>
        <c:shape val="box"/>
        <c:axId val="858148352"/>
        <c:axId val="858149984"/>
        <c:axId val="0"/>
      </c:bar3DChart>
      <c:catAx>
        <c:axId val="858148352"/>
        <c:scaling>
          <c:orientation val="minMax"/>
        </c:scaling>
        <c:delete val="0"/>
        <c:axPos val="b"/>
        <c:numFmt formatCode="General" sourceLinked="1"/>
        <c:majorTickMark val="out"/>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lang="en-GB" sz="2400" b="1" i="0" u="none" strike="noStrike" kern="1200" baseline="0">
                <a:solidFill>
                  <a:srgbClr val="FFFF00"/>
                </a:solidFill>
                <a:latin typeface="+mn-lt"/>
                <a:ea typeface="+mn-ea"/>
                <a:cs typeface="+mn-cs"/>
              </a:defRPr>
            </a:pPr>
            <a:endParaRPr lang="en-US"/>
          </a:p>
        </c:txPr>
        <c:crossAx val="858149984"/>
        <c:crosses val="autoZero"/>
        <c:auto val="1"/>
        <c:lblAlgn val="ctr"/>
        <c:lblOffset val="100"/>
        <c:noMultiLvlLbl val="0"/>
      </c:catAx>
      <c:valAx>
        <c:axId val="858149984"/>
        <c:scaling>
          <c:orientation val="minMax"/>
        </c:scaling>
        <c:delete val="1"/>
        <c:axPos val="l"/>
        <c:numFmt formatCode="#,##0" sourceLinked="1"/>
        <c:majorTickMark val="out"/>
        <c:minorTickMark val="none"/>
        <c:tickLblPos val="none"/>
        <c:crossAx val="8581483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666666666666666E-2"/>
          <c:y val="3.7499999999999999E-2"/>
          <c:w val="0.95416666666666672"/>
          <c:h val="0.82933833661417322"/>
        </c:manualLayout>
      </c:layout>
      <c:barChart>
        <c:barDir val="col"/>
        <c:grouping val="clustered"/>
        <c:varyColors val="0"/>
        <c:ser>
          <c:idx val="0"/>
          <c:order val="0"/>
          <c:tx>
            <c:strRef>
              <c:f>Sheet1!$B$1</c:f>
              <c:strCache>
                <c:ptCount val="1"/>
                <c:pt idx="0">
                  <c:v>Series 1</c:v>
                </c:pt>
              </c:strCache>
            </c:strRef>
          </c:tx>
          <c:spPr>
            <a:solidFill>
              <a:srgbClr val="009900"/>
            </a:solidFill>
            <a:ln>
              <a:solidFill>
                <a:schemeClr val="accent1"/>
              </a:solidFill>
            </a:ln>
            <a:effectLst/>
          </c:spPr>
          <c:invertIfNegative val="0"/>
          <c:dLbls>
            <c:dLbl>
              <c:idx val="0"/>
              <c:layout>
                <c:manualLayout>
                  <c:x val="-3.108936471568784E-2"/>
                  <c:y val="0"/>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F9E1-4942-BDDB-C2AAC2621B9C}"/>
                </c:ext>
                <c:ext xmlns:c15="http://schemas.microsoft.com/office/drawing/2012/chart" uri="{CE6537A1-D6FC-4f65-9D91-7224C49458BB}">
                  <c15:layout/>
                </c:ext>
              </c:extLst>
            </c:dLbl>
            <c:dLbl>
              <c:idx val="1"/>
              <c:layout>
                <c:manualLayout>
                  <c:x val="-3.6575723194926829E-2"/>
                  <c:y val="-3.1250000000000574E-3"/>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F9E1-4942-BDDB-C2AAC2621B9C}"/>
                </c:ext>
                <c:ext xmlns:c15="http://schemas.microsoft.com/office/drawing/2012/chart" uri="{CE6537A1-D6FC-4f65-9D91-7224C49458BB}">
                  <c15:layout/>
                </c:ext>
              </c:extLst>
            </c:dLbl>
            <c:dLbl>
              <c:idx val="2"/>
              <c:layout>
                <c:manualLayout>
                  <c:x val="-3.8404509354673204E-2"/>
                  <c:y val="-3.1250000000000002E-3"/>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F9E1-4942-BDDB-C2AAC2621B9C}"/>
                </c:ext>
                <c:ext xmlns:c15="http://schemas.microsoft.com/office/drawing/2012/chart" uri="{CE6537A1-D6FC-4f65-9D91-7224C49458BB}">
                  <c15:layout/>
                </c:ext>
              </c:extLst>
            </c:dLbl>
            <c:dLbl>
              <c:idx val="3"/>
              <c:layout>
                <c:manualLayout>
                  <c:x val="-4.2062081674165891E-2"/>
                  <c:y val="-1.4322751209022492E-17"/>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F9E1-4942-BDDB-C2AAC2621B9C}"/>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FFFF00"/>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2016</c:v>
                </c:pt>
                <c:pt idx="1">
                  <c:v>2020</c:v>
                </c:pt>
                <c:pt idx="2">
                  <c:v>2025</c:v>
                </c:pt>
                <c:pt idx="3">
                  <c:v>2028</c:v>
                </c:pt>
              </c:numCache>
            </c:numRef>
          </c:cat>
          <c:val>
            <c:numRef>
              <c:f>Sheet1!$B$2:$B$5</c:f>
              <c:numCache>
                <c:formatCode>0</c:formatCode>
                <c:ptCount val="4"/>
                <c:pt idx="0">
                  <c:v>6919</c:v>
                </c:pt>
                <c:pt idx="1">
                  <c:v>9406</c:v>
                </c:pt>
                <c:pt idx="2">
                  <c:v>12366</c:v>
                </c:pt>
                <c:pt idx="3">
                  <c:v>20591</c:v>
                </c:pt>
              </c:numCache>
            </c:numRef>
          </c:val>
          <c:extLst xmlns:c16r2="http://schemas.microsoft.com/office/drawing/2015/06/chart">
            <c:ext xmlns:c16="http://schemas.microsoft.com/office/drawing/2014/chart" uri="{C3380CC4-5D6E-409C-BE32-E72D297353CC}">
              <c16:uniqueId val="{00000000-635D-4D97-8377-184BD64B3174}"/>
            </c:ext>
          </c:extLst>
        </c:ser>
        <c:dLbls>
          <c:dLblPos val="outEnd"/>
          <c:showLegendKey val="0"/>
          <c:showVal val="1"/>
          <c:showCatName val="0"/>
          <c:showSerName val="0"/>
          <c:showPercent val="0"/>
          <c:showBubbleSize val="0"/>
        </c:dLbls>
        <c:gapWidth val="91"/>
        <c:overlap val="-27"/>
        <c:axId val="858150528"/>
        <c:axId val="858152160"/>
      </c:barChart>
      <c:catAx>
        <c:axId val="858150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rgbClr val="FFFF00"/>
                </a:solidFill>
                <a:latin typeface="+mn-lt"/>
                <a:ea typeface="+mn-ea"/>
                <a:cs typeface="+mn-cs"/>
              </a:defRPr>
            </a:pPr>
            <a:endParaRPr lang="en-US"/>
          </a:p>
        </c:txPr>
        <c:crossAx val="858152160"/>
        <c:crosses val="autoZero"/>
        <c:auto val="1"/>
        <c:lblAlgn val="ctr"/>
        <c:lblOffset val="100"/>
        <c:noMultiLvlLbl val="0"/>
      </c:catAx>
      <c:valAx>
        <c:axId val="858152160"/>
        <c:scaling>
          <c:orientation val="minMax"/>
        </c:scaling>
        <c:delete val="1"/>
        <c:axPos val="l"/>
        <c:majorGridlines>
          <c:spPr>
            <a:ln w="9525" cap="flat" cmpd="sng" algn="ctr">
              <a:noFill/>
              <a:round/>
            </a:ln>
            <a:effectLst/>
          </c:spPr>
        </c:majorGridlines>
        <c:numFmt formatCode="0" sourceLinked="1"/>
        <c:majorTickMark val="none"/>
        <c:minorTickMark val="none"/>
        <c:tickLblPos val="nextTo"/>
        <c:crossAx val="8581505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1.6484310174446338E-2"/>
          <c:y val="7.0312495674674236E-2"/>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bg1"/>
              </a:solidFill>
              <a:latin typeface="+mn-lt"/>
              <a:ea typeface="+mn-ea"/>
              <a:cs typeface="+mn-cs"/>
            </a:defRPr>
          </a:pPr>
          <a:endParaRPr lang="en-US"/>
        </a:p>
      </c:txPr>
    </c:title>
    <c:autoTitleDeleted val="0"/>
    <c:plotArea>
      <c:layout/>
      <c:pieChart>
        <c:varyColors val="1"/>
        <c:ser>
          <c:idx val="0"/>
          <c:order val="0"/>
          <c:tx>
            <c:strRef>
              <c:f>Sheet1!$B$1</c:f>
              <c:strCache>
                <c:ptCount val="1"/>
                <c:pt idx="0">
                  <c:v>Rs in Billion</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xmlns:c16r2="http://schemas.microsoft.com/office/drawing/2015/06/chart">
              <c:ext xmlns:c16="http://schemas.microsoft.com/office/drawing/2014/chart" uri="{C3380CC4-5D6E-409C-BE32-E72D297353CC}">
                <c16:uniqueId val="{00000001-8BD9-48DA-87FC-5267FED777D4}"/>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xmlns:c16r2="http://schemas.microsoft.com/office/drawing/2015/06/chart">
              <c:ext xmlns:c16="http://schemas.microsoft.com/office/drawing/2014/chart" uri="{C3380CC4-5D6E-409C-BE32-E72D297353CC}">
                <c16:uniqueId val="{00000003-632C-48D9-85A3-BA2391E55CF2}"/>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xmlns:c16r2="http://schemas.microsoft.com/office/drawing/2015/06/chart">
              <c:ext xmlns:c16="http://schemas.microsoft.com/office/drawing/2014/chart" uri="{C3380CC4-5D6E-409C-BE32-E72D297353CC}">
                <c16:uniqueId val="{00000002-632C-48D9-85A3-BA2391E55CF2}"/>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xmlns:c16r2="http://schemas.microsoft.com/office/drawing/2015/06/chart">
              <c:ext xmlns:c16="http://schemas.microsoft.com/office/drawing/2014/chart" uri="{C3380CC4-5D6E-409C-BE32-E72D297353CC}">
                <c16:uniqueId val="{00000007-8BD9-48DA-87FC-5267FED777D4}"/>
              </c:ext>
            </c:extLst>
          </c:dPt>
          <c:dLbls>
            <c:dLbl>
              <c:idx val="0"/>
              <c:layout>
                <c:manualLayout>
                  <c:x val="-0.15379188861652782"/>
                  <c:y val="0.2522502305456305"/>
                </c:manualLayout>
              </c:layout>
              <c:tx>
                <c:rich>
                  <a:bodyPr rot="0" spcFirstLastPara="1" vertOverflow="ellipsis" vert="horz" wrap="square" lIns="38100" tIns="19050" rIns="38100" bIns="19050" anchor="ctr" anchorCtr="1">
                    <a:noAutofit/>
                  </a:bodyPr>
                  <a:lstStyle/>
                  <a:p>
                    <a:pPr>
                      <a:defRPr sz="2200" b="1" i="0" u="none" strike="noStrike" kern="1200" baseline="0">
                        <a:solidFill>
                          <a:schemeClr val="bg1"/>
                        </a:solidFill>
                        <a:latin typeface="+mn-lt"/>
                        <a:ea typeface="+mn-ea"/>
                        <a:cs typeface="+mn-cs"/>
                      </a:defRPr>
                    </a:pPr>
                    <a:fld id="{E9710940-FF69-4A8C-B66E-AB4FE4E7AFDF}" type="CATEGORYNAME">
                      <a:rPr lang="en-US" sz="2200" b="1" smtClean="0">
                        <a:solidFill>
                          <a:schemeClr val="bg1"/>
                        </a:solidFill>
                      </a:rPr>
                      <a:pPr>
                        <a:defRPr sz="2200" b="1">
                          <a:solidFill>
                            <a:schemeClr val="bg1"/>
                          </a:solidFill>
                        </a:defRPr>
                      </a:pPr>
                      <a:t>[CATEGORY NAME]</a:t>
                    </a:fld>
                    <a:r>
                      <a:rPr lang="en-US" sz="2200" b="1" baseline="0" dirty="0">
                        <a:solidFill>
                          <a:schemeClr val="bg1"/>
                        </a:solidFill>
                      </a:rPr>
                      <a:t> </a:t>
                    </a:r>
                  </a:p>
                  <a:p>
                    <a:pPr>
                      <a:defRPr sz="2200" b="1">
                        <a:solidFill>
                          <a:schemeClr val="bg1"/>
                        </a:solidFill>
                      </a:defRPr>
                    </a:pPr>
                    <a:r>
                      <a:rPr lang="en-US" sz="2200" b="1" baseline="0" dirty="0">
                        <a:solidFill>
                          <a:schemeClr val="bg1"/>
                        </a:solidFill>
                      </a:rPr>
                      <a:t>Rs 80 </a:t>
                    </a:r>
                    <a:r>
                      <a:rPr lang="en-US" sz="2200" b="1" baseline="0" dirty="0" err="1">
                        <a:solidFill>
                          <a:schemeClr val="bg1"/>
                        </a:solidFill>
                      </a:rPr>
                      <a:t>Bln</a:t>
                    </a:r>
                    <a:r>
                      <a:rPr lang="en-US" sz="2200" b="1" baseline="0" dirty="0">
                        <a:solidFill>
                          <a:schemeClr val="bg1"/>
                        </a:solidFill>
                      </a:rPr>
                      <a:t> (26%)</a:t>
                    </a:r>
                  </a:p>
                </c:rich>
              </c:tx>
              <c:spPr>
                <a:noFill/>
                <a:ln>
                  <a:noFill/>
                </a:ln>
                <a:effectLst/>
              </c:spPr>
              <c:txPr>
                <a:bodyPr rot="0" spcFirstLastPara="1" vertOverflow="ellipsis" vert="horz" wrap="square" lIns="38100" tIns="19050" rIns="38100" bIns="19050" anchor="ctr" anchorCtr="1">
                  <a:noAutofit/>
                </a:bodyPr>
                <a:lstStyle/>
                <a:p>
                  <a:pPr>
                    <a:defRPr sz="2200" b="1"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1-8BD9-48DA-87FC-5267FED777D4}"/>
                </c:ext>
                <c:ext xmlns:c15="http://schemas.microsoft.com/office/drawing/2012/chart" uri="{CE6537A1-D6FC-4f65-9D91-7224C49458BB}">
                  <c15:layout>
                    <c:manualLayout>
                      <c:w val="0.14938374467856366"/>
                      <c:h val="0.29194929306414291"/>
                    </c:manualLayout>
                  </c15:layout>
                  <c15:dlblFieldTable/>
                  <c15:showDataLabelsRange val="0"/>
                </c:ext>
              </c:extLst>
            </c:dLbl>
            <c:dLbl>
              <c:idx val="1"/>
              <c:layout>
                <c:manualLayout>
                  <c:x val="-0.1186119988770009"/>
                  <c:y val="-0.16131255159248584"/>
                </c:manualLayout>
              </c:layout>
              <c:tx>
                <c:rich>
                  <a:bodyPr rot="0" spcFirstLastPara="1" vertOverflow="ellipsis" vert="horz" wrap="square" lIns="38100" tIns="19050" rIns="38100" bIns="19050" anchor="ctr" anchorCtr="1">
                    <a:spAutoFit/>
                  </a:bodyPr>
                  <a:lstStyle/>
                  <a:p>
                    <a:pPr>
                      <a:defRPr sz="2200" b="1" i="0" u="none" strike="noStrike" kern="1200" baseline="0">
                        <a:solidFill>
                          <a:schemeClr val="bg1"/>
                        </a:solidFill>
                        <a:latin typeface="+mn-lt"/>
                        <a:ea typeface="+mn-ea"/>
                        <a:cs typeface="+mn-cs"/>
                      </a:defRPr>
                    </a:pPr>
                    <a:fld id="{6CC3714B-BD36-4B36-8DD2-9833C5E93857}" type="CATEGORYNAME">
                      <a:rPr lang="fr-FR" sz="2200" b="1" smtClean="0">
                        <a:solidFill>
                          <a:schemeClr val="bg1"/>
                        </a:solidFill>
                      </a:rPr>
                      <a:pPr>
                        <a:defRPr sz="2200" b="1">
                          <a:solidFill>
                            <a:schemeClr val="bg1"/>
                          </a:solidFill>
                        </a:defRPr>
                      </a:pPr>
                      <a:t>[CATEGORY NAME]</a:t>
                    </a:fld>
                    <a:endParaRPr lang="fr-FR" sz="2200" b="1" baseline="0" dirty="0">
                      <a:solidFill>
                        <a:schemeClr val="bg1"/>
                      </a:solidFill>
                    </a:endParaRPr>
                  </a:p>
                  <a:p>
                    <a:pPr>
                      <a:defRPr sz="2200" b="1">
                        <a:solidFill>
                          <a:schemeClr val="bg1"/>
                        </a:solidFill>
                      </a:defRPr>
                    </a:pPr>
                    <a:r>
                      <a:rPr lang="fr-FR" sz="2200" b="1" baseline="0" dirty="0" err="1">
                        <a:solidFill>
                          <a:schemeClr val="bg1"/>
                        </a:solidFill>
                      </a:rPr>
                      <a:t>Rs</a:t>
                    </a:r>
                    <a:r>
                      <a:rPr lang="fr-FR" sz="2200" b="1" baseline="0" dirty="0">
                        <a:solidFill>
                          <a:schemeClr val="bg1"/>
                        </a:solidFill>
                      </a:rPr>
                      <a:t> 114 </a:t>
                    </a:r>
                    <a:r>
                      <a:rPr lang="fr-FR" sz="2200" b="1" baseline="0" dirty="0" err="1">
                        <a:solidFill>
                          <a:schemeClr val="bg1"/>
                        </a:solidFill>
                      </a:rPr>
                      <a:t>Bln</a:t>
                    </a:r>
                    <a:endParaRPr lang="fr-FR" sz="2200" b="1" baseline="0" dirty="0">
                      <a:solidFill>
                        <a:schemeClr val="bg1"/>
                      </a:solidFill>
                    </a:endParaRPr>
                  </a:p>
                  <a:p>
                    <a:pPr>
                      <a:defRPr sz="2200" b="1">
                        <a:solidFill>
                          <a:schemeClr val="bg1"/>
                        </a:solidFill>
                      </a:defRPr>
                    </a:pPr>
                    <a:r>
                      <a:rPr lang="fr-FR" sz="2200" b="1" baseline="0" dirty="0">
                        <a:solidFill>
                          <a:schemeClr val="bg1"/>
                        </a:solidFill>
                      </a:rPr>
                      <a:t>(37%)</a:t>
                    </a:r>
                  </a:p>
                </c:rich>
              </c:tx>
              <c:spPr>
                <a:noFill/>
                <a:ln>
                  <a:noFill/>
                </a:ln>
                <a:effectLst/>
              </c:spPr>
              <c:txPr>
                <a:bodyPr rot="0" spcFirstLastPara="1" vertOverflow="ellipsis" vert="horz" wrap="square" lIns="38100" tIns="19050" rIns="38100" bIns="19050" anchor="ctr" anchorCtr="1">
                  <a:spAutoFit/>
                </a:bodyPr>
                <a:lstStyle/>
                <a:p>
                  <a:pPr>
                    <a:defRPr sz="2200" b="1"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3-632C-48D9-85A3-BA2391E55CF2}"/>
                </c:ext>
                <c:ext xmlns:c15="http://schemas.microsoft.com/office/drawing/2012/chart" uri="{CE6537A1-D6FC-4f65-9D91-7224C49458BB}">
                  <c15:layout/>
                  <c15:dlblFieldTable/>
                  <c15:showDataLabelsRange val="0"/>
                </c:ext>
              </c:extLst>
            </c:dLbl>
            <c:dLbl>
              <c:idx val="2"/>
              <c:layout>
                <c:manualLayout>
                  <c:x val="-3.202616076543522E-2"/>
                  <c:y val="0"/>
                </c:manualLayout>
              </c:layout>
              <c:tx>
                <c:rich>
                  <a:bodyPr rot="0" spcFirstLastPara="1" vertOverflow="ellipsis" vert="horz" wrap="square" lIns="38100" tIns="19050" rIns="38100" bIns="19050" anchor="ctr" anchorCtr="1">
                    <a:spAutoFit/>
                  </a:bodyPr>
                  <a:lstStyle/>
                  <a:p>
                    <a:pPr>
                      <a:defRPr sz="2200" b="1" i="0" u="none" strike="noStrike" kern="1200" baseline="0">
                        <a:solidFill>
                          <a:schemeClr val="bg1"/>
                        </a:solidFill>
                        <a:latin typeface="+mn-lt"/>
                        <a:ea typeface="+mn-ea"/>
                        <a:cs typeface="+mn-cs"/>
                      </a:defRPr>
                    </a:pPr>
                    <a:fld id="{E2E34242-168A-40CC-8B44-0E3716D45649}" type="CATEGORYNAME">
                      <a:rPr lang="en-US" sz="2200" b="1" smtClean="0">
                        <a:solidFill>
                          <a:schemeClr val="bg1"/>
                        </a:solidFill>
                      </a:rPr>
                      <a:pPr>
                        <a:defRPr sz="2200" b="1">
                          <a:solidFill>
                            <a:schemeClr val="bg1"/>
                          </a:solidFill>
                        </a:defRPr>
                      </a:pPr>
                      <a:t>[CATEGORY NAME]</a:t>
                    </a:fld>
                    <a:endParaRPr lang="en-US" sz="2200" b="1" baseline="0" dirty="0">
                      <a:solidFill>
                        <a:schemeClr val="bg1"/>
                      </a:solidFill>
                    </a:endParaRPr>
                  </a:p>
                  <a:p>
                    <a:pPr>
                      <a:defRPr sz="2200" b="1">
                        <a:solidFill>
                          <a:schemeClr val="bg1"/>
                        </a:solidFill>
                      </a:defRPr>
                    </a:pPr>
                    <a:r>
                      <a:rPr lang="en-US" sz="2200" b="1" baseline="0" dirty="0">
                        <a:solidFill>
                          <a:schemeClr val="bg1"/>
                        </a:solidFill>
                      </a:rPr>
                      <a:t>Rs 35 </a:t>
                    </a:r>
                    <a:r>
                      <a:rPr lang="en-US" sz="2200" b="1" baseline="0" dirty="0" err="1">
                        <a:solidFill>
                          <a:schemeClr val="bg1"/>
                        </a:solidFill>
                      </a:rPr>
                      <a:t>Bln</a:t>
                    </a:r>
                    <a:r>
                      <a:rPr lang="en-US" sz="2200" b="1" baseline="0" dirty="0">
                        <a:solidFill>
                          <a:schemeClr val="bg1"/>
                        </a:solidFill>
                      </a:rPr>
                      <a:t> (11%)</a:t>
                    </a:r>
                  </a:p>
                </c:rich>
              </c:tx>
              <c:spPr>
                <a:noFill/>
                <a:ln>
                  <a:noFill/>
                </a:ln>
                <a:effectLst/>
              </c:spPr>
              <c:txPr>
                <a:bodyPr rot="0" spcFirstLastPara="1" vertOverflow="ellipsis" vert="horz" wrap="square" lIns="38100" tIns="19050" rIns="38100" bIns="19050" anchor="ctr" anchorCtr="1">
                  <a:spAutoFit/>
                </a:bodyPr>
                <a:lstStyle/>
                <a:p>
                  <a:pPr>
                    <a:defRPr sz="2200" b="1"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2-632C-48D9-85A3-BA2391E55CF2}"/>
                </c:ext>
                <c:ext xmlns:c15="http://schemas.microsoft.com/office/drawing/2012/chart" uri="{CE6537A1-D6FC-4f65-9D91-7224C49458BB}">
                  <c15:layout>
                    <c:manualLayout>
                      <c:w val="0.30902044299274628"/>
                      <c:h val="0.32173835373164655"/>
                    </c:manualLayout>
                  </c15:layout>
                  <c15:dlblFieldTable/>
                  <c15:showDataLabelsRange val="0"/>
                </c:ext>
              </c:extLst>
            </c:dLbl>
            <c:dLbl>
              <c:idx val="3"/>
              <c:layout>
                <c:manualLayout>
                  <c:x val="0.17258712478909793"/>
                  <c:y val="0.19638861365719651"/>
                </c:manualLayout>
              </c:layout>
              <c:tx>
                <c:rich>
                  <a:bodyPr rot="0" spcFirstLastPara="1" vertOverflow="ellipsis" vert="horz" wrap="square" lIns="38100" tIns="19050" rIns="38100" bIns="19050" anchor="ctr" anchorCtr="1">
                    <a:spAutoFit/>
                  </a:bodyPr>
                  <a:lstStyle/>
                  <a:p>
                    <a:pPr>
                      <a:defRPr sz="2200" b="1" i="0" u="none" strike="noStrike" kern="1200" baseline="0">
                        <a:solidFill>
                          <a:schemeClr val="bg1"/>
                        </a:solidFill>
                        <a:latin typeface="+mn-lt"/>
                        <a:ea typeface="+mn-ea"/>
                        <a:cs typeface="+mn-cs"/>
                      </a:defRPr>
                    </a:pPr>
                    <a:fld id="{E3740A0C-5463-4FCE-A846-D7C42D4A312E}" type="CATEGORYNAME">
                      <a:rPr lang="en-US" sz="2200" b="1" smtClean="0">
                        <a:solidFill>
                          <a:schemeClr val="bg1"/>
                        </a:solidFill>
                      </a:rPr>
                      <a:pPr>
                        <a:defRPr sz="2200" b="1">
                          <a:solidFill>
                            <a:schemeClr val="bg1"/>
                          </a:solidFill>
                        </a:defRPr>
                      </a:pPr>
                      <a:t>[CATEGORY NAME]</a:t>
                    </a:fld>
                    <a:r>
                      <a:rPr lang="en-US" sz="2200" b="1" baseline="0" dirty="0">
                        <a:solidFill>
                          <a:schemeClr val="bg1"/>
                        </a:solidFill>
                      </a:rPr>
                      <a:t>
Rs 83 </a:t>
                    </a:r>
                    <a:r>
                      <a:rPr lang="en-US" sz="2200" b="1" baseline="0" dirty="0" err="1">
                        <a:solidFill>
                          <a:schemeClr val="bg1"/>
                        </a:solidFill>
                      </a:rPr>
                      <a:t>Bln</a:t>
                    </a:r>
                    <a:r>
                      <a:rPr lang="en-US" sz="2200" b="1" baseline="0" dirty="0">
                        <a:solidFill>
                          <a:schemeClr val="bg1"/>
                        </a:solidFill>
                      </a:rPr>
                      <a:t> (26%) </a:t>
                    </a:r>
                  </a:p>
                </c:rich>
              </c:tx>
              <c:spPr>
                <a:noFill/>
                <a:ln>
                  <a:noFill/>
                </a:ln>
                <a:effectLst/>
              </c:spPr>
              <c:txPr>
                <a:bodyPr rot="0" spcFirstLastPara="1" vertOverflow="ellipsis" vert="horz" wrap="square" lIns="38100" tIns="19050" rIns="38100" bIns="19050" anchor="ctr" anchorCtr="1">
                  <a:spAutoFit/>
                </a:bodyPr>
                <a:lstStyle/>
                <a:p>
                  <a:pPr>
                    <a:defRPr sz="2200" b="1"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7-8BD9-48DA-87FC-5267FED777D4}"/>
                </c:ext>
                <c:ext xmlns:c15="http://schemas.microsoft.com/office/drawing/2012/chart" uri="{CE6537A1-D6FC-4f65-9D91-7224C49458BB}">
                  <c15:layout>
                    <c:manualLayout>
                      <c:w val="0.17929884630867396"/>
                      <c:h val="0.3849609138188414"/>
                    </c:manualLayout>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showLeaderLines val="1"/>
            <c:leaderLines>
              <c:spPr>
                <a:ln w="38100">
                  <a:solidFill>
                    <a:schemeClr val="bg1"/>
                  </a:solidFill>
                </a:ln>
                <a:effectLst/>
              </c:spPr>
            </c:leaderLines>
            <c:extLst xmlns:c16r2="http://schemas.microsoft.com/office/drawing/2015/06/chart">
              <c:ext xmlns:c15="http://schemas.microsoft.com/office/drawing/2012/chart" uri="{CE6537A1-D6FC-4f65-9D91-7224C49458BB}"/>
            </c:extLst>
          </c:dLbls>
          <c:cat>
            <c:strRef>
              <c:f>Sheet1!$A$2:$A$5</c:f>
              <c:strCache>
                <c:ptCount val="4"/>
                <c:pt idx="0">
                  <c:v>Wapda Equity + IDC</c:v>
                </c:pt>
                <c:pt idx="1">
                  <c:v>PSDP Grant</c:v>
                </c:pt>
                <c:pt idx="2">
                  <c:v>Local Commercial Financing</c:v>
                </c:pt>
                <c:pt idx="3">
                  <c:v>Foreign Commercial Financing</c:v>
                </c:pt>
              </c:strCache>
            </c:strRef>
          </c:cat>
          <c:val>
            <c:numRef>
              <c:f>Sheet1!$B$2:$B$5</c:f>
              <c:numCache>
                <c:formatCode>General</c:formatCode>
                <c:ptCount val="4"/>
                <c:pt idx="0">
                  <c:v>80</c:v>
                </c:pt>
                <c:pt idx="1">
                  <c:v>114</c:v>
                </c:pt>
                <c:pt idx="2">
                  <c:v>35</c:v>
                </c:pt>
                <c:pt idx="3">
                  <c:v>83</c:v>
                </c:pt>
              </c:numCache>
            </c:numRef>
          </c:val>
          <c:extLst xmlns:c16r2="http://schemas.microsoft.com/office/drawing/2015/06/chart">
            <c:ext xmlns:c16="http://schemas.microsoft.com/office/drawing/2014/chart" uri="{C3380CC4-5D6E-409C-BE32-E72D297353CC}">
              <c16:uniqueId val="{00000000-632C-48D9-85A3-BA2391E55CF2}"/>
            </c:ext>
          </c:extLst>
        </c:ser>
        <c:ser>
          <c:idx val="1"/>
          <c:order val="1"/>
          <c:tx>
            <c:strRef>
              <c:f>Sheet1!$C$1</c:f>
              <c:strCache>
                <c:ptCount val="1"/>
                <c:pt idx="0">
                  <c:v>Percentage</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xmlns:c16r2="http://schemas.microsoft.com/office/drawing/2015/06/chart">
              <c:ext xmlns:c16="http://schemas.microsoft.com/office/drawing/2014/chart" uri="{C3380CC4-5D6E-409C-BE32-E72D297353CC}">
                <c16:uniqueId val="{00000009-8BD9-48DA-87FC-5267FED777D4}"/>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xmlns:c16r2="http://schemas.microsoft.com/office/drawing/2015/06/chart">
              <c:ext xmlns:c16="http://schemas.microsoft.com/office/drawing/2014/chart" uri="{C3380CC4-5D6E-409C-BE32-E72D297353CC}">
                <c16:uniqueId val="{0000000B-8BD9-48DA-87FC-5267FED777D4}"/>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xmlns:c16r2="http://schemas.microsoft.com/office/drawing/2015/06/chart">
              <c:ext xmlns:c16="http://schemas.microsoft.com/office/drawing/2014/chart" uri="{C3380CC4-5D6E-409C-BE32-E72D297353CC}">
                <c16:uniqueId val="{0000000D-8BD9-48DA-87FC-5267FED777D4}"/>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xmlns:c16r2="http://schemas.microsoft.com/office/drawing/2015/06/chart">
              <c:ext xmlns:c16="http://schemas.microsoft.com/office/drawing/2014/chart" uri="{C3380CC4-5D6E-409C-BE32-E72D297353CC}">
                <c16:uniqueId val="{0000000F-8BD9-48DA-87FC-5267FED777D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showLegendKey val="0"/>
            <c:showVal val="0"/>
            <c:showCatName val="1"/>
            <c:showSerName val="0"/>
            <c:showPercent val="1"/>
            <c:showBubbleSize val="0"/>
            <c:showLeaderLines val="1"/>
            <c:leaderLines>
              <c:spPr>
                <a:ln w="9525">
                  <a:solidFill>
                    <a:schemeClr val="tx2">
                      <a:lumMod val="35000"/>
                      <a:lumOff val="65000"/>
                    </a:schemeClr>
                  </a:solidFill>
                </a:ln>
                <a:effectLst/>
              </c:spPr>
            </c:leaderLines>
            <c:extLst xmlns:c16r2="http://schemas.microsoft.com/office/drawing/2015/06/chart">
              <c:ext xmlns:c15="http://schemas.microsoft.com/office/drawing/2012/chart" uri="{CE6537A1-D6FC-4f65-9D91-7224C49458BB}"/>
            </c:extLst>
          </c:dLbls>
          <c:cat>
            <c:strRef>
              <c:f>Sheet1!$A$2:$A$5</c:f>
              <c:strCache>
                <c:ptCount val="4"/>
                <c:pt idx="0">
                  <c:v>Wapda Equity + IDC</c:v>
                </c:pt>
                <c:pt idx="1">
                  <c:v>PSDP Grant</c:v>
                </c:pt>
                <c:pt idx="2">
                  <c:v>Local Commercial Financing</c:v>
                </c:pt>
                <c:pt idx="3">
                  <c:v>Foreign Commercial Financing</c:v>
                </c:pt>
              </c:strCache>
            </c:strRef>
          </c:cat>
          <c:val>
            <c:numRef>
              <c:f>Sheet1!$C$2:$C$5</c:f>
              <c:numCache>
                <c:formatCode>0%</c:formatCode>
                <c:ptCount val="4"/>
                <c:pt idx="0">
                  <c:v>0.25641025641025639</c:v>
                </c:pt>
                <c:pt idx="1">
                  <c:v>0.36538461538461536</c:v>
                </c:pt>
                <c:pt idx="2">
                  <c:v>0.11217948717948718</c:v>
                </c:pt>
                <c:pt idx="3">
                  <c:v>0.26602564102564102</c:v>
                </c:pt>
              </c:numCache>
            </c:numRef>
          </c:val>
          <c:extLst xmlns:c16r2="http://schemas.microsoft.com/office/drawing/2015/06/chart">
            <c:ext xmlns:c16="http://schemas.microsoft.com/office/drawing/2014/chart" uri="{C3380CC4-5D6E-409C-BE32-E72D297353CC}">
              <c16:uniqueId val="{00000001-632C-48D9-85A3-BA2391E55CF2}"/>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 Id="rId4" Type="http://schemas.openxmlformats.org/officeDocument/2006/relationships/image" Target="../media/image1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 Id="rId4"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B4AE76-A207-4BD8-B9F8-FADF243E66CD}"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US"/>
        </a:p>
      </dgm:t>
    </dgm:pt>
    <dgm:pt modelId="{78B543B9-8E44-4B00-A314-AC7E8232C18F}">
      <dgm:prSet phldrT="[Text]"/>
      <dgm:spPr/>
      <dgm:t>
        <a:bodyPr/>
        <a:lstStyle/>
        <a:p>
          <a:r>
            <a:rPr lang="en-US" b="1" cap="none" spc="0" dirty="0">
              <a:ln w="6600">
                <a:solidFill>
                  <a:schemeClr val="accent2"/>
                </a:solidFill>
                <a:prstDash val="solid"/>
              </a:ln>
              <a:solidFill>
                <a:srgbClr val="FFFFFF"/>
              </a:solidFill>
              <a:effectLst>
                <a:outerShdw dist="38100" dir="2700000" algn="tl" rotWithShape="0">
                  <a:schemeClr val="accent2"/>
                </a:outerShdw>
              </a:effectLst>
            </a:rPr>
            <a:t>POPULATION</a:t>
          </a:r>
        </a:p>
      </dgm:t>
    </dgm:pt>
    <dgm:pt modelId="{9DD4B55B-4C15-4F00-9D90-04C395409066}" type="parTrans" cxnId="{C16D651F-E56D-43DE-8101-C8373BDCF5FE}">
      <dgm:prSet/>
      <dgm:spPr/>
      <dgm:t>
        <a:bodyPr/>
        <a:lstStyle/>
        <a:p>
          <a:endParaRPr lang="en-US"/>
        </a:p>
      </dgm:t>
    </dgm:pt>
    <dgm:pt modelId="{692A896F-F612-495A-918B-62C47AF3829D}" type="sibTrans" cxnId="{C16D651F-E56D-43DE-8101-C8373BDCF5FE}">
      <dgm:prSet/>
      <dgm:spPr/>
      <dgm:t>
        <a:bodyPr/>
        <a:lstStyle/>
        <a:p>
          <a:endParaRPr lang="en-US"/>
        </a:p>
      </dgm:t>
    </dgm:pt>
    <dgm:pt modelId="{E4153DE9-8F74-4FF5-836B-0F014A90B2C3}">
      <dgm:prSet phldrT="[Text]" custT="1"/>
      <dgm:spPr>
        <a:solidFill>
          <a:srgbClr val="008000">
            <a:alpha val="95000"/>
          </a:srgbClr>
        </a:solidFill>
      </dgm:spPr>
      <dgm:t>
        <a:bodyPr/>
        <a:lstStyle/>
        <a:p>
          <a:r>
            <a:rPr lang="en-US" sz="3200" b="1" cap="none" spc="0" dirty="0">
              <a:ln w="6600">
                <a:solidFill>
                  <a:schemeClr val="accent2"/>
                </a:solidFill>
                <a:prstDash val="solid"/>
              </a:ln>
              <a:solidFill>
                <a:srgbClr val="FFFFFF"/>
              </a:solidFill>
              <a:effectLst>
                <a:outerShdw dist="38100" dir="2700000" algn="tl" rotWithShape="0">
                  <a:schemeClr val="accent2"/>
                </a:outerShdw>
              </a:effectLst>
            </a:rPr>
            <a:t>HUMAN SECURITY</a:t>
          </a:r>
        </a:p>
      </dgm:t>
    </dgm:pt>
    <dgm:pt modelId="{ABE41AEC-4A64-47F0-A986-51563EED7E1F}" type="parTrans" cxnId="{9B871ECC-9D1A-49F3-A78A-3F33EF30406B}">
      <dgm:prSet/>
      <dgm:spPr/>
      <dgm:t>
        <a:bodyPr/>
        <a:lstStyle/>
        <a:p>
          <a:endParaRPr lang="en-US"/>
        </a:p>
      </dgm:t>
    </dgm:pt>
    <dgm:pt modelId="{36ABE582-BF38-4204-83C6-70188F64CC8F}" type="sibTrans" cxnId="{9B871ECC-9D1A-49F3-A78A-3F33EF30406B}">
      <dgm:prSet/>
      <dgm:spPr/>
      <dgm:t>
        <a:bodyPr/>
        <a:lstStyle/>
        <a:p>
          <a:endParaRPr lang="en-US"/>
        </a:p>
      </dgm:t>
    </dgm:pt>
    <dgm:pt modelId="{55D6BCAF-6EE5-4F0F-9BD6-6EC4E70F63B1}">
      <dgm:prSet phldrT="[Text]"/>
      <dgm:spPr>
        <a:solidFill>
          <a:srgbClr val="008000"/>
        </a:solidFill>
        <a:ln>
          <a:solidFill>
            <a:srgbClr val="FFFF00"/>
          </a:solidFill>
        </a:ln>
      </dgm:spPr>
      <dgm:t>
        <a:bodyPr/>
        <a:lstStyle/>
        <a:p>
          <a:r>
            <a:rPr lang="en-US" b="1" cap="none" spc="0" dirty="0">
              <a:ln w="6600">
                <a:solidFill>
                  <a:schemeClr val="accent2"/>
                </a:solidFill>
                <a:prstDash val="solid"/>
              </a:ln>
              <a:solidFill>
                <a:srgbClr val="FFFFFF"/>
              </a:solidFill>
              <a:effectLst>
                <a:outerShdw dist="38100" dir="2700000" algn="tl" rotWithShape="0">
                  <a:schemeClr val="accent2"/>
                </a:outerShdw>
              </a:effectLst>
            </a:rPr>
            <a:t>FOOD</a:t>
          </a:r>
        </a:p>
      </dgm:t>
    </dgm:pt>
    <dgm:pt modelId="{04EEA2E9-3710-41C4-AA47-70E822F7BFA0}" type="parTrans" cxnId="{BA5AB122-C167-488E-B7F0-42F997BC0470}">
      <dgm:prSet/>
      <dgm:spPr/>
      <dgm:t>
        <a:bodyPr/>
        <a:lstStyle/>
        <a:p>
          <a:endParaRPr lang="en-US"/>
        </a:p>
      </dgm:t>
    </dgm:pt>
    <dgm:pt modelId="{EAF19E47-BF79-4B2F-96B8-7A7B8EC586D2}" type="sibTrans" cxnId="{BA5AB122-C167-488E-B7F0-42F997BC0470}">
      <dgm:prSet/>
      <dgm:spPr/>
      <dgm:t>
        <a:bodyPr/>
        <a:lstStyle/>
        <a:p>
          <a:endParaRPr lang="en-US"/>
        </a:p>
      </dgm:t>
    </dgm:pt>
    <dgm:pt modelId="{F188E24E-4BF9-41A2-811F-C44DDFAED736}">
      <dgm:prSet phldrT="[Text]"/>
      <dgm:spPr>
        <a:solidFill>
          <a:schemeClr val="bg1">
            <a:lumMod val="95000"/>
            <a:alpha val="80000"/>
          </a:schemeClr>
        </a:solidFill>
        <a:ln>
          <a:solidFill>
            <a:srgbClr val="FFFF00"/>
          </a:solidFill>
        </a:ln>
      </dgm:spPr>
      <dgm:t>
        <a:bodyPr/>
        <a:lstStyle/>
        <a:p>
          <a:r>
            <a:rPr lang="en-US" b="1" cap="none" spc="0" dirty="0">
              <a:ln w="6600">
                <a:solidFill>
                  <a:schemeClr val="accent2"/>
                </a:solidFill>
                <a:prstDash val="solid"/>
              </a:ln>
              <a:solidFill>
                <a:srgbClr val="FFFFFF"/>
              </a:solidFill>
              <a:effectLst>
                <a:outerShdw dist="38100" dir="2700000" algn="tl" rotWithShape="0">
                  <a:schemeClr val="accent2"/>
                </a:outerShdw>
              </a:effectLst>
            </a:rPr>
            <a:t>WATER</a:t>
          </a:r>
        </a:p>
      </dgm:t>
    </dgm:pt>
    <dgm:pt modelId="{BA336453-CEDA-488E-A278-867FC21D4379}" type="sibTrans" cxnId="{C41EBA0A-AA79-4B24-89CE-89B90F5181EC}">
      <dgm:prSet/>
      <dgm:spPr/>
      <dgm:t>
        <a:bodyPr/>
        <a:lstStyle/>
        <a:p>
          <a:endParaRPr lang="en-US"/>
        </a:p>
      </dgm:t>
    </dgm:pt>
    <dgm:pt modelId="{AB1479D3-E0AF-449E-87A0-E44F2AF8F37A}" type="parTrans" cxnId="{C41EBA0A-AA79-4B24-89CE-89B90F5181EC}">
      <dgm:prSet/>
      <dgm:spPr/>
      <dgm:t>
        <a:bodyPr/>
        <a:lstStyle/>
        <a:p>
          <a:endParaRPr lang="en-US"/>
        </a:p>
      </dgm:t>
    </dgm:pt>
    <dgm:pt modelId="{4A9D5DEF-CC92-4653-A666-BF4AE3E70055}">
      <dgm:prSet phldrT="[Text]"/>
      <dgm:spPr>
        <a:ln>
          <a:noFill/>
        </a:ln>
      </dgm:spPr>
      <dgm:t>
        <a:bodyPr/>
        <a:lstStyle/>
        <a:p>
          <a:endParaRPr lang="en-US" b="1" dirty="0">
            <a:solidFill>
              <a:schemeClr val="tx1"/>
            </a:solidFill>
          </a:endParaRPr>
        </a:p>
      </dgm:t>
    </dgm:pt>
    <dgm:pt modelId="{E24B0F52-2A63-4134-B589-F25CEA8F0818}" type="sibTrans" cxnId="{0BA091CC-68B0-4CDD-9AFD-80B8F13A8ED6}">
      <dgm:prSet/>
      <dgm:spPr/>
      <dgm:t>
        <a:bodyPr/>
        <a:lstStyle/>
        <a:p>
          <a:endParaRPr lang="en-US"/>
        </a:p>
      </dgm:t>
    </dgm:pt>
    <dgm:pt modelId="{D89ED63A-25D5-44DD-B796-3E4D59ACBBE0}" type="parTrans" cxnId="{0BA091CC-68B0-4CDD-9AFD-80B8F13A8ED6}">
      <dgm:prSet/>
      <dgm:spPr/>
      <dgm:t>
        <a:bodyPr/>
        <a:lstStyle/>
        <a:p>
          <a:endParaRPr lang="en-US"/>
        </a:p>
      </dgm:t>
    </dgm:pt>
    <dgm:pt modelId="{8D3DF5C7-8B42-4A01-950B-743FD4D421E5}" type="pres">
      <dgm:prSet presAssocID="{4CB4AE76-A207-4BD8-B9F8-FADF243E66CD}" presName="compositeShape" presStyleCnt="0">
        <dgm:presLayoutVars>
          <dgm:chMax val="7"/>
          <dgm:dir/>
          <dgm:resizeHandles val="exact"/>
        </dgm:presLayoutVars>
      </dgm:prSet>
      <dgm:spPr/>
      <dgm:t>
        <a:bodyPr/>
        <a:lstStyle/>
        <a:p>
          <a:endParaRPr lang="en-US"/>
        </a:p>
      </dgm:t>
    </dgm:pt>
    <dgm:pt modelId="{127AA142-A9C1-4780-8539-8B343992E70D}" type="pres">
      <dgm:prSet presAssocID="{4A9D5DEF-CC92-4653-A666-BF4AE3E70055}" presName="circ1" presStyleLbl="vennNode1" presStyleIdx="0" presStyleCnt="5" custScaleX="215182" custScaleY="161386" custLinFactX="-23263" custLinFactNeighborX="-100000" custLinFactNeighborY="-48355"/>
      <dgm:spPr>
        <a:blipFill rotWithShape="0">
          <a:blip xmlns:r="http://schemas.openxmlformats.org/officeDocument/2006/relationships" r:embed="rId1"/>
          <a:srcRect/>
          <a:stretch>
            <a:fillRect l="-12000" r="-12000"/>
          </a:stretch>
        </a:blipFill>
        <a:ln w="76200">
          <a:solidFill>
            <a:srgbClr val="FF0000"/>
          </a:solidFill>
        </a:ln>
      </dgm:spPr>
    </dgm:pt>
    <dgm:pt modelId="{3AE78C30-0877-48DF-A2DD-FA48C4AC56F2}" type="pres">
      <dgm:prSet presAssocID="{4A9D5DEF-CC92-4653-A666-BF4AE3E70055}" presName="circ1Tx" presStyleLbl="revTx" presStyleIdx="0" presStyleCnt="0" custLinFactX="-15209" custLinFactY="100000" custLinFactNeighborX="-100000" custLinFactNeighborY="146284">
        <dgm:presLayoutVars>
          <dgm:chMax val="0"/>
          <dgm:chPref val="0"/>
          <dgm:bulletEnabled val="1"/>
        </dgm:presLayoutVars>
      </dgm:prSet>
      <dgm:spPr/>
      <dgm:t>
        <a:bodyPr/>
        <a:lstStyle/>
        <a:p>
          <a:endParaRPr lang="en-US"/>
        </a:p>
      </dgm:t>
    </dgm:pt>
    <dgm:pt modelId="{7394F7E6-F031-4998-AC9B-D7AF6850E33C}" type="pres">
      <dgm:prSet presAssocID="{F188E24E-4BF9-41A2-811F-C44DDFAED736}" presName="circ2" presStyleLbl="vennNode1" presStyleIdx="1" presStyleCnt="5" custScaleX="216023" custScaleY="161938" custLinFactNeighborX="58568" custLinFactNeighborY="-78088"/>
      <dgm:spPr>
        <a:blipFill rotWithShape="0">
          <a:blip xmlns:r="http://schemas.openxmlformats.org/officeDocument/2006/relationships" r:embed="rId2"/>
          <a:srcRect/>
          <a:stretch>
            <a:fillRect l="-27000" r="-27000"/>
          </a:stretch>
        </a:blipFill>
        <a:ln w="76200">
          <a:solidFill>
            <a:srgbClr val="FF0000"/>
          </a:solidFill>
        </a:ln>
      </dgm:spPr>
    </dgm:pt>
    <dgm:pt modelId="{0B7B68DB-C9B1-4EDB-8272-35BF8A0F5519}" type="pres">
      <dgm:prSet presAssocID="{F188E24E-4BF9-41A2-811F-C44DDFAED736}" presName="circ2Tx" presStyleLbl="revTx" presStyleIdx="0" presStyleCnt="0" custScaleX="83334" custScaleY="51316" custLinFactNeighborX="-94960" custLinFactNeighborY="-60779">
        <dgm:presLayoutVars>
          <dgm:chMax val="0"/>
          <dgm:chPref val="0"/>
          <dgm:bulletEnabled val="1"/>
        </dgm:presLayoutVars>
      </dgm:prSet>
      <dgm:spPr/>
      <dgm:t>
        <a:bodyPr/>
        <a:lstStyle/>
        <a:p>
          <a:endParaRPr lang="en-US"/>
        </a:p>
      </dgm:t>
    </dgm:pt>
    <dgm:pt modelId="{BCB33526-36EB-4274-9F5D-2AD2D9343004}" type="pres">
      <dgm:prSet presAssocID="{78B543B9-8E44-4B00-A314-AC7E8232C18F}" presName="circ3" presStyleLbl="vennNode1" presStyleIdx="2" presStyleCnt="5" custScaleX="215182" custScaleY="161386" custLinFactNeighborX="77450" custLinFactNeighborY="1221"/>
      <dgm:spPr>
        <a:blipFill rotWithShape="0">
          <a:blip xmlns:r="http://schemas.openxmlformats.org/officeDocument/2006/relationships" r:embed="rId3"/>
          <a:srcRect/>
          <a:stretch>
            <a:fillRect l="-9000" r="-9000"/>
          </a:stretch>
        </a:blipFill>
      </dgm:spPr>
    </dgm:pt>
    <dgm:pt modelId="{229508A1-5695-4202-B15C-B41C1C1256CD}" type="pres">
      <dgm:prSet presAssocID="{78B543B9-8E44-4B00-A314-AC7E8232C18F}" presName="circ3Tx" presStyleLbl="revTx" presStyleIdx="0" presStyleCnt="0" custScaleX="118503" custLinFactNeighborX="-19243" custLinFactNeighborY="-62896">
        <dgm:presLayoutVars>
          <dgm:chMax val="0"/>
          <dgm:chPref val="0"/>
          <dgm:bulletEnabled val="1"/>
        </dgm:presLayoutVars>
      </dgm:prSet>
      <dgm:spPr/>
      <dgm:t>
        <a:bodyPr/>
        <a:lstStyle/>
        <a:p>
          <a:endParaRPr lang="en-US"/>
        </a:p>
      </dgm:t>
    </dgm:pt>
    <dgm:pt modelId="{6B4123BB-9A77-4183-AA63-44D794AA339C}" type="pres">
      <dgm:prSet presAssocID="{55D6BCAF-6EE5-4F0F-9BD6-6EC4E70F63B1}" presName="circ4" presStyleLbl="vennNode1" presStyleIdx="3" presStyleCnt="5" custScaleX="215182" custScaleY="162594" custLinFactNeighborX="-93802" custLinFactNeighborY="617"/>
      <dgm:spPr>
        <a:blipFill rotWithShape="0">
          <a:blip xmlns:r="http://schemas.openxmlformats.org/officeDocument/2006/relationships" r:embed="rId4"/>
          <a:srcRect/>
          <a:stretch>
            <a:fillRect t="-3000" b="-3000"/>
          </a:stretch>
        </a:blipFill>
        <a:ln w="76200">
          <a:solidFill>
            <a:srgbClr val="FF0000"/>
          </a:solidFill>
        </a:ln>
      </dgm:spPr>
    </dgm:pt>
    <dgm:pt modelId="{93A6385C-EC30-4A31-ABEC-1E28204AE3FE}" type="pres">
      <dgm:prSet presAssocID="{55D6BCAF-6EE5-4F0F-9BD6-6EC4E70F63B1}" presName="circ4Tx" presStyleLbl="revTx" presStyleIdx="0" presStyleCnt="0" custScaleY="68302" custLinFactY="-100000" custLinFactNeighborX="-13037" custLinFactNeighborY="-130434">
        <dgm:presLayoutVars>
          <dgm:chMax val="0"/>
          <dgm:chPref val="0"/>
          <dgm:bulletEnabled val="1"/>
        </dgm:presLayoutVars>
      </dgm:prSet>
      <dgm:spPr/>
      <dgm:t>
        <a:bodyPr/>
        <a:lstStyle/>
        <a:p>
          <a:endParaRPr lang="en-US"/>
        </a:p>
      </dgm:t>
    </dgm:pt>
    <dgm:pt modelId="{46260424-3239-4D08-951D-8F61A0E6B93C}" type="pres">
      <dgm:prSet presAssocID="{E4153DE9-8F74-4FF5-836B-0F014A90B2C3}" presName="circ5" presStyleLbl="vennNode1" presStyleIdx="4" presStyleCnt="5" custScaleX="202386" custScaleY="212789" custLinFactNeighborX="19213" custLinFactNeighborY="-8073"/>
      <dgm:spPr>
        <a:solidFill>
          <a:schemeClr val="bg1">
            <a:alpha val="28000"/>
          </a:schemeClr>
        </a:solidFill>
      </dgm:spPr>
    </dgm:pt>
    <dgm:pt modelId="{80D446F5-1533-4FAE-BEEA-8CFCAD83CD6C}" type="pres">
      <dgm:prSet presAssocID="{E4153DE9-8F74-4FF5-836B-0F014A90B2C3}" presName="circ5Tx" presStyleLbl="revTx" presStyleIdx="0" presStyleCnt="0" custLinFactX="24660" custLinFactNeighborX="100000" custLinFactNeighborY="29448">
        <dgm:presLayoutVars>
          <dgm:chMax val="0"/>
          <dgm:chPref val="0"/>
          <dgm:bulletEnabled val="1"/>
        </dgm:presLayoutVars>
      </dgm:prSet>
      <dgm:spPr/>
      <dgm:t>
        <a:bodyPr/>
        <a:lstStyle/>
        <a:p>
          <a:endParaRPr lang="en-US"/>
        </a:p>
      </dgm:t>
    </dgm:pt>
  </dgm:ptLst>
  <dgm:cxnLst>
    <dgm:cxn modelId="{9B871ECC-9D1A-49F3-A78A-3F33EF30406B}" srcId="{4CB4AE76-A207-4BD8-B9F8-FADF243E66CD}" destId="{E4153DE9-8F74-4FF5-836B-0F014A90B2C3}" srcOrd="4" destOrd="0" parTransId="{ABE41AEC-4A64-47F0-A986-51563EED7E1F}" sibTransId="{36ABE582-BF38-4204-83C6-70188F64CC8F}"/>
    <dgm:cxn modelId="{C16D651F-E56D-43DE-8101-C8373BDCF5FE}" srcId="{4CB4AE76-A207-4BD8-B9F8-FADF243E66CD}" destId="{78B543B9-8E44-4B00-A314-AC7E8232C18F}" srcOrd="2" destOrd="0" parTransId="{9DD4B55B-4C15-4F00-9D90-04C395409066}" sibTransId="{692A896F-F612-495A-918B-62C47AF3829D}"/>
    <dgm:cxn modelId="{3414EF8B-FF88-414A-897D-B1556E28257B}" type="presOf" srcId="{55D6BCAF-6EE5-4F0F-9BD6-6EC4E70F63B1}" destId="{93A6385C-EC30-4A31-ABEC-1E28204AE3FE}" srcOrd="0" destOrd="0" presId="urn:microsoft.com/office/officeart/2005/8/layout/venn1"/>
    <dgm:cxn modelId="{BA5AB122-C167-488E-B7F0-42F997BC0470}" srcId="{4CB4AE76-A207-4BD8-B9F8-FADF243E66CD}" destId="{55D6BCAF-6EE5-4F0F-9BD6-6EC4E70F63B1}" srcOrd="3" destOrd="0" parTransId="{04EEA2E9-3710-41C4-AA47-70E822F7BFA0}" sibTransId="{EAF19E47-BF79-4B2F-96B8-7A7B8EC586D2}"/>
    <dgm:cxn modelId="{0FBE1392-15FB-43B0-BF33-99A7A199CBE2}" type="presOf" srcId="{4A9D5DEF-CC92-4653-A666-BF4AE3E70055}" destId="{3AE78C30-0877-48DF-A2DD-FA48C4AC56F2}" srcOrd="0" destOrd="0" presId="urn:microsoft.com/office/officeart/2005/8/layout/venn1"/>
    <dgm:cxn modelId="{0A2C7E03-12B0-4001-9B96-6D91107FCFED}" type="presOf" srcId="{E4153DE9-8F74-4FF5-836B-0F014A90B2C3}" destId="{80D446F5-1533-4FAE-BEEA-8CFCAD83CD6C}" srcOrd="0" destOrd="0" presId="urn:microsoft.com/office/officeart/2005/8/layout/venn1"/>
    <dgm:cxn modelId="{6F191CE3-61A8-4563-9868-033C362C592B}" type="presOf" srcId="{4CB4AE76-A207-4BD8-B9F8-FADF243E66CD}" destId="{8D3DF5C7-8B42-4A01-950B-743FD4D421E5}" srcOrd="0" destOrd="0" presId="urn:microsoft.com/office/officeart/2005/8/layout/venn1"/>
    <dgm:cxn modelId="{A4400294-E0CD-4567-8B64-0602C0223BB7}" type="presOf" srcId="{78B543B9-8E44-4B00-A314-AC7E8232C18F}" destId="{229508A1-5695-4202-B15C-B41C1C1256CD}" srcOrd="0" destOrd="0" presId="urn:microsoft.com/office/officeart/2005/8/layout/venn1"/>
    <dgm:cxn modelId="{0BA091CC-68B0-4CDD-9AFD-80B8F13A8ED6}" srcId="{4CB4AE76-A207-4BD8-B9F8-FADF243E66CD}" destId="{4A9D5DEF-CC92-4653-A666-BF4AE3E70055}" srcOrd="0" destOrd="0" parTransId="{D89ED63A-25D5-44DD-B796-3E4D59ACBBE0}" sibTransId="{E24B0F52-2A63-4134-B589-F25CEA8F0818}"/>
    <dgm:cxn modelId="{C41EBA0A-AA79-4B24-89CE-89B90F5181EC}" srcId="{4CB4AE76-A207-4BD8-B9F8-FADF243E66CD}" destId="{F188E24E-4BF9-41A2-811F-C44DDFAED736}" srcOrd="1" destOrd="0" parTransId="{AB1479D3-E0AF-449E-87A0-E44F2AF8F37A}" sibTransId="{BA336453-CEDA-488E-A278-867FC21D4379}"/>
    <dgm:cxn modelId="{6E22899B-EAC7-4873-B841-8FB2B2715FE6}" type="presOf" srcId="{F188E24E-4BF9-41A2-811F-C44DDFAED736}" destId="{0B7B68DB-C9B1-4EDB-8272-35BF8A0F5519}" srcOrd="0" destOrd="0" presId="urn:microsoft.com/office/officeart/2005/8/layout/venn1"/>
    <dgm:cxn modelId="{EADF0A1F-36D7-43DB-8A78-CD5F14B39C7A}" type="presParOf" srcId="{8D3DF5C7-8B42-4A01-950B-743FD4D421E5}" destId="{127AA142-A9C1-4780-8539-8B343992E70D}" srcOrd="0" destOrd="0" presId="urn:microsoft.com/office/officeart/2005/8/layout/venn1"/>
    <dgm:cxn modelId="{7ADDC3D0-DCAC-49CF-8000-ED9A5ED79BC1}" type="presParOf" srcId="{8D3DF5C7-8B42-4A01-950B-743FD4D421E5}" destId="{3AE78C30-0877-48DF-A2DD-FA48C4AC56F2}" srcOrd="1" destOrd="0" presId="urn:microsoft.com/office/officeart/2005/8/layout/venn1"/>
    <dgm:cxn modelId="{F1D0A672-0C11-47C3-8B2E-249712ADA897}" type="presParOf" srcId="{8D3DF5C7-8B42-4A01-950B-743FD4D421E5}" destId="{7394F7E6-F031-4998-AC9B-D7AF6850E33C}" srcOrd="2" destOrd="0" presId="urn:microsoft.com/office/officeart/2005/8/layout/venn1"/>
    <dgm:cxn modelId="{A9D44C92-C066-4072-BDB9-72EF130C9BA1}" type="presParOf" srcId="{8D3DF5C7-8B42-4A01-950B-743FD4D421E5}" destId="{0B7B68DB-C9B1-4EDB-8272-35BF8A0F5519}" srcOrd="3" destOrd="0" presId="urn:microsoft.com/office/officeart/2005/8/layout/venn1"/>
    <dgm:cxn modelId="{E3872588-DC05-4D4C-BB6C-C03283724295}" type="presParOf" srcId="{8D3DF5C7-8B42-4A01-950B-743FD4D421E5}" destId="{BCB33526-36EB-4274-9F5D-2AD2D9343004}" srcOrd="4" destOrd="0" presId="urn:microsoft.com/office/officeart/2005/8/layout/venn1"/>
    <dgm:cxn modelId="{721E7BCD-1289-409F-8CDA-965C0BBD314A}" type="presParOf" srcId="{8D3DF5C7-8B42-4A01-950B-743FD4D421E5}" destId="{229508A1-5695-4202-B15C-B41C1C1256CD}" srcOrd="5" destOrd="0" presId="urn:microsoft.com/office/officeart/2005/8/layout/venn1"/>
    <dgm:cxn modelId="{871D0612-C850-4765-BF72-B382C626C5DF}" type="presParOf" srcId="{8D3DF5C7-8B42-4A01-950B-743FD4D421E5}" destId="{6B4123BB-9A77-4183-AA63-44D794AA339C}" srcOrd="6" destOrd="0" presId="urn:microsoft.com/office/officeart/2005/8/layout/venn1"/>
    <dgm:cxn modelId="{67316545-1FA7-4D01-9835-6CA8BAE3D90A}" type="presParOf" srcId="{8D3DF5C7-8B42-4A01-950B-743FD4D421E5}" destId="{93A6385C-EC30-4A31-ABEC-1E28204AE3FE}" srcOrd="7" destOrd="0" presId="urn:microsoft.com/office/officeart/2005/8/layout/venn1"/>
    <dgm:cxn modelId="{F2A5BD8F-3569-4E16-8C9F-D34BF1D8982C}" type="presParOf" srcId="{8D3DF5C7-8B42-4A01-950B-743FD4D421E5}" destId="{46260424-3239-4D08-951D-8F61A0E6B93C}" srcOrd="8" destOrd="0" presId="urn:microsoft.com/office/officeart/2005/8/layout/venn1"/>
    <dgm:cxn modelId="{DCEBAFA0-B644-40F0-ADEF-6F0DEE448626}" type="presParOf" srcId="{8D3DF5C7-8B42-4A01-950B-743FD4D421E5}" destId="{80D446F5-1533-4FAE-BEEA-8CFCAD83CD6C}" srcOrd="9"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1B7BE3-E873-4883-9916-A795356BD622}"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en-US"/>
        </a:p>
      </dgm:t>
    </dgm:pt>
    <dgm:pt modelId="{0F59B15A-A04C-42D4-9271-26C50D018F7A}">
      <dgm:prSet phldrT="[Text]" custT="1"/>
      <dgm:spPr>
        <a:solidFill>
          <a:srgbClr val="0000FF"/>
        </a:solidFill>
      </dgm:spPr>
      <dgm:t>
        <a:bodyPr/>
        <a:lstStyle/>
        <a:p>
          <a:r>
            <a:rPr lang="en-US" sz="2800" b="1"/>
            <a:t>1958-2020</a:t>
          </a:r>
          <a:endParaRPr lang="en-US" sz="2800" b="1" dirty="0"/>
        </a:p>
      </dgm:t>
    </dgm:pt>
    <dgm:pt modelId="{D79818D6-F5B8-4ED7-8855-64787E2D0795}" type="parTrans" cxnId="{3D31D923-4E89-4ABE-B629-B2E686C05B5B}">
      <dgm:prSet/>
      <dgm:spPr/>
      <dgm:t>
        <a:bodyPr/>
        <a:lstStyle/>
        <a:p>
          <a:endParaRPr lang="en-US" sz="2800" b="1"/>
        </a:p>
      </dgm:t>
    </dgm:pt>
    <dgm:pt modelId="{4F651182-8996-4078-9C2F-32F9D6620182}" type="sibTrans" cxnId="{3D31D923-4E89-4ABE-B629-B2E686C05B5B}">
      <dgm:prSet/>
      <dgm:spPr/>
      <dgm:t>
        <a:bodyPr/>
        <a:lstStyle/>
        <a:p>
          <a:endParaRPr lang="en-US" sz="2800" b="1"/>
        </a:p>
      </dgm:t>
    </dgm:pt>
    <dgm:pt modelId="{5DC9868E-B17A-4A8F-BD84-34E16108E965}">
      <dgm:prSet phldrT="[Text]" custT="1"/>
      <dgm:spPr>
        <a:solidFill>
          <a:schemeClr val="accent6">
            <a:lumMod val="50000"/>
          </a:schemeClr>
        </a:solidFill>
      </dgm:spPr>
      <dgm:t>
        <a:bodyPr/>
        <a:lstStyle/>
        <a:p>
          <a:pPr>
            <a:spcAft>
              <a:spcPts val="0"/>
            </a:spcAft>
          </a:pPr>
          <a:r>
            <a:rPr lang="en-US" sz="1600" b="1" dirty="0"/>
            <a:t>Dams</a:t>
          </a:r>
        </a:p>
        <a:p>
          <a:pPr>
            <a:spcAft>
              <a:spcPts val="0"/>
            </a:spcAft>
          </a:pPr>
          <a:r>
            <a:rPr lang="en-US" sz="1600" b="1" dirty="0"/>
            <a:t>15</a:t>
          </a:r>
        </a:p>
        <a:p>
          <a:pPr>
            <a:spcAft>
              <a:spcPts val="0"/>
            </a:spcAft>
          </a:pPr>
          <a:endParaRPr lang="en-US" sz="600" b="1" dirty="0"/>
        </a:p>
        <a:p>
          <a:pPr>
            <a:spcAft>
              <a:spcPts val="0"/>
            </a:spcAft>
          </a:pPr>
          <a:r>
            <a:rPr lang="en-US" sz="1600" b="1" dirty="0"/>
            <a:t>20.85 MAF</a:t>
          </a:r>
        </a:p>
        <a:p>
          <a:pPr>
            <a:spcAft>
              <a:spcPts val="0"/>
            </a:spcAft>
          </a:pPr>
          <a:r>
            <a:rPr lang="en-US" sz="1600" b="1" dirty="0"/>
            <a:t>Rs. 166 Billion</a:t>
          </a:r>
        </a:p>
      </dgm:t>
    </dgm:pt>
    <dgm:pt modelId="{9C7BEFEC-C7D2-4A0D-9195-DD9132CD2C21}" type="parTrans" cxnId="{1C816E76-75BC-46C6-9CD0-B0C398FCDDF3}">
      <dgm:prSet/>
      <dgm:spPr>
        <a:solidFill>
          <a:schemeClr val="accent6">
            <a:lumMod val="50000"/>
          </a:schemeClr>
        </a:solidFill>
      </dgm:spPr>
      <dgm:t>
        <a:bodyPr/>
        <a:lstStyle/>
        <a:p>
          <a:endParaRPr lang="en-US" sz="2800" b="1"/>
        </a:p>
      </dgm:t>
    </dgm:pt>
    <dgm:pt modelId="{D0864496-8675-4EAB-8824-EC3D0C1B6D01}" type="sibTrans" cxnId="{1C816E76-75BC-46C6-9CD0-B0C398FCDDF3}">
      <dgm:prSet/>
      <dgm:spPr/>
      <dgm:t>
        <a:bodyPr/>
        <a:lstStyle/>
        <a:p>
          <a:endParaRPr lang="en-US" sz="2800" b="1"/>
        </a:p>
      </dgm:t>
    </dgm:pt>
    <dgm:pt modelId="{33B3CBB1-ACA7-4363-9F16-A5346ABE8AB4}">
      <dgm:prSet phldrT="[Text]" custT="1"/>
      <dgm:spPr>
        <a:solidFill>
          <a:schemeClr val="accent2"/>
        </a:solidFill>
      </dgm:spPr>
      <dgm:t>
        <a:bodyPr/>
        <a:lstStyle/>
        <a:p>
          <a:pPr>
            <a:spcAft>
              <a:spcPts val="0"/>
            </a:spcAft>
          </a:pPr>
          <a:r>
            <a:rPr lang="en-US" sz="1600" b="1" dirty="0"/>
            <a:t>Drainage</a:t>
          </a:r>
        </a:p>
        <a:p>
          <a:pPr>
            <a:spcAft>
              <a:spcPts val="0"/>
            </a:spcAft>
          </a:pPr>
          <a:r>
            <a:rPr lang="en-US" sz="1600" b="1" dirty="0"/>
            <a:t>62</a:t>
          </a:r>
        </a:p>
        <a:p>
          <a:pPr>
            <a:spcAft>
              <a:spcPts val="0"/>
            </a:spcAft>
          </a:pPr>
          <a:endParaRPr lang="en-US" sz="600" b="1" dirty="0"/>
        </a:p>
        <a:p>
          <a:pPr>
            <a:spcAft>
              <a:spcPts val="0"/>
            </a:spcAft>
          </a:pPr>
          <a:r>
            <a:rPr lang="en-US" sz="1600" b="1" dirty="0"/>
            <a:t>25,160 KMs</a:t>
          </a:r>
        </a:p>
        <a:p>
          <a:pPr>
            <a:spcAft>
              <a:spcPts val="0"/>
            </a:spcAft>
          </a:pPr>
          <a:r>
            <a:rPr lang="en-US" sz="1600" b="1" dirty="0"/>
            <a:t>14,322 T/Wells</a:t>
          </a:r>
        </a:p>
        <a:p>
          <a:pPr>
            <a:spcAft>
              <a:spcPts val="0"/>
            </a:spcAft>
          </a:pPr>
          <a:r>
            <a:rPr lang="en-US" sz="1600" b="1" dirty="0"/>
            <a:t>Rs.70 Billion</a:t>
          </a:r>
        </a:p>
      </dgm:t>
    </dgm:pt>
    <dgm:pt modelId="{EB7A7817-F9B1-4198-924D-2CD85081400E}" type="parTrans" cxnId="{08A8E878-387F-4354-96CF-FFF4B7CB0E28}">
      <dgm:prSet/>
      <dgm:spPr>
        <a:solidFill>
          <a:schemeClr val="accent2"/>
        </a:solidFill>
      </dgm:spPr>
      <dgm:t>
        <a:bodyPr/>
        <a:lstStyle/>
        <a:p>
          <a:endParaRPr lang="en-US" sz="2800" b="1"/>
        </a:p>
      </dgm:t>
    </dgm:pt>
    <dgm:pt modelId="{C19E2E18-4A77-4D72-AF36-A8E1A29D2FC4}" type="sibTrans" cxnId="{08A8E878-387F-4354-96CF-FFF4B7CB0E28}">
      <dgm:prSet/>
      <dgm:spPr/>
      <dgm:t>
        <a:bodyPr/>
        <a:lstStyle/>
        <a:p>
          <a:endParaRPr lang="en-US" sz="2800" b="1"/>
        </a:p>
      </dgm:t>
    </dgm:pt>
    <dgm:pt modelId="{38A474F7-0F52-479F-8F2D-8A6FAE8A301F}">
      <dgm:prSet phldrT="[Text]" custT="1"/>
      <dgm:spPr>
        <a:solidFill>
          <a:srgbClr val="FF0000"/>
        </a:solidFill>
      </dgm:spPr>
      <dgm:t>
        <a:bodyPr/>
        <a:lstStyle/>
        <a:p>
          <a:pPr>
            <a:spcAft>
              <a:spcPts val="0"/>
            </a:spcAft>
          </a:pPr>
          <a:r>
            <a:rPr lang="en-US" sz="1600" b="1" dirty="0"/>
            <a:t>Hydropower</a:t>
          </a:r>
        </a:p>
        <a:p>
          <a:pPr>
            <a:spcAft>
              <a:spcPts val="0"/>
            </a:spcAft>
          </a:pPr>
          <a:r>
            <a:rPr lang="en-US" sz="1600" b="1" dirty="0" smtClean="0"/>
            <a:t>22</a:t>
          </a:r>
          <a:endParaRPr lang="en-US" sz="1600" b="1" dirty="0"/>
        </a:p>
        <a:p>
          <a:pPr>
            <a:spcAft>
              <a:spcPts val="0"/>
            </a:spcAft>
          </a:pPr>
          <a:endParaRPr lang="en-US" sz="600" b="1" dirty="0"/>
        </a:p>
        <a:p>
          <a:pPr>
            <a:spcAft>
              <a:spcPts val="0"/>
            </a:spcAft>
          </a:pPr>
          <a:r>
            <a:rPr lang="en-US" sz="1600" b="1" dirty="0" smtClean="0"/>
            <a:t>9,915 </a:t>
          </a:r>
          <a:r>
            <a:rPr lang="en-US" sz="1600" b="1" dirty="0"/>
            <a:t>MW</a:t>
          </a:r>
        </a:p>
        <a:p>
          <a:pPr>
            <a:spcAft>
              <a:spcPts val="0"/>
            </a:spcAft>
          </a:pPr>
          <a:r>
            <a:rPr lang="en-US" sz="1600" b="1" dirty="0"/>
            <a:t>Rs.1,292 Billion</a:t>
          </a:r>
        </a:p>
      </dgm:t>
    </dgm:pt>
    <dgm:pt modelId="{BC49B1B8-AE59-4CB5-8D08-881F9918B98F}" type="parTrans" cxnId="{66926C10-9CD2-4DFA-B6BC-B3ADE933F598}">
      <dgm:prSet/>
      <dgm:spPr>
        <a:solidFill>
          <a:srgbClr val="FF0000"/>
        </a:solidFill>
      </dgm:spPr>
      <dgm:t>
        <a:bodyPr/>
        <a:lstStyle/>
        <a:p>
          <a:endParaRPr lang="en-US" sz="2800" b="1"/>
        </a:p>
      </dgm:t>
    </dgm:pt>
    <dgm:pt modelId="{1EABD12E-D8C5-4CBB-9794-AB49CCB2B820}" type="sibTrans" cxnId="{66926C10-9CD2-4DFA-B6BC-B3ADE933F598}">
      <dgm:prSet/>
      <dgm:spPr/>
      <dgm:t>
        <a:bodyPr/>
        <a:lstStyle/>
        <a:p>
          <a:endParaRPr lang="en-US" sz="2800" b="1"/>
        </a:p>
      </dgm:t>
    </dgm:pt>
    <dgm:pt modelId="{064DC63E-15CF-4BF0-B53C-9E2F9281F081}">
      <dgm:prSet phldrT="[Text]" custT="1"/>
      <dgm:spPr>
        <a:solidFill>
          <a:srgbClr val="9933FF"/>
        </a:solidFill>
      </dgm:spPr>
      <dgm:t>
        <a:bodyPr/>
        <a:lstStyle/>
        <a:p>
          <a:pPr>
            <a:spcAft>
              <a:spcPts val="0"/>
            </a:spcAft>
          </a:pPr>
          <a:r>
            <a:rPr lang="en-US" sz="1600" b="1" dirty="0"/>
            <a:t>Thermal Power</a:t>
          </a:r>
        </a:p>
        <a:p>
          <a:pPr>
            <a:spcAft>
              <a:spcPts val="0"/>
            </a:spcAft>
          </a:pPr>
          <a:r>
            <a:rPr lang="en-US" sz="1600" b="1" dirty="0"/>
            <a:t>14</a:t>
          </a:r>
        </a:p>
        <a:p>
          <a:pPr>
            <a:spcAft>
              <a:spcPts val="0"/>
            </a:spcAft>
          </a:pPr>
          <a:endParaRPr lang="en-US" sz="600" b="1" dirty="0"/>
        </a:p>
        <a:p>
          <a:pPr>
            <a:spcAft>
              <a:spcPts val="0"/>
            </a:spcAft>
          </a:pPr>
          <a:r>
            <a:rPr lang="en-US" sz="1600" b="1" dirty="0"/>
            <a:t>6190 MW</a:t>
          </a:r>
        </a:p>
        <a:p>
          <a:pPr>
            <a:spcAft>
              <a:spcPts val="0"/>
            </a:spcAft>
          </a:pPr>
          <a:r>
            <a:rPr lang="en-US" sz="1600" b="1" dirty="0"/>
            <a:t>Rs. 92 Billion</a:t>
          </a:r>
        </a:p>
      </dgm:t>
    </dgm:pt>
    <dgm:pt modelId="{9F811C52-6459-4DA8-8C2C-198A95BEE6C3}" type="parTrans" cxnId="{A18028B9-9CF8-4DBF-A610-69F07F6381A7}">
      <dgm:prSet/>
      <dgm:spPr>
        <a:solidFill>
          <a:srgbClr val="9933FF"/>
        </a:solidFill>
      </dgm:spPr>
      <dgm:t>
        <a:bodyPr/>
        <a:lstStyle/>
        <a:p>
          <a:endParaRPr lang="en-US" sz="2800" b="1"/>
        </a:p>
      </dgm:t>
    </dgm:pt>
    <dgm:pt modelId="{B28CD395-43F8-4E78-BF86-187E61FEAA9A}" type="sibTrans" cxnId="{A18028B9-9CF8-4DBF-A610-69F07F6381A7}">
      <dgm:prSet/>
      <dgm:spPr/>
      <dgm:t>
        <a:bodyPr/>
        <a:lstStyle/>
        <a:p>
          <a:endParaRPr lang="en-US" sz="2800" b="1"/>
        </a:p>
      </dgm:t>
    </dgm:pt>
    <dgm:pt modelId="{29D1DAAF-82AE-4688-A864-0920F213ADD8}">
      <dgm:prSet phldrT="[Text]" custT="1"/>
      <dgm:spPr>
        <a:solidFill>
          <a:schemeClr val="accent2">
            <a:lumMod val="50000"/>
          </a:schemeClr>
        </a:solidFill>
      </dgm:spPr>
      <dgm:t>
        <a:bodyPr/>
        <a:lstStyle/>
        <a:p>
          <a:pPr>
            <a:spcAft>
              <a:spcPts val="0"/>
            </a:spcAft>
          </a:pPr>
          <a:r>
            <a:rPr lang="en-US" sz="1600" b="1" dirty="0"/>
            <a:t>Grid Station</a:t>
          </a:r>
        </a:p>
        <a:p>
          <a:pPr>
            <a:spcAft>
              <a:spcPts val="0"/>
            </a:spcAft>
          </a:pPr>
          <a:r>
            <a:rPr lang="en-US" sz="1600" b="1" dirty="0"/>
            <a:t>47,618 Nos</a:t>
          </a:r>
        </a:p>
        <a:p>
          <a:pPr>
            <a:spcAft>
              <a:spcPts val="0"/>
            </a:spcAft>
          </a:pPr>
          <a:endParaRPr lang="en-US" sz="600" b="1" dirty="0"/>
        </a:p>
        <a:p>
          <a:pPr>
            <a:spcAft>
              <a:spcPts val="0"/>
            </a:spcAft>
          </a:pPr>
          <a:r>
            <a:rPr lang="en-US" sz="1600" b="1" dirty="0"/>
            <a:t>T/Lines</a:t>
          </a:r>
        </a:p>
        <a:p>
          <a:pPr>
            <a:spcAft>
              <a:spcPts val="0"/>
            </a:spcAft>
          </a:pPr>
          <a:r>
            <a:rPr lang="en-US" sz="1600" b="1" dirty="0"/>
            <a:t>51,425 KMs</a:t>
          </a:r>
        </a:p>
      </dgm:t>
    </dgm:pt>
    <dgm:pt modelId="{DBB9BC5A-9152-4118-9040-8FC4C41ACA7E}" type="parTrans" cxnId="{16705C55-85C8-4AB8-B93A-088CFBEEAD30}">
      <dgm:prSet/>
      <dgm:spPr>
        <a:solidFill>
          <a:schemeClr val="accent2">
            <a:lumMod val="50000"/>
          </a:schemeClr>
        </a:solidFill>
      </dgm:spPr>
      <dgm:t>
        <a:bodyPr/>
        <a:lstStyle/>
        <a:p>
          <a:endParaRPr lang="en-US" sz="2800" b="1"/>
        </a:p>
      </dgm:t>
    </dgm:pt>
    <dgm:pt modelId="{E183CC8E-C702-4114-A90D-009DA452C950}" type="sibTrans" cxnId="{16705C55-85C8-4AB8-B93A-088CFBEEAD30}">
      <dgm:prSet/>
      <dgm:spPr/>
      <dgm:t>
        <a:bodyPr/>
        <a:lstStyle/>
        <a:p>
          <a:endParaRPr lang="en-US" sz="2800" b="1"/>
        </a:p>
      </dgm:t>
    </dgm:pt>
    <dgm:pt modelId="{C0170439-5924-43A8-BBFC-3A08CC41A955}">
      <dgm:prSet phldrT="[Text]" custT="1"/>
      <dgm:spPr>
        <a:solidFill>
          <a:srgbClr val="FF3399"/>
        </a:solidFill>
      </dgm:spPr>
      <dgm:t>
        <a:bodyPr/>
        <a:lstStyle/>
        <a:p>
          <a:pPr>
            <a:spcAft>
              <a:spcPts val="0"/>
            </a:spcAft>
          </a:pPr>
          <a:r>
            <a:rPr lang="en-US" sz="1600" b="1" dirty="0"/>
            <a:t>Barrages</a:t>
          </a:r>
        </a:p>
        <a:p>
          <a:pPr>
            <a:spcAft>
              <a:spcPts val="0"/>
            </a:spcAft>
          </a:pPr>
          <a:r>
            <a:rPr lang="en-US" sz="1600" b="1" dirty="0"/>
            <a:t>07</a:t>
          </a:r>
        </a:p>
        <a:p>
          <a:pPr>
            <a:spcAft>
              <a:spcPts val="0"/>
            </a:spcAft>
          </a:pPr>
          <a:endParaRPr lang="en-US" sz="600" b="1" dirty="0"/>
        </a:p>
        <a:p>
          <a:pPr>
            <a:spcAft>
              <a:spcPts val="0"/>
            </a:spcAft>
          </a:pPr>
          <a:r>
            <a:rPr lang="en-US" sz="1600" b="1" dirty="0"/>
            <a:t>0.72 MAF</a:t>
          </a:r>
        </a:p>
        <a:p>
          <a:pPr>
            <a:spcAft>
              <a:spcPts val="0"/>
            </a:spcAft>
          </a:pPr>
          <a:r>
            <a:rPr lang="en-US" sz="1600" b="1" dirty="0"/>
            <a:t>Rs.18 Billion</a:t>
          </a:r>
        </a:p>
      </dgm:t>
    </dgm:pt>
    <dgm:pt modelId="{71949286-F0EF-43E7-9A14-9C106A911E95}" type="sibTrans" cxnId="{11C5AB0D-FA88-470F-88C1-43DCFA007CB0}">
      <dgm:prSet/>
      <dgm:spPr/>
      <dgm:t>
        <a:bodyPr/>
        <a:lstStyle/>
        <a:p>
          <a:endParaRPr lang="en-US" sz="2800" b="1"/>
        </a:p>
      </dgm:t>
    </dgm:pt>
    <dgm:pt modelId="{A76AD5D2-AB5D-4BDE-8BE9-2985AA76589C}" type="parTrans" cxnId="{11C5AB0D-FA88-470F-88C1-43DCFA007CB0}">
      <dgm:prSet/>
      <dgm:spPr>
        <a:solidFill>
          <a:srgbClr val="FF3399"/>
        </a:solidFill>
      </dgm:spPr>
      <dgm:t>
        <a:bodyPr/>
        <a:lstStyle/>
        <a:p>
          <a:endParaRPr lang="en-US" sz="2800" b="1"/>
        </a:p>
      </dgm:t>
    </dgm:pt>
    <dgm:pt modelId="{F5DCDFDB-41CF-4E56-97B6-913AF68587BB}">
      <dgm:prSet phldrT="[Text]" custT="1"/>
      <dgm:spPr>
        <a:solidFill>
          <a:schemeClr val="accent4"/>
        </a:solidFill>
      </dgm:spPr>
      <dgm:t>
        <a:bodyPr/>
        <a:lstStyle/>
        <a:p>
          <a:pPr>
            <a:spcAft>
              <a:spcPts val="0"/>
            </a:spcAft>
          </a:pPr>
          <a:r>
            <a:rPr lang="en-US" sz="1600" b="1" dirty="0">
              <a:solidFill>
                <a:schemeClr val="tx1"/>
              </a:solidFill>
            </a:rPr>
            <a:t>Canals</a:t>
          </a:r>
        </a:p>
        <a:p>
          <a:pPr>
            <a:spcAft>
              <a:spcPts val="0"/>
            </a:spcAft>
          </a:pPr>
          <a:r>
            <a:rPr lang="en-US" sz="1600" b="1" dirty="0">
              <a:solidFill>
                <a:schemeClr val="tx1"/>
              </a:solidFill>
            </a:rPr>
            <a:t>16</a:t>
          </a:r>
        </a:p>
        <a:p>
          <a:pPr>
            <a:spcAft>
              <a:spcPts val="0"/>
            </a:spcAft>
          </a:pPr>
          <a:endParaRPr lang="en-US" sz="600" b="1" dirty="0">
            <a:solidFill>
              <a:schemeClr val="tx1"/>
            </a:solidFill>
          </a:endParaRPr>
        </a:p>
        <a:p>
          <a:pPr>
            <a:spcAft>
              <a:spcPts val="0"/>
            </a:spcAft>
          </a:pPr>
          <a:r>
            <a:rPr lang="en-US" sz="1600" b="1" dirty="0">
              <a:solidFill>
                <a:schemeClr val="tx1"/>
              </a:solidFill>
            </a:rPr>
            <a:t>1,454 KMs</a:t>
          </a:r>
        </a:p>
        <a:p>
          <a:pPr>
            <a:spcAft>
              <a:spcPts val="0"/>
            </a:spcAft>
          </a:pPr>
          <a:r>
            <a:rPr lang="en-US" sz="1600" b="1" dirty="0">
              <a:solidFill>
                <a:schemeClr val="tx1"/>
              </a:solidFill>
            </a:rPr>
            <a:t>Rs. 170 Billion</a:t>
          </a:r>
        </a:p>
      </dgm:t>
    </dgm:pt>
    <dgm:pt modelId="{D0850710-08C8-4B18-ADB7-F8C163722BCF}" type="parTrans" cxnId="{22AACBE7-596D-4168-AA0E-318C95041347}">
      <dgm:prSet/>
      <dgm:spPr>
        <a:solidFill>
          <a:schemeClr val="accent4"/>
        </a:solidFill>
      </dgm:spPr>
      <dgm:t>
        <a:bodyPr/>
        <a:lstStyle/>
        <a:p>
          <a:endParaRPr lang="en-US" sz="2800">
            <a:solidFill>
              <a:schemeClr val="tx1"/>
            </a:solidFill>
          </a:endParaRPr>
        </a:p>
      </dgm:t>
    </dgm:pt>
    <dgm:pt modelId="{E85425FB-3D73-4EB5-A686-C16DA9B6AE78}" type="sibTrans" cxnId="{22AACBE7-596D-4168-AA0E-318C95041347}">
      <dgm:prSet/>
      <dgm:spPr/>
      <dgm:t>
        <a:bodyPr/>
        <a:lstStyle/>
        <a:p>
          <a:endParaRPr lang="en-US" sz="2800"/>
        </a:p>
      </dgm:t>
    </dgm:pt>
    <dgm:pt modelId="{4697FAE5-A157-45F9-8EFC-F46D8F216A1D}">
      <dgm:prSet phldrT="[Text]" custT="1"/>
      <dgm:spPr>
        <a:solidFill>
          <a:srgbClr val="FFFF00"/>
        </a:solidFill>
      </dgm:spPr>
      <dgm:t>
        <a:bodyPr/>
        <a:lstStyle/>
        <a:p>
          <a:pPr>
            <a:spcAft>
              <a:spcPts val="0"/>
            </a:spcAft>
          </a:pPr>
          <a:r>
            <a:rPr lang="en-US" sz="1600" b="1" dirty="0">
              <a:solidFill>
                <a:schemeClr val="tx1"/>
              </a:solidFill>
            </a:rPr>
            <a:t>Distribution Network</a:t>
          </a:r>
        </a:p>
        <a:p>
          <a:pPr>
            <a:spcAft>
              <a:spcPts val="0"/>
            </a:spcAft>
          </a:pPr>
          <a:r>
            <a:rPr lang="en-US" sz="1600" b="1" dirty="0">
              <a:solidFill>
                <a:schemeClr val="tx1"/>
              </a:solidFill>
            </a:rPr>
            <a:t>11KV/440/220</a:t>
          </a:r>
        </a:p>
        <a:p>
          <a:pPr>
            <a:spcAft>
              <a:spcPts val="0"/>
            </a:spcAft>
          </a:pPr>
          <a:endParaRPr lang="en-US" sz="600" b="1" dirty="0">
            <a:solidFill>
              <a:schemeClr val="tx1"/>
            </a:solidFill>
          </a:endParaRPr>
        </a:p>
        <a:p>
          <a:pPr>
            <a:spcAft>
              <a:spcPts val="0"/>
            </a:spcAft>
          </a:pPr>
          <a:r>
            <a:rPr lang="en-US" sz="1600" b="1" dirty="0">
              <a:solidFill>
                <a:schemeClr val="tx1"/>
              </a:solidFill>
            </a:rPr>
            <a:t>465,000 KMs</a:t>
          </a:r>
        </a:p>
      </dgm:t>
    </dgm:pt>
    <dgm:pt modelId="{3AEA637B-5CFD-4305-9B94-B839AEE6EFF4}" type="parTrans" cxnId="{662D0304-2DF1-4B87-A944-DD80DB569FC9}">
      <dgm:prSet/>
      <dgm:spPr>
        <a:solidFill>
          <a:srgbClr val="FFFF00"/>
        </a:solidFill>
      </dgm:spPr>
      <dgm:t>
        <a:bodyPr/>
        <a:lstStyle/>
        <a:p>
          <a:endParaRPr lang="en-US" sz="2800">
            <a:solidFill>
              <a:schemeClr val="tx1"/>
            </a:solidFill>
          </a:endParaRPr>
        </a:p>
      </dgm:t>
    </dgm:pt>
    <dgm:pt modelId="{5C01176C-FDB9-4AC7-9AA1-9A3F267A6EC0}" type="sibTrans" cxnId="{662D0304-2DF1-4B87-A944-DD80DB569FC9}">
      <dgm:prSet/>
      <dgm:spPr/>
      <dgm:t>
        <a:bodyPr/>
        <a:lstStyle/>
        <a:p>
          <a:endParaRPr lang="en-US" sz="2800"/>
        </a:p>
      </dgm:t>
    </dgm:pt>
    <dgm:pt modelId="{D000E503-B6D6-4ADD-A1BA-48AC1889738B}">
      <dgm:prSet phldrT="[Text]" custT="1"/>
      <dgm:spPr>
        <a:solidFill>
          <a:schemeClr val="accent6">
            <a:lumMod val="75000"/>
          </a:schemeClr>
        </a:solidFill>
      </dgm:spPr>
      <dgm:t>
        <a:bodyPr/>
        <a:lstStyle/>
        <a:p>
          <a:pPr>
            <a:spcAft>
              <a:spcPts val="0"/>
            </a:spcAft>
          </a:pPr>
          <a:r>
            <a:rPr lang="en-US" sz="1600" b="1" dirty="0"/>
            <a:t>Village Electrified</a:t>
          </a:r>
        </a:p>
        <a:p>
          <a:pPr>
            <a:spcAft>
              <a:spcPts val="0"/>
            </a:spcAft>
          </a:pPr>
          <a:endParaRPr lang="en-US" sz="600" b="1" dirty="0"/>
        </a:p>
        <a:p>
          <a:pPr>
            <a:spcAft>
              <a:spcPts val="0"/>
            </a:spcAft>
          </a:pPr>
          <a:r>
            <a:rPr lang="en-US" sz="1600" b="1" dirty="0"/>
            <a:t>125,000</a:t>
          </a:r>
        </a:p>
      </dgm:t>
    </dgm:pt>
    <dgm:pt modelId="{8D8FA23A-4ED6-447D-BE75-93CCDA991DDF}" type="parTrans" cxnId="{072D4840-80C7-41CD-B067-9FC58AD94ED3}">
      <dgm:prSet/>
      <dgm:spPr>
        <a:solidFill>
          <a:schemeClr val="accent6">
            <a:lumMod val="75000"/>
          </a:schemeClr>
        </a:solidFill>
      </dgm:spPr>
      <dgm:t>
        <a:bodyPr/>
        <a:lstStyle/>
        <a:p>
          <a:endParaRPr lang="en-US" sz="2800"/>
        </a:p>
      </dgm:t>
    </dgm:pt>
    <dgm:pt modelId="{2AE455A9-093D-4632-A424-BE810A86780E}" type="sibTrans" cxnId="{072D4840-80C7-41CD-B067-9FC58AD94ED3}">
      <dgm:prSet/>
      <dgm:spPr/>
      <dgm:t>
        <a:bodyPr/>
        <a:lstStyle/>
        <a:p>
          <a:endParaRPr lang="en-US" sz="2800"/>
        </a:p>
      </dgm:t>
    </dgm:pt>
    <dgm:pt modelId="{56AFB720-8F76-48A8-81A7-F7DC2B8BE376}" type="pres">
      <dgm:prSet presAssocID="{331B7BE3-E873-4883-9916-A795356BD622}" presName="cycle" presStyleCnt="0">
        <dgm:presLayoutVars>
          <dgm:chMax val="1"/>
          <dgm:dir/>
          <dgm:animLvl val="ctr"/>
          <dgm:resizeHandles val="exact"/>
        </dgm:presLayoutVars>
      </dgm:prSet>
      <dgm:spPr/>
      <dgm:t>
        <a:bodyPr/>
        <a:lstStyle/>
        <a:p>
          <a:endParaRPr lang="en-US"/>
        </a:p>
      </dgm:t>
    </dgm:pt>
    <dgm:pt modelId="{662F79B4-C249-4EC4-94BD-E7F011F6E31F}" type="pres">
      <dgm:prSet presAssocID="{0F59B15A-A04C-42D4-9271-26C50D018F7A}" presName="centerShape" presStyleLbl="node0" presStyleIdx="0" presStyleCnt="1" custScaleX="109764" custScaleY="109764" custLinFactNeighborX="-357" custLinFactNeighborY="-4405"/>
      <dgm:spPr/>
      <dgm:t>
        <a:bodyPr/>
        <a:lstStyle/>
        <a:p>
          <a:endParaRPr lang="en-US"/>
        </a:p>
      </dgm:t>
    </dgm:pt>
    <dgm:pt modelId="{F282E23A-6BC9-41D8-8884-CDCA992A2EA5}" type="pres">
      <dgm:prSet presAssocID="{9C7BEFEC-C7D2-4A0D-9195-DD9132CD2C21}" presName="parTrans" presStyleLbl="bgSibTrans2D1" presStyleIdx="0" presStyleCnt="9" custScaleX="68933" custScaleY="105037"/>
      <dgm:spPr/>
      <dgm:t>
        <a:bodyPr/>
        <a:lstStyle/>
        <a:p>
          <a:endParaRPr lang="en-US"/>
        </a:p>
      </dgm:t>
    </dgm:pt>
    <dgm:pt modelId="{ECAEC7FB-6B5B-4F46-A3E4-FEA09DFF4842}" type="pres">
      <dgm:prSet presAssocID="{5DC9868E-B17A-4A8F-BD84-34E16108E965}" presName="node" presStyleLbl="node1" presStyleIdx="0" presStyleCnt="9" custScaleX="121000" custScaleY="120740">
        <dgm:presLayoutVars>
          <dgm:bulletEnabled val="1"/>
        </dgm:presLayoutVars>
      </dgm:prSet>
      <dgm:spPr/>
      <dgm:t>
        <a:bodyPr/>
        <a:lstStyle/>
        <a:p>
          <a:endParaRPr lang="en-US"/>
        </a:p>
      </dgm:t>
    </dgm:pt>
    <dgm:pt modelId="{290A88F2-4405-43A9-8039-732749E17DAC}" type="pres">
      <dgm:prSet presAssocID="{D0850710-08C8-4B18-ADB7-F8C163722BCF}" presName="parTrans" presStyleLbl="bgSibTrans2D1" presStyleIdx="1" presStyleCnt="9" custScaleX="68933" custScaleY="105037"/>
      <dgm:spPr/>
      <dgm:t>
        <a:bodyPr/>
        <a:lstStyle/>
        <a:p>
          <a:endParaRPr lang="en-US"/>
        </a:p>
      </dgm:t>
    </dgm:pt>
    <dgm:pt modelId="{E4464BD8-6A8A-4EEB-BB03-864B902DADB3}" type="pres">
      <dgm:prSet presAssocID="{F5DCDFDB-41CF-4E56-97B6-913AF68587BB}" presName="node" presStyleLbl="node1" presStyleIdx="1" presStyleCnt="9" custScaleX="121000" custScaleY="121000">
        <dgm:presLayoutVars>
          <dgm:bulletEnabled val="1"/>
        </dgm:presLayoutVars>
      </dgm:prSet>
      <dgm:spPr/>
      <dgm:t>
        <a:bodyPr/>
        <a:lstStyle/>
        <a:p>
          <a:endParaRPr lang="en-US"/>
        </a:p>
      </dgm:t>
    </dgm:pt>
    <dgm:pt modelId="{DC589816-E57F-49F3-B2DF-D35ABFCD596A}" type="pres">
      <dgm:prSet presAssocID="{A76AD5D2-AB5D-4BDE-8BE9-2985AA76589C}" presName="parTrans" presStyleLbl="bgSibTrans2D1" presStyleIdx="2" presStyleCnt="9" custScaleX="68933" custScaleY="105037"/>
      <dgm:spPr/>
      <dgm:t>
        <a:bodyPr/>
        <a:lstStyle/>
        <a:p>
          <a:endParaRPr lang="en-US"/>
        </a:p>
      </dgm:t>
    </dgm:pt>
    <dgm:pt modelId="{081B7D31-0D0B-4301-8B00-F6BF1B768117}" type="pres">
      <dgm:prSet presAssocID="{C0170439-5924-43A8-BBFC-3A08CC41A955}" presName="node" presStyleLbl="node1" presStyleIdx="2" presStyleCnt="9" custScaleX="121000" custScaleY="121000">
        <dgm:presLayoutVars>
          <dgm:bulletEnabled val="1"/>
        </dgm:presLayoutVars>
      </dgm:prSet>
      <dgm:spPr/>
      <dgm:t>
        <a:bodyPr/>
        <a:lstStyle/>
        <a:p>
          <a:endParaRPr lang="en-US"/>
        </a:p>
      </dgm:t>
    </dgm:pt>
    <dgm:pt modelId="{C068D8F4-CCF4-49DD-9DA3-29DAED60ADFF}" type="pres">
      <dgm:prSet presAssocID="{EB7A7817-F9B1-4198-924D-2CD85081400E}" presName="parTrans" presStyleLbl="bgSibTrans2D1" presStyleIdx="3" presStyleCnt="9" custScaleX="68933" custScaleY="105037"/>
      <dgm:spPr/>
      <dgm:t>
        <a:bodyPr/>
        <a:lstStyle/>
        <a:p>
          <a:endParaRPr lang="en-US"/>
        </a:p>
      </dgm:t>
    </dgm:pt>
    <dgm:pt modelId="{398C5485-0885-41F6-AF1E-15A0B5C726D1}" type="pres">
      <dgm:prSet presAssocID="{33B3CBB1-ACA7-4363-9F16-A5346ABE8AB4}" presName="node" presStyleLbl="node1" presStyleIdx="3" presStyleCnt="9" custScaleX="121000" custScaleY="121000">
        <dgm:presLayoutVars>
          <dgm:bulletEnabled val="1"/>
        </dgm:presLayoutVars>
      </dgm:prSet>
      <dgm:spPr/>
      <dgm:t>
        <a:bodyPr/>
        <a:lstStyle/>
        <a:p>
          <a:endParaRPr lang="en-US"/>
        </a:p>
      </dgm:t>
    </dgm:pt>
    <dgm:pt modelId="{8911547A-957E-487B-B630-3D28AA6084CA}" type="pres">
      <dgm:prSet presAssocID="{BC49B1B8-AE59-4CB5-8D08-881F9918B98F}" presName="parTrans" presStyleLbl="bgSibTrans2D1" presStyleIdx="4" presStyleCnt="9" custScaleX="68933" custScaleY="105037"/>
      <dgm:spPr/>
      <dgm:t>
        <a:bodyPr/>
        <a:lstStyle/>
        <a:p>
          <a:endParaRPr lang="en-US"/>
        </a:p>
      </dgm:t>
    </dgm:pt>
    <dgm:pt modelId="{631D2E96-E245-4027-BD05-C293021E88DE}" type="pres">
      <dgm:prSet presAssocID="{38A474F7-0F52-479F-8F2D-8A6FAE8A301F}" presName="node" presStyleLbl="node1" presStyleIdx="4" presStyleCnt="9" custScaleX="121000" custScaleY="121000">
        <dgm:presLayoutVars>
          <dgm:bulletEnabled val="1"/>
        </dgm:presLayoutVars>
      </dgm:prSet>
      <dgm:spPr/>
      <dgm:t>
        <a:bodyPr/>
        <a:lstStyle/>
        <a:p>
          <a:endParaRPr lang="en-US"/>
        </a:p>
      </dgm:t>
    </dgm:pt>
    <dgm:pt modelId="{4058AEF8-432A-4232-87FB-78F22A15ADA2}" type="pres">
      <dgm:prSet presAssocID="{9F811C52-6459-4DA8-8C2C-198A95BEE6C3}" presName="parTrans" presStyleLbl="bgSibTrans2D1" presStyleIdx="5" presStyleCnt="9" custScaleX="68933" custScaleY="105037"/>
      <dgm:spPr/>
      <dgm:t>
        <a:bodyPr/>
        <a:lstStyle/>
        <a:p>
          <a:endParaRPr lang="en-US"/>
        </a:p>
      </dgm:t>
    </dgm:pt>
    <dgm:pt modelId="{2B25D4B3-C630-4330-85D6-C5A623E99E06}" type="pres">
      <dgm:prSet presAssocID="{064DC63E-15CF-4BF0-B53C-9E2F9281F081}" presName="node" presStyleLbl="node1" presStyleIdx="5" presStyleCnt="9" custScaleX="121000" custScaleY="121000" custRadScaleRad="101283" custRadScaleInc="8460">
        <dgm:presLayoutVars>
          <dgm:bulletEnabled val="1"/>
        </dgm:presLayoutVars>
      </dgm:prSet>
      <dgm:spPr/>
      <dgm:t>
        <a:bodyPr/>
        <a:lstStyle/>
        <a:p>
          <a:endParaRPr lang="en-US"/>
        </a:p>
      </dgm:t>
    </dgm:pt>
    <dgm:pt modelId="{1F21D50C-33E7-4CE4-A8D3-6E98D910FA02}" type="pres">
      <dgm:prSet presAssocID="{DBB9BC5A-9152-4118-9040-8FC4C41ACA7E}" presName="parTrans" presStyleLbl="bgSibTrans2D1" presStyleIdx="6" presStyleCnt="9" custScaleX="68933" custScaleY="105037"/>
      <dgm:spPr/>
      <dgm:t>
        <a:bodyPr/>
        <a:lstStyle/>
        <a:p>
          <a:endParaRPr lang="en-US"/>
        </a:p>
      </dgm:t>
    </dgm:pt>
    <dgm:pt modelId="{E54A025A-F2AA-4FF3-AB11-FD4B71DA48F8}" type="pres">
      <dgm:prSet presAssocID="{29D1DAAF-82AE-4688-A864-0920F213ADD8}" presName="node" presStyleLbl="node1" presStyleIdx="6" presStyleCnt="9" custScaleX="121000" custScaleY="121000" custRadScaleRad="119654" custRadScaleInc="13154">
        <dgm:presLayoutVars>
          <dgm:bulletEnabled val="1"/>
        </dgm:presLayoutVars>
      </dgm:prSet>
      <dgm:spPr/>
      <dgm:t>
        <a:bodyPr/>
        <a:lstStyle/>
        <a:p>
          <a:endParaRPr lang="en-US"/>
        </a:p>
      </dgm:t>
    </dgm:pt>
    <dgm:pt modelId="{B852FF90-7142-458D-A86D-53560EBF68A6}" type="pres">
      <dgm:prSet presAssocID="{3AEA637B-5CFD-4305-9B94-B839AEE6EFF4}" presName="parTrans" presStyleLbl="bgSibTrans2D1" presStyleIdx="7" presStyleCnt="9" custScaleX="68933" custScaleY="105037"/>
      <dgm:spPr/>
      <dgm:t>
        <a:bodyPr/>
        <a:lstStyle/>
        <a:p>
          <a:endParaRPr lang="en-US"/>
        </a:p>
      </dgm:t>
    </dgm:pt>
    <dgm:pt modelId="{D983B513-C37F-4EAB-BE44-C7BFA38D5C8B}" type="pres">
      <dgm:prSet presAssocID="{4697FAE5-A157-45F9-8EFC-F46D8F216A1D}" presName="node" presStyleLbl="node1" presStyleIdx="7" presStyleCnt="9" custScaleX="121000" custScaleY="121000">
        <dgm:presLayoutVars>
          <dgm:bulletEnabled val="1"/>
        </dgm:presLayoutVars>
      </dgm:prSet>
      <dgm:spPr/>
      <dgm:t>
        <a:bodyPr/>
        <a:lstStyle/>
        <a:p>
          <a:endParaRPr lang="en-US"/>
        </a:p>
      </dgm:t>
    </dgm:pt>
    <dgm:pt modelId="{CEFBBC31-2667-4596-B34A-F12E3473335A}" type="pres">
      <dgm:prSet presAssocID="{8D8FA23A-4ED6-447D-BE75-93CCDA991DDF}" presName="parTrans" presStyleLbl="bgSibTrans2D1" presStyleIdx="8" presStyleCnt="9" custScaleX="68933" custScaleY="105037"/>
      <dgm:spPr/>
      <dgm:t>
        <a:bodyPr/>
        <a:lstStyle/>
        <a:p>
          <a:endParaRPr lang="en-US"/>
        </a:p>
      </dgm:t>
    </dgm:pt>
    <dgm:pt modelId="{BACC70CB-A40A-4821-B8D7-B48A88AE1147}" type="pres">
      <dgm:prSet presAssocID="{D000E503-B6D6-4ADD-A1BA-48AC1889738B}" presName="node" presStyleLbl="node1" presStyleIdx="8" presStyleCnt="9" custScaleX="121000" custScaleY="121000">
        <dgm:presLayoutVars>
          <dgm:bulletEnabled val="1"/>
        </dgm:presLayoutVars>
      </dgm:prSet>
      <dgm:spPr/>
      <dgm:t>
        <a:bodyPr/>
        <a:lstStyle/>
        <a:p>
          <a:endParaRPr lang="en-US"/>
        </a:p>
      </dgm:t>
    </dgm:pt>
  </dgm:ptLst>
  <dgm:cxnLst>
    <dgm:cxn modelId="{2FE96148-D931-491E-B263-423B675DCEE2}" type="presOf" srcId="{5DC9868E-B17A-4A8F-BD84-34E16108E965}" destId="{ECAEC7FB-6B5B-4F46-A3E4-FEA09DFF4842}" srcOrd="0" destOrd="0" presId="urn:microsoft.com/office/officeart/2005/8/layout/radial4"/>
    <dgm:cxn modelId="{8A592BF7-3F0E-4127-BE17-F1B09A13D6AB}" type="presOf" srcId="{064DC63E-15CF-4BF0-B53C-9E2F9281F081}" destId="{2B25D4B3-C630-4330-85D6-C5A623E99E06}" srcOrd="0" destOrd="0" presId="urn:microsoft.com/office/officeart/2005/8/layout/radial4"/>
    <dgm:cxn modelId="{C0EA4ED8-4E24-424E-ABB2-EE7208DE7D31}" type="presOf" srcId="{33B3CBB1-ACA7-4363-9F16-A5346ABE8AB4}" destId="{398C5485-0885-41F6-AF1E-15A0B5C726D1}" srcOrd="0" destOrd="0" presId="urn:microsoft.com/office/officeart/2005/8/layout/radial4"/>
    <dgm:cxn modelId="{764EAF61-31AF-41CC-A74C-7201AC88B893}" type="presOf" srcId="{9F811C52-6459-4DA8-8C2C-198A95BEE6C3}" destId="{4058AEF8-432A-4232-87FB-78F22A15ADA2}" srcOrd="0" destOrd="0" presId="urn:microsoft.com/office/officeart/2005/8/layout/radial4"/>
    <dgm:cxn modelId="{8F2F15FB-3CBF-456F-8CFD-64026F514C53}" type="presOf" srcId="{38A474F7-0F52-479F-8F2D-8A6FAE8A301F}" destId="{631D2E96-E245-4027-BD05-C293021E88DE}" srcOrd="0" destOrd="0" presId="urn:microsoft.com/office/officeart/2005/8/layout/radial4"/>
    <dgm:cxn modelId="{4ACB653E-79EF-459D-96A6-85DF11F9FFCF}" type="presOf" srcId="{29D1DAAF-82AE-4688-A864-0920F213ADD8}" destId="{E54A025A-F2AA-4FF3-AB11-FD4B71DA48F8}" srcOrd="0" destOrd="0" presId="urn:microsoft.com/office/officeart/2005/8/layout/radial4"/>
    <dgm:cxn modelId="{662D0304-2DF1-4B87-A944-DD80DB569FC9}" srcId="{0F59B15A-A04C-42D4-9271-26C50D018F7A}" destId="{4697FAE5-A157-45F9-8EFC-F46D8F216A1D}" srcOrd="7" destOrd="0" parTransId="{3AEA637B-5CFD-4305-9B94-B839AEE6EFF4}" sibTransId="{5C01176C-FDB9-4AC7-9AA1-9A3F267A6EC0}"/>
    <dgm:cxn modelId="{072D4840-80C7-41CD-B067-9FC58AD94ED3}" srcId="{0F59B15A-A04C-42D4-9271-26C50D018F7A}" destId="{D000E503-B6D6-4ADD-A1BA-48AC1889738B}" srcOrd="8" destOrd="0" parTransId="{8D8FA23A-4ED6-447D-BE75-93CCDA991DDF}" sibTransId="{2AE455A9-093D-4632-A424-BE810A86780E}"/>
    <dgm:cxn modelId="{66926C10-9CD2-4DFA-B6BC-B3ADE933F598}" srcId="{0F59B15A-A04C-42D4-9271-26C50D018F7A}" destId="{38A474F7-0F52-479F-8F2D-8A6FAE8A301F}" srcOrd="4" destOrd="0" parTransId="{BC49B1B8-AE59-4CB5-8D08-881F9918B98F}" sibTransId="{1EABD12E-D8C5-4CBB-9794-AB49CCB2B820}"/>
    <dgm:cxn modelId="{7EA2C122-ED85-4A90-880F-5D6B5C244DCA}" type="presOf" srcId="{BC49B1B8-AE59-4CB5-8D08-881F9918B98F}" destId="{8911547A-957E-487B-B630-3D28AA6084CA}" srcOrd="0" destOrd="0" presId="urn:microsoft.com/office/officeart/2005/8/layout/radial4"/>
    <dgm:cxn modelId="{22AACBE7-596D-4168-AA0E-318C95041347}" srcId="{0F59B15A-A04C-42D4-9271-26C50D018F7A}" destId="{F5DCDFDB-41CF-4E56-97B6-913AF68587BB}" srcOrd="1" destOrd="0" parTransId="{D0850710-08C8-4B18-ADB7-F8C163722BCF}" sibTransId="{E85425FB-3D73-4EB5-A686-C16DA9B6AE78}"/>
    <dgm:cxn modelId="{B0C24A1A-1E89-41F2-866E-8469EAF8757A}" type="presOf" srcId="{3AEA637B-5CFD-4305-9B94-B839AEE6EFF4}" destId="{B852FF90-7142-458D-A86D-53560EBF68A6}" srcOrd="0" destOrd="0" presId="urn:microsoft.com/office/officeart/2005/8/layout/radial4"/>
    <dgm:cxn modelId="{BCF8953E-C164-419A-8AA2-E4C7488BB995}" type="presOf" srcId="{D0850710-08C8-4B18-ADB7-F8C163722BCF}" destId="{290A88F2-4405-43A9-8039-732749E17DAC}" srcOrd="0" destOrd="0" presId="urn:microsoft.com/office/officeart/2005/8/layout/radial4"/>
    <dgm:cxn modelId="{13F71833-EAF0-4BC7-8B38-1B9C81561739}" type="presOf" srcId="{9C7BEFEC-C7D2-4A0D-9195-DD9132CD2C21}" destId="{F282E23A-6BC9-41D8-8884-CDCA992A2EA5}" srcOrd="0" destOrd="0" presId="urn:microsoft.com/office/officeart/2005/8/layout/radial4"/>
    <dgm:cxn modelId="{259E1918-8FE8-4C81-BE94-07C8C376C455}" type="presOf" srcId="{C0170439-5924-43A8-BBFC-3A08CC41A955}" destId="{081B7D31-0D0B-4301-8B00-F6BF1B768117}" srcOrd="0" destOrd="0" presId="urn:microsoft.com/office/officeart/2005/8/layout/radial4"/>
    <dgm:cxn modelId="{B05A8252-E338-4469-ABB1-E83B2A4B2234}" type="presOf" srcId="{F5DCDFDB-41CF-4E56-97B6-913AF68587BB}" destId="{E4464BD8-6A8A-4EEB-BB03-864B902DADB3}" srcOrd="0" destOrd="0" presId="urn:microsoft.com/office/officeart/2005/8/layout/radial4"/>
    <dgm:cxn modelId="{F7635DE4-B89B-4F1F-BAA9-9CA8E9893C00}" type="presOf" srcId="{DBB9BC5A-9152-4118-9040-8FC4C41ACA7E}" destId="{1F21D50C-33E7-4CE4-A8D3-6E98D910FA02}" srcOrd="0" destOrd="0" presId="urn:microsoft.com/office/officeart/2005/8/layout/radial4"/>
    <dgm:cxn modelId="{384E7456-DBEB-4960-8DD8-591568E26C4F}" type="presOf" srcId="{8D8FA23A-4ED6-447D-BE75-93CCDA991DDF}" destId="{CEFBBC31-2667-4596-B34A-F12E3473335A}" srcOrd="0" destOrd="0" presId="urn:microsoft.com/office/officeart/2005/8/layout/radial4"/>
    <dgm:cxn modelId="{2013FA9A-FD6E-4FC6-81CB-9C23BE85DA57}" type="presOf" srcId="{A76AD5D2-AB5D-4BDE-8BE9-2985AA76589C}" destId="{DC589816-E57F-49F3-B2DF-D35ABFCD596A}" srcOrd="0" destOrd="0" presId="urn:microsoft.com/office/officeart/2005/8/layout/radial4"/>
    <dgm:cxn modelId="{1C816E76-75BC-46C6-9CD0-B0C398FCDDF3}" srcId="{0F59B15A-A04C-42D4-9271-26C50D018F7A}" destId="{5DC9868E-B17A-4A8F-BD84-34E16108E965}" srcOrd="0" destOrd="0" parTransId="{9C7BEFEC-C7D2-4A0D-9195-DD9132CD2C21}" sibTransId="{D0864496-8675-4EAB-8824-EC3D0C1B6D01}"/>
    <dgm:cxn modelId="{16705C55-85C8-4AB8-B93A-088CFBEEAD30}" srcId="{0F59B15A-A04C-42D4-9271-26C50D018F7A}" destId="{29D1DAAF-82AE-4688-A864-0920F213ADD8}" srcOrd="6" destOrd="0" parTransId="{DBB9BC5A-9152-4118-9040-8FC4C41ACA7E}" sibTransId="{E183CC8E-C702-4114-A90D-009DA452C950}"/>
    <dgm:cxn modelId="{5EA5CC20-FE04-4293-84C0-910638DB8F81}" type="presOf" srcId="{4697FAE5-A157-45F9-8EFC-F46D8F216A1D}" destId="{D983B513-C37F-4EAB-BE44-C7BFA38D5C8B}" srcOrd="0" destOrd="0" presId="urn:microsoft.com/office/officeart/2005/8/layout/radial4"/>
    <dgm:cxn modelId="{A18028B9-9CF8-4DBF-A610-69F07F6381A7}" srcId="{0F59B15A-A04C-42D4-9271-26C50D018F7A}" destId="{064DC63E-15CF-4BF0-B53C-9E2F9281F081}" srcOrd="5" destOrd="0" parTransId="{9F811C52-6459-4DA8-8C2C-198A95BEE6C3}" sibTransId="{B28CD395-43F8-4E78-BF86-187E61FEAA9A}"/>
    <dgm:cxn modelId="{3D31D923-4E89-4ABE-B629-B2E686C05B5B}" srcId="{331B7BE3-E873-4883-9916-A795356BD622}" destId="{0F59B15A-A04C-42D4-9271-26C50D018F7A}" srcOrd="0" destOrd="0" parTransId="{D79818D6-F5B8-4ED7-8855-64787E2D0795}" sibTransId="{4F651182-8996-4078-9C2F-32F9D6620182}"/>
    <dgm:cxn modelId="{08A8E878-387F-4354-96CF-FFF4B7CB0E28}" srcId="{0F59B15A-A04C-42D4-9271-26C50D018F7A}" destId="{33B3CBB1-ACA7-4363-9F16-A5346ABE8AB4}" srcOrd="3" destOrd="0" parTransId="{EB7A7817-F9B1-4198-924D-2CD85081400E}" sibTransId="{C19E2E18-4A77-4D72-AF36-A8E1A29D2FC4}"/>
    <dgm:cxn modelId="{AF420858-4F47-4F6D-B5A5-304EA4D9A3C7}" type="presOf" srcId="{EB7A7817-F9B1-4198-924D-2CD85081400E}" destId="{C068D8F4-CCF4-49DD-9DA3-29DAED60ADFF}" srcOrd="0" destOrd="0" presId="urn:microsoft.com/office/officeart/2005/8/layout/radial4"/>
    <dgm:cxn modelId="{6905AA87-4FED-4A91-B079-306CE69A7C5F}" type="presOf" srcId="{D000E503-B6D6-4ADD-A1BA-48AC1889738B}" destId="{BACC70CB-A40A-4821-B8D7-B48A88AE1147}" srcOrd="0" destOrd="0" presId="urn:microsoft.com/office/officeart/2005/8/layout/radial4"/>
    <dgm:cxn modelId="{3B6A1D72-1AEB-4CDC-A161-0A68AE054E85}" type="presOf" srcId="{0F59B15A-A04C-42D4-9271-26C50D018F7A}" destId="{662F79B4-C249-4EC4-94BD-E7F011F6E31F}" srcOrd="0" destOrd="0" presId="urn:microsoft.com/office/officeart/2005/8/layout/radial4"/>
    <dgm:cxn modelId="{96EF00A3-CFCD-4CBF-93CC-26DB2E62CAB9}" type="presOf" srcId="{331B7BE3-E873-4883-9916-A795356BD622}" destId="{56AFB720-8F76-48A8-81A7-F7DC2B8BE376}" srcOrd="0" destOrd="0" presId="urn:microsoft.com/office/officeart/2005/8/layout/radial4"/>
    <dgm:cxn modelId="{11C5AB0D-FA88-470F-88C1-43DCFA007CB0}" srcId="{0F59B15A-A04C-42D4-9271-26C50D018F7A}" destId="{C0170439-5924-43A8-BBFC-3A08CC41A955}" srcOrd="2" destOrd="0" parTransId="{A76AD5D2-AB5D-4BDE-8BE9-2985AA76589C}" sibTransId="{71949286-F0EF-43E7-9A14-9C106A911E95}"/>
    <dgm:cxn modelId="{201B75FE-405F-4B8A-93A5-366EBABC5492}" type="presParOf" srcId="{56AFB720-8F76-48A8-81A7-F7DC2B8BE376}" destId="{662F79B4-C249-4EC4-94BD-E7F011F6E31F}" srcOrd="0" destOrd="0" presId="urn:microsoft.com/office/officeart/2005/8/layout/radial4"/>
    <dgm:cxn modelId="{4A97B3B9-1C60-4FAF-B17E-1CC76910ACC7}" type="presParOf" srcId="{56AFB720-8F76-48A8-81A7-F7DC2B8BE376}" destId="{F282E23A-6BC9-41D8-8884-CDCA992A2EA5}" srcOrd="1" destOrd="0" presId="urn:microsoft.com/office/officeart/2005/8/layout/radial4"/>
    <dgm:cxn modelId="{1D1A3034-F6B3-46EC-967B-818C57774E9F}" type="presParOf" srcId="{56AFB720-8F76-48A8-81A7-F7DC2B8BE376}" destId="{ECAEC7FB-6B5B-4F46-A3E4-FEA09DFF4842}" srcOrd="2" destOrd="0" presId="urn:microsoft.com/office/officeart/2005/8/layout/radial4"/>
    <dgm:cxn modelId="{37B598FB-A06F-49D8-85CB-82A80FB8EFEC}" type="presParOf" srcId="{56AFB720-8F76-48A8-81A7-F7DC2B8BE376}" destId="{290A88F2-4405-43A9-8039-732749E17DAC}" srcOrd="3" destOrd="0" presId="urn:microsoft.com/office/officeart/2005/8/layout/radial4"/>
    <dgm:cxn modelId="{0021D910-78BD-4CC6-AEA8-5B0014E1D963}" type="presParOf" srcId="{56AFB720-8F76-48A8-81A7-F7DC2B8BE376}" destId="{E4464BD8-6A8A-4EEB-BB03-864B902DADB3}" srcOrd="4" destOrd="0" presId="urn:microsoft.com/office/officeart/2005/8/layout/radial4"/>
    <dgm:cxn modelId="{E1C426D1-C369-4BE7-8EC9-93E45A9E4CFC}" type="presParOf" srcId="{56AFB720-8F76-48A8-81A7-F7DC2B8BE376}" destId="{DC589816-E57F-49F3-B2DF-D35ABFCD596A}" srcOrd="5" destOrd="0" presId="urn:microsoft.com/office/officeart/2005/8/layout/radial4"/>
    <dgm:cxn modelId="{E619B1AF-927D-4B3E-914F-18EE6E7411B6}" type="presParOf" srcId="{56AFB720-8F76-48A8-81A7-F7DC2B8BE376}" destId="{081B7D31-0D0B-4301-8B00-F6BF1B768117}" srcOrd="6" destOrd="0" presId="urn:microsoft.com/office/officeart/2005/8/layout/radial4"/>
    <dgm:cxn modelId="{5348D34B-E0DD-4287-9E0F-AF131168D8F0}" type="presParOf" srcId="{56AFB720-8F76-48A8-81A7-F7DC2B8BE376}" destId="{C068D8F4-CCF4-49DD-9DA3-29DAED60ADFF}" srcOrd="7" destOrd="0" presId="urn:microsoft.com/office/officeart/2005/8/layout/radial4"/>
    <dgm:cxn modelId="{DCC9500B-295C-4FD4-BAF7-ADA4165AC8F7}" type="presParOf" srcId="{56AFB720-8F76-48A8-81A7-F7DC2B8BE376}" destId="{398C5485-0885-41F6-AF1E-15A0B5C726D1}" srcOrd="8" destOrd="0" presId="urn:microsoft.com/office/officeart/2005/8/layout/radial4"/>
    <dgm:cxn modelId="{05F402FA-4666-4704-BAC8-AFDC662D355D}" type="presParOf" srcId="{56AFB720-8F76-48A8-81A7-F7DC2B8BE376}" destId="{8911547A-957E-487B-B630-3D28AA6084CA}" srcOrd="9" destOrd="0" presId="urn:microsoft.com/office/officeart/2005/8/layout/radial4"/>
    <dgm:cxn modelId="{110497EA-A847-4321-8EBF-6DD2CCB34243}" type="presParOf" srcId="{56AFB720-8F76-48A8-81A7-F7DC2B8BE376}" destId="{631D2E96-E245-4027-BD05-C293021E88DE}" srcOrd="10" destOrd="0" presId="urn:microsoft.com/office/officeart/2005/8/layout/radial4"/>
    <dgm:cxn modelId="{0DCB5B0D-0BAB-4EBC-BD32-77CD9D521A50}" type="presParOf" srcId="{56AFB720-8F76-48A8-81A7-F7DC2B8BE376}" destId="{4058AEF8-432A-4232-87FB-78F22A15ADA2}" srcOrd="11" destOrd="0" presId="urn:microsoft.com/office/officeart/2005/8/layout/radial4"/>
    <dgm:cxn modelId="{22F4F310-4A85-4A7A-80B0-570CB6AF58B3}" type="presParOf" srcId="{56AFB720-8F76-48A8-81A7-F7DC2B8BE376}" destId="{2B25D4B3-C630-4330-85D6-C5A623E99E06}" srcOrd="12" destOrd="0" presId="urn:microsoft.com/office/officeart/2005/8/layout/radial4"/>
    <dgm:cxn modelId="{D6EC1FB9-044F-404D-9AAF-10EB0FB474BA}" type="presParOf" srcId="{56AFB720-8F76-48A8-81A7-F7DC2B8BE376}" destId="{1F21D50C-33E7-4CE4-A8D3-6E98D910FA02}" srcOrd="13" destOrd="0" presId="urn:microsoft.com/office/officeart/2005/8/layout/radial4"/>
    <dgm:cxn modelId="{E96391E4-03C1-4BCC-9342-DDAC07920ED4}" type="presParOf" srcId="{56AFB720-8F76-48A8-81A7-F7DC2B8BE376}" destId="{E54A025A-F2AA-4FF3-AB11-FD4B71DA48F8}" srcOrd="14" destOrd="0" presId="urn:microsoft.com/office/officeart/2005/8/layout/radial4"/>
    <dgm:cxn modelId="{46231FF2-89E7-4BD2-9C2C-02C16DD75FCB}" type="presParOf" srcId="{56AFB720-8F76-48A8-81A7-F7DC2B8BE376}" destId="{B852FF90-7142-458D-A86D-53560EBF68A6}" srcOrd="15" destOrd="0" presId="urn:microsoft.com/office/officeart/2005/8/layout/radial4"/>
    <dgm:cxn modelId="{CE064E8C-DCD5-419A-9719-5236A1F1EBF9}" type="presParOf" srcId="{56AFB720-8F76-48A8-81A7-F7DC2B8BE376}" destId="{D983B513-C37F-4EAB-BE44-C7BFA38D5C8B}" srcOrd="16" destOrd="0" presId="urn:microsoft.com/office/officeart/2005/8/layout/radial4"/>
    <dgm:cxn modelId="{8163FAF0-062D-4919-B42F-EF4722F9EA94}" type="presParOf" srcId="{56AFB720-8F76-48A8-81A7-F7DC2B8BE376}" destId="{CEFBBC31-2667-4596-B34A-F12E3473335A}" srcOrd="17" destOrd="0" presId="urn:microsoft.com/office/officeart/2005/8/layout/radial4"/>
    <dgm:cxn modelId="{8D4A9D83-901E-4543-85E7-A6C11F93D828}" type="presParOf" srcId="{56AFB720-8F76-48A8-81A7-F7DC2B8BE376}" destId="{BACC70CB-A40A-4821-B8D7-B48A88AE1147}" srcOrd="1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5705B59-6BC0-4E1A-A491-94A135707153}"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F1E0B288-9BB6-4627-A7D6-031CBF3D9635}">
      <dgm:prSet phldrT="[Text]" custT="1"/>
      <dgm:spPr>
        <a:solidFill>
          <a:srgbClr val="FFC000">
            <a:alpha val="49804"/>
          </a:srgbClr>
        </a:solidFill>
      </dgm:spPr>
      <dgm:t>
        <a:bodyPr/>
        <a:lstStyle/>
        <a:p>
          <a:r>
            <a:rPr lang="en-US" sz="2000" b="1" baseline="0" dirty="0" smtClean="0">
              <a:solidFill>
                <a:srgbClr val="FFFF00"/>
              </a:solidFill>
            </a:rPr>
            <a:t>Total Installed Capacity </a:t>
          </a:r>
        </a:p>
        <a:p>
          <a:r>
            <a:rPr lang="en-US" sz="2000" b="1" dirty="0" smtClean="0">
              <a:solidFill>
                <a:srgbClr val="FFFF00"/>
              </a:solidFill>
            </a:rPr>
            <a:t>39,772 MW</a:t>
          </a:r>
          <a:endParaRPr lang="en-US" sz="2000" b="1" baseline="0" dirty="0" smtClean="0">
            <a:solidFill>
              <a:srgbClr val="FFFF00"/>
            </a:solidFill>
          </a:endParaRPr>
        </a:p>
        <a:p>
          <a:r>
            <a:rPr lang="en-US" sz="2000" b="1" dirty="0" smtClean="0">
              <a:solidFill>
                <a:srgbClr val="FFFF00"/>
              </a:solidFill>
            </a:rPr>
            <a:t>1,43,309.67 GW</a:t>
          </a:r>
          <a:endParaRPr lang="en-US" sz="2000" dirty="0">
            <a:solidFill>
              <a:srgbClr val="FFFF00"/>
            </a:solidFill>
          </a:endParaRPr>
        </a:p>
      </dgm:t>
    </dgm:pt>
    <dgm:pt modelId="{24AD242B-CB1F-489F-8391-3244745234E3}" type="parTrans" cxnId="{1FCD2231-88B3-4F62-948D-4C18BB5FC1D9}">
      <dgm:prSet/>
      <dgm:spPr/>
      <dgm:t>
        <a:bodyPr/>
        <a:lstStyle/>
        <a:p>
          <a:endParaRPr lang="en-US"/>
        </a:p>
      </dgm:t>
    </dgm:pt>
    <dgm:pt modelId="{6C3FBC1C-BFDB-459F-953C-6FABA46243A6}" type="sibTrans" cxnId="{1FCD2231-88B3-4F62-948D-4C18BB5FC1D9}">
      <dgm:prSet/>
      <dgm:spPr/>
      <dgm:t>
        <a:bodyPr/>
        <a:lstStyle/>
        <a:p>
          <a:endParaRPr lang="en-US"/>
        </a:p>
      </dgm:t>
    </dgm:pt>
    <dgm:pt modelId="{BC7B318C-F53C-441B-89F5-A8D8A98B009C}">
      <dgm:prSet phldrT="[Text]" custT="1"/>
      <dgm:spPr>
        <a:solidFill>
          <a:srgbClr val="0000CC">
            <a:alpha val="50000"/>
          </a:srgbClr>
        </a:solidFill>
      </dgm:spPr>
      <dgm:t>
        <a:bodyPr/>
        <a:lstStyle/>
        <a:p>
          <a:r>
            <a:rPr lang="en-US" sz="2000" b="1" dirty="0" smtClean="0">
              <a:solidFill>
                <a:srgbClr val="00FFFF"/>
              </a:solidFill>
            </a:rPr>
            <a:t>Total Hydel</a:t>
          </a:r>
        </a:p>
        <a:p>
          <a:r>
            <a:rPr lang="en-US" sz="2000" b="1" i="0" u="none" dirty="0" smtClean="0">
              <a:solidFill>
                <a:srgbClr val="00FFFF"/>
              </a:solidFill>
            </a:rPr>
            <a:t>9,915 MW 38,800.54 GW</a:t>
          </a:r>
          <a:endParaRPr lang="en-US" sz="2000" b="1" dirty="0" smtClean="0">
            <a:solidFill>
              <a:srgbClr val="00FFFF"/>
            </a:solidFill>
          </a:endParaRPr>
        </a:p>
        <a:p>
          <a:endParaRPr lang="en-US" sz="2000" dirty="0"/>
        </a:p>
      </dgm:t>
    </dgm:pt>
    <dgm:pt modelId="{6293577A-22A3-4683-9C9A-865DA83BFF25}" type="parTrans" cxnId="{8F9F58CE-46A7-4FE1-8F25-7DCC7E975456}">
      <dgm:prSet/>
      <dgm:spPr/>
      <dgm:t>
        <a:bodyPr/>
        <a:lstStyle/>
        <a:p>
          <a:endParaRPr lang="en-US"/>
        </a:p>
      </dgm:t>
    </dgm:pt>
    <dgm:pt modelId="{DB6A5975-EFA5-4380-BF29-E8F6F4778FE4}" type="sibTrans" cxnId="{8F9F58CE-46A7-4FE1-8F25-7DCC7E975456}">
      <dgm:prSet/>
      <dgm:spPr/>
      <dgm:t>
        <a:bodyPr/>
        <a:lstStyle/>
        <a:p>
          <a:endParaRPr lang="en-US"/>
        </a:p>
      </dgm:t>
    </dgm:pt>
    <dgm:pt modelId="{B1C0FE85-68D6-40C7-9093-11BB28BF758C}">
      <dgm:prSet phldrT="[Text]" custT="1"/>
      <dgm:spPr>
        <a:solidFill>
          <a:srgbClr val="FF0000">
            <a:alpha val="50000"/>
          </a:srgbClr>
        </a:solidFill>
      </dgm:spPr>
      <dgm:t>
        <a:bodyPr/>
        <a:lstStyle/>
        <a:p>
          <a:r>
            <a:rPr lang="en-US" sz="2000" b="1" dirty="0" smtClean="0">
              <a:solidFill>
                <a:schemeClr val="bg1"/>
              </a:solidFill>
            </a:rPr>
            <a:t>Nuclear</a:t>
          </a:r>
        </a:p>
        <a:p>
          <a:r>
            <a:rPr lang="en-US" sz="2000" b="1" i="0" u="none" dirty="0" smtClean="0">
              <a:solidFill>
                <a:schemeClr val="bg1"/>
              </a:solidFill>
            </a:rPr>
            <a:t>2,475 MW</a:t>
          </a:r>
          <a:endParaRPr lang="en-US" sz="2000" b="0" i="0" u="none" dirty="0" smtClean="0">
            <a:solidFill>
              <a:schemeClr val="bg1"/>
            </a:solidFill>
          </a:endParaRPr>
        </a:p>
        <a:p>
          <a:pPr rtl="0"/>
          <a:r>
            <a:rPr lang="en-US" sz="2000" b="1" i="0" u="none" dirty="0" smtClean="0">
              <a:solidFill>
                <a:schemeClr val="bg1"/>
              </a:solidFill>
            </a:rPr>
            <a:t>11,090.05 GW</a:t>
          </a:r>
          <a:endParaRPr lang="en-US" sz="2000" dirty="0">
            <a:solidFill>
              <a:schemeClr val="bg1"/>
            </a:solidFill>
          </a:endParaRPr>
        </a:p>
      </dgm:t>
    </dgm:pt>
    <dgm:pt modelId="{835138C2-699B-4CD1-B21D-A3CA915629F0}" type="parTrans" cxnId="{96966A3A-24FC-49E7-B3CA-BF4968BEEDF6}">
      <dgm:prSet/>
      <dgm:spPr/>
      <dgm:t>
        <a:bodyPr/>
        <a:lstStyle/>
        <a:p>
          <a:endParaRPr lang="en-US"/>
        </a:p>
      </dgm:t>
    </dgm:pt>
    <dgm:pt modelId="{1CDECBA1-C736-415B-B0CF-E24071C7D49A}" type="sibTrans" cxnId="{96966A3A-24FC-49E7-B3CA-BF4968BEEDF6}">
      <dgm:prSet/>
      <dgm:spPr/>
      <dgm:t>
        <a:bodyPr/>
        <a:lstStyle/>
        <a:p>
          <a:endParaRPr lang="en-US"/>
        </a:p>
      </dgm:t>
    </dgm:pt>
    <dgm:pt modelId="{66E2A063-ECD2-4479-A5E1-C9ED5C764386}">
      <dgm:prSet phldrT="[Text]" custT="1"/>
      <dgm:spPr>
        <a:solidFill>
          <a:schemeClr val="accent6">
            <a:lumMod val="50000"/>
            <a:alpha val="50000"/>
          </a:schemeClr>
        </a:solidFill>
      </dgm:spPr>
      <dgm:t>
        <a:bodyPr/>
        <a:lstStyle/>
        <a:p>
          <a:r>
            <a:rPr lang="en-US" sz="2000" b="1" dirty="0" smtClean="0">
              <a:solidFill>
                <a:srgbClr val="66FF66"/>
              </a:solidFill>
            </a:rPr>
            <a:t>Wind / Solar/ Biomass</a:t>
          </a:r>
        </a:p>
        <a:p>
          <a:r>
            <a:rPr lang="en-US" sz="2000" b="1" dirty="0" smtClean="0">
              <a:solidFill>
                <a:srgbClr val="66FF66"/>
              </a:solidFill>
            </a:rPr>
            <a:t>2,047 MW</a:t>
          </a:r>
        </a:p>
        <a:p>
          <a:r>
            <a:rPr lang="en-US" sz="2000" b="1" dirty="0" smtClean="0">
              <a:solidFill>
                <a:srgbClr val="66FF66"/>
              </a:solidFill>
            </a:rPr>
            <a:t>4,322.13 GW</a:t>
          </a:r>
          <a:endParaRPr lang="en-US" sz="2000" b="1" dirty="0">
            <a:solidFill>
              <a:srgbClr val="66FF66"/>
            </a:solidFill>
          </a:endParaRPr>
        </a:p>
      </dgm:t>
    </dgm:pt>
    <dgm:pt modelId="{BF42803A-ADD7-4564-BFD3-A0E46BF812F5}" type="parTrans" cxnId="{3D8843A2-446F-492B-8889-BEE3DF6D82C2}">
      <dgm:prSet/>
      <dgm:spPr/>
      <dgm:t>
        <a:bodyPr/>
        <a:lstStyle/>
        <a:p>
          <a:endParaRPr lang="en-US"/>
        </a:p>
      </dgm:t>
    </dgm:pt>
    <dgm:pt modelId="{56B294A7-CD31-4A29-B9D7-56B7C28FA4C7}" type="sibTrans" cxnId="{3D8843A2-446F-492B-8889-BEE3DF6D82C2}">
      <dgm:prSet/>
      <dgm:spPr/>
      <dgm:t>
        <a:bodyPr/>
        <a:lstStyle/>
        <a:p>
          <a:endParaRPr lang="en-US"/>
        </a:p>
      </dgm:t>
    </dgm:pt>
    <dgm:pt modelId="{E8D3186C-3FD8-4C57-A6A3-773EB6510C5F}">
      <dgm:prSet phldrT="[Text]" custT="1"/>
      <dgm:spPr>
        <a:solidFill>
          <a:schemeClr val="accent2">
            <a:lumMod val="50000"/>
            <a:alpha val="50000"/>
          </a:schemeClr>
        </a:solidFill>
      </dgm:spPr>
      <dgm:t>
        <a:bodyPr/>
        <a:lstStyle/>
        <a:p>
          <a:r>
            <a:rPr lang="en-US" sz="2000" b="1" i="0" u="none" dirty="0" smtClean="0">
              <a:solidFill>
                <a:schemeClr val="accent4">
                  <a:lumMod val="60000"/>
                  <a:lumOff val="40000"/>
                </a:schemeClr>
              </a:solidFill>
            </a:rPr>
            <a:t>GENCOs/ IPP’s / SPPs</a:t>
          </a:r>
        </a:p>
        <a:p>
          <a:r>
            <a:rPr lang="en-US" sz="2000" b="1" i="0" u="none" dirty="0" smtClean="0">
              <a:solidFill>
                <a:schemeClr val="accent4">
                  <a:lumMod val="60000"/>
                  <a:lumOff val="40000"/>
                </a:schemeClr>
              </a:solidFill>
            </a:rPr>
            <a:t>22,497 MW</a:t>
          </a:r>
        </a:p>
        <a:p>
          <a:r>
            <a:rPr lang="en-US" sz="2000" b="1" i="0" u="none" dirty="0" smtClean="0">
              <a:solidFill>
                <a:schemeClr val="accent4">
                  <a:lumMod val="60000"/>
                  <a:lumOff val="40000"/>
                </a:schemeClr>
              </a:solidFill>
            </a:rPr>
            <a:t>75,728,36</a:t>
          </a:r>
          <a:endParaRPr lang="en-US" sz="2000" dirty="0">
            <a:solidFill>
              <a:schemeClr val="accent4">
                <a:lumMod val="60000"/>
                <a:lumOff val="40000"/>
              </a:schemeClr>
            </a:solidFill>
          </a:endParaRPr>
        </a:p>
      </dgm:t>
    </dgm:pt>
    <dgm:pt modelId="{2A868DF5-E816-4C49-BF29-9F6E29A5F62B}" type="parTrans" cxnId="{2E9C6D81-490A-4114-9E17-4D865EF3B8A9}">
      <dgm:prSet/>
      <dgm:spPr/>
      <dgm:t>
        <a:bodyPr/>
        <a:lstStyle/>
        <a:p>
          <a:endParaRPr lang="en-US"/>
        </a:p>
      </dgm:t>
    </dgm:pt>
    <dgm:pt modelId="{BABC91E4-45AC-42C1-9026-39DA5F49EE6F}" type="sibTrans" cxnId="{2E9C6D81-490A-4114-9E17-4D865EF3B8A9}">
      <dgm:prSet/>
      <dgm:spPr/>
      <dgm:t>
        <a:bodyPr/>
        <a:lstStyle/>
        <a:p>
          <a:endParaRPr lang="en-US"/>
        </a:p>
      </dgm:t>
    </dgm:pt>
    <dgm:pt modelId="{BE53F80F-71BF-4F6A-B30C-B19F38F25EAB}">
      <dgm:prSet phldrT="[Text]" custT="1"/>
      <dgm:spPr>
        <a:solidFill>
          <a:srgbClr val="006600">
            <a:alpha val="49804"/>
          </a:srgbClr>
        </a:solidFill>
      </dgm:spPr>
      <dgm:t>
        <a:bodyPr/>
        <a:lstStyle/>
        <a:p>
          <a:r>
            <a:rPr lang="en-US" sz="1800" b="1" dirty="0" smtClean="0">
              <a:solidFill>
                <a:srgbClr val="FFFF00"/>
              </a:solidFill>
            </a:rPr>
            <a:t>KE System</a:t>
          </a:r>
        </a:p>
        <a:p>
          <a:r>
            <a:rPr lang="en-US" sz="1800" b="1" dirty="0" smtClean="0">
              <a:solidFill>
                <a:srgbClr val="FFFF00"/>
              </a:solidFill>
            </a:rPr>
            <a:t>(KE Own / IPPs/ SPPs/ KANUPP/ Wind/ Solar</a:t>
          </a:r>
        </a:p>
        <a:p>
          <a:r>
            <a:rPr lang="en-US" sz="1800" b="1" dirty="0" smtClean="0">
              <a:solidFill>
                <a:srgbClr val="FFFF00"/>
              </a:solidFill>
            </a:rPr>
            <a:t>2838 MW</a:t>
          </a:r>
        </a:p>
        <a:p>
          <a:r>
            <a:rPr lang="en-US" sz="1800" b="1" dirty="0" smtClean="0">
              <a:solidFill>
                <a:srgbClr val="FFFF00"/>
              </a:solidFill>
            </a:rPr>
            <a:t>13,368.59 GW </a:t>
          </a:r>
          <a:endParaRPr lang="en-US" sz="1800" dirty="0"/>
        </a:p>
      </dgm:t>
    </dgm:pt>
    <dgm:pt modelId="{939BFEC6-82DB-4F62-84F4-F9C9C747186E}" type="parTrans" cxnId="{B2EEAB6C-01B2-4C15-A5C2-57DFE57F8E14}">
      <dgm:prSet/>
      <dgm:spPr/>
      <dgm:t>
        <a:bodyPr/>
        <a:lstStyle/>
        <a:p>
          <a:endParaRPr lang="en-US"/>
        </a:p>
      </dgm:t>
    </dgm:pt>
    <dgm:pt modelId="{E097EFF1-DC4D-4F6D-95BD-C7ECA8E02E72}" type="sibTrans" cxnId="{B2EEAB6C-01B2-4C15-A5C2-57DFE57F8E14}">
      <dgm:prSet/>
      <dgm:spPr/>
      <dgm:t>
        <a:bodyPr/>
        <a:lstStyle/>
        <a:p>
          <a:endParaRPr lang="en-US"/>
        </a:p>
      </dgm:t>
    </dgm:pt>
    <dgm:pt modelId="{CDAED41F-56B9-43D8-9CE2-B9C1FAEA853A}" type="pres">
      <dgm:prSet presAssocID="{25705B59-6BC0-4E1A-A491-94A135707153}" presName="composite" presStyleCnt="0">
        <dgm:presLayoutVars>
          <dgm:chMax val="1"/>
          <dgm:dir/>
          <dgm:resizeHandles val="exact"/>
        </dgm:presLayoutVars>
      </dgm:prSet>
      <dgm:spPr/>
      <dgm:t>
        <a:bodyPr/>
        <a:lstStyle/>
        <a:p>
          <a:endParaRPr lang="en-US"/>
        </a:p>
      </dgm:t>
    </dgm:pt>
    <dgm:pt modelId="{C010D2EC-ECB3-4894-A97A-47F46F68521C}" type="pres">
      <dgm:prSet presAssocID="{25705B59-6BC0-4E1A-A491-94A135707153}" presName="radial" presStyleCnt="0">
        <dgm:presLayoutVars>
          <dgm:animLvl val="ctr"/>
        </dgm:presLayoutVars>
      </dgm:prSet>
      <dgm:spPr/>
    </dgm:pt>
    <dgm:pt modelId="{6AC3E27A-F107-4F6B-B041-4CB95A76F5D0}" type="pres">
      <dgm:prSet presAssocID="{F1E0B288-9BB6-4627-A7D6-031CBF3D9635}" presName="centerShape" presStyleLbl="vennNode1" presStyleIdx="0" presStyleCnt="6"/>
      <dgm:spPr/>
      <dgm:t>
        <a:bodyPr/>
        <a:lstStyle/>
        <a:p>
          <a:endParaRPr lang="en-US"/>
        </a:p>
      </dgm:t>
    </dgm:pt>
    <dgm:pt modelId="{DC7E5821-1536-4C91-9A49-6DF179C1B834}" type="pres">
      <dgm:prSet presAssocID="{BC7B318C-F53C-441B-89F5-A8D8A98B009C}" presName="node" presStyleLbl="vennNode1" presStyleIdx="1" presStyleCnt="6" custScaleX="154075" custScaleY="154597" custRadScaleRad="105466" custRadScaleInc="767">
        <dgm:presLayoutVars>
          <dgm:bulletEnabled val="1"/>
        </dgm:presLayoutVars>
      </dgm:prSet>
      <dgm:spPr/>
      <dgm:t>
        <a:bodyPr/>
        <a:lstStyle/>
        <a:p>
          <a:endParaRPr lang="en-US"/>
        </a:p>
      </dgm:t>
    </dgm:pt>
    <dgm:pt modelId="{5EDB66B8-BD37-4F61-B581-7DCE428CE1CD}" type="pres">
      <dgm:prSet presAssocID="{B1C0FE85-68D6-40C7-9093-11BB28BF758C}" presName="node" presStyleLbl="vennNode1" presStyleIdx="2" presStyleCnt="6" custScaleX="161911" custScaleY="154597" custRadScaleRad="116592" custRadScaleInc="-1107">
        <dgm:presLayoutVars>
          <dgm:bulletEnabled val="1"/>
        </dgm:presLayoutVars>
      </dgm:prSet>
      <dgm:spPr/>
      <dgm:t>
        <a:bodyPr/>
        <a:lstStyle/>
        <a:p>
          <a:endParaRPr lang="en-US"/>
        </a:p>
      </dgm:t>
    </dgm:pt>
    <dgm:pt modelId="{176E1524-3522-4BE1-AD29-97113ADC129D}" type="pres">
      <dgm:prSet presAssocID="{BE53F80F-71BF-4F6A-B30C-B19F38F25EAB}" presName="node" presStyleLbl="vennNode1" presStyleIdx="3" presStyleCnt="6" custScaleX="149905" custScaleY="154597" custRadScaleRad="113252" custRadScaleInc="-11695">
        <dgm:presLayoutVars>
          <dgm:bulletEnabled val="1"/>
        </dgm:presLayoutVars>
      </dgm:prSet>
      <dgm:spPr/>
      <dgm:t>
        <a:bodyPr/>
        <a:lstStyle/>
        <a:p>
          <a:endParaRPr lang="en-US"/>
        </a:p>
      </dgm:t>
    </dgm:pt>
    <dgm:pt modelId="{F2CFB0BF-D7D2-4277-A47F-A12200C4A654}" type="pres">
      <dgm:prSet presAssocID="{66E2A063-ECD2-4479-A5E1-C9ED5C764386}" presName="node" presStyleLbl="vennNode1" presStyleIdx="4" presStyleCnt="6" custScaleX="145784" custScaleY="154597" custRadScaleRad="115250" custRadScaleInc="12412">
        <dgm:presLayoutVars>
          <dgm:bulletEnabled val="1"/>
        </dgm:presLayoutVars>
      </dgm:prSet>
      <dgm:spPr/>
      <dgm:t>
        <a:bodyPr/>
        <a:lstStyle/>
        <a:p>
          <a:endParaRPr lang="en-US"/>
        </a:p>
      </dgm:t>
    </dgm:pt>
    <dgm:pt modelId="{5064B581-80D7-429C-B2BA-ABACD20B3CB8}" type="pres">
      <dgm:prSet presAssocID="{E8D3186C-3FD8-4C57-A6A3-773EB6510C5F}" presName="node" presStyleLbl="vennNode1" presStyleIdx="5" presStyleCnt="6" custScaleX="146314" custScaleY="155787" custRadScaleRad="111261" custRadScaleInc="3727">
        <dgm:presLayoutVars>
          <dgm:bulletEnabled val="1"/>
        </dgm:presLayoutVars>
      </dgm:prSet>
      <dgm:spPr/>
      <dgm:t>
        <a:bodyPr/>
        <a:lstStyle/>
        <a:p>
          <a:endParaRPr lang="en-US"/>
        </a:p>
      </dgm:t>
    </dgm:pt>
  </dgm:ptLst>
  <dgm:cxnLst>
    <dgm:cxn modelId="{DCF1FA0C-B23C-4893-96C1-880BEBC0F730}" type="presOf" srcId="{66E2A063-ECD2-4479-A5E1-C9ED5C764386}" destId="{F2CFB0BF-D7D2-4277-A47F-A12200C4A654}" srcOrd="0" destOrd="0" presId="urn:microsoft.com/office/officeart/2005/8/layout/radial3"/>
    <dgm:cxn modelId="{87A0DE76-B510-412D-AC41-53D19E593941}" type="presOf" srcId="{B1C0FE85-68D6-40C7-9093-11BB28BF758C}" destId="{5EDB66B8-BD37-4F61-B581-7DCE428CE1CD}" srcOrd="0" destOrd="0" presId="urn:microsoft.com/office/officeart/2005/8/layout/radial3"/>
    <dgm:cxn modelId="{ADDF41F9-834A-4CEE-9537-1886EAC7193E}" type="presOf" srcId="{BE53F80F-71BF-4F6A-B30C-B19F38F25EAB}" destId="{176E1524-3522-4BE1-AD29-97113ADC129D}" srcOrd="0" destOrd="0" presId="urn:microsoft.com/office/officeart/2005/8/layout/radial3"/>
    <dgm:cxn modelId="{FF1C4919-6F02-41B8-89D5-4DEA1971BC5E}" type="presOf" srcId="{F1E0B288-9BB6-4627-A7D6-031CBF3D9635}" destId="{6AC3E27A-F107-4F6B-B041-4CB95A76F5D0}" srcOrd="0" destOrd="0" presId="urn:microsoft.com/office/officeart/2005/8/layout/radial3"/>
    <dgm:cxn modelId="{6E538083-4A7A-4A09-A5CE-B104C344BF0D}" type="presOf" srcId="{E8D3186C-3FD8-4C57-A6A3-773EB6510C5F}" destId="{5064B581-80D7-429C-B2BA-ABACD20B3CB8}" srcOrd="0" destOrd="0" presId="urn:microsoft.com/office/officeart/2005/8/layout/radial3"/>
    <dgm:cxn modelId="{90EBD63A-F574-4C15-AD52-F46C8FD7825A}" type="presOf" srcId="{BC7B318C-F53C-441B-89F5-A8D8A98B009C}" destId="{DC7E5821-1536-4C91-9A49-6DF179C1B834}" srcOrd="0" destOrd="0" presId="urn:microsoft.com/office/officeart/2005/8/layout/radial3"/>
    <dgm:cxn modelId="{96966A3A-24FC-49E7-B3CA-BF4968BEEDF6}" srcId="{F1E0B288-9BB6-4627-A7D6-031CBF3D9635}" destId="{B1C0FE85-68D6-40C7-9093-11BB28BF758C}" srcOrd="1" destOrd="0" parTransId="{835138C2-699B-4CD1-B21D-A3CA915629F0}" sibTransId="{1CDECBA1-C736-415B-B0CF-E24071C7D49A}"/>
    <dgm:cxn modelId="{66B24383-F0B5-47BA-8428-BA9C90DA8A12}" type="presOf" srcId="{25705B59-6BC0-4E1A-A491-94A135707153}" destId="{CDAED41F-56B9-43D8-9CE2-B9C1FAEA853A}" srcOrd="0" destOrd="0" presId="urn:microsoft.com/office/officeart/2005/8/layout/radial3"/>
    <dgm:cxn modelId="{B2EEAB6C-01B2-4C15-A5C2-57DFE57F8E14}" srcId="{F1E0B288-9BB6-4627-A7D6-031CBF3D9635}" destId="{BE53F80F-71BF-4F6A-B30C-B19F38F25EAB}" srcOrd="2" destOrd="0" parTransId="{939BFEC6-82DB-4F62-84F4-F9C9C747186E}" sibTransId="{E097EFF1-DC4D-4F6D-95BD-C7ECA8E02E72}"/>
    <dgm:cxn modelId="{1FCD2231-88B3-4F62-948D-4C18BB5FC1D9}" srcId="{25705B59-6BC0-4E1A-A491-94A135707153}" destId="{F1E0B288-9BB6-4627-A7D6-031CBF3D9635}" srcOrd="0" destOrd="0" parTransId="{24AD242B-CB1F-489F-8391-3244745234E3}" sibTransId="{6C3FBC1C-BFDB-459F-953C-6FABA46243A6}"/>
    <dgm:cxn modelId="{8F9F58CE-46A7-4FE1-8F25-7DCC7E975456}" srcId="{F1E0B288-9BB6-4627-A7D6-031CBF3D9635}" destId="{BC7B318C-F53C-441B-89F5-A8D8A98B009C}" srcOrd="0" destOrd="0" parTransId="{6293577A-22A3-4683-9C9A-865DA83BFF25}" sibTransId="{DB6A5975-EFA5-4380-BF29-E8F6F4778FE4}"/>
    <dgm:cxn modelId="{2E9C6D81-490A-4114-9E17-4D865EF3B8A9}" srcId="{F1E0B288-9BB6-4627-A7D6-031CBF3D9635}" destId="{E8D3186C-3FD8-4C57-A6A3-773EB6510C5F}" srcOrd="4" destOrd="0" parTransId="{2A868DF5-E816-4C49-BF29-9F6E29A5F62B}" sibTransId="{BABC91E4-45AC-42C1-9026-39DA5F49EE6F}"/>
    <dgm:cxn modelId="{3D8843A2-446F-492B-8889-BEE3DF6D82C2}" srcId="{F1E0B288-9BB6-4627-A7D6-031CBF3D9635}" destId="{66E2A063-ECD2-4479-A5E1-C9ED5C764386}" srcOrd="3" destOrd="0" parTransId="{BF42803A-ADD7-4564-BFD3-A0E46BF812F5}" sibTransId="{56B294A7-CD31-4A29-B9D7-56B7C28FA4C7}"/>
    <dgm:cxn modelId="{5512E924-094F-4CA7-AD65-A58D98E8CBC1}" type="presParOf" srcId="{CDAED41F-56B9-43D8-9CE2-B9C1FAEA853A}" destId="{C010D2EC-ECB3-4894-A97A-47F46F68521C}" srcOrd="0" destOrd="0" presId="urn:microsoft.com/office/officeart/2005/8/layout/radial3"/>
    <dgm:cxn modelId="{119C4346-83B4-45E0-BFC5-411A9462C52F}" type="presParOf" srcId="{C010D2EC-ECB3-4894-A97A-47F46F68521C}" destId="{6AC3E27A-F107-4F6B-B041-4CB95A76F5D0}" srcOrd="0" destOrd="0" presId="urn:microsoft.com/office/officeart/2005/8/layout/radial3"/>
    <dgm:cxn modelId="{CE3E892D-CABD-4516-A006-B6BAB62C964B}" type="presParOf" srcId="{C010D2EC-ECB3-4894-A97A-47F46F68521C}" destId="{DC7E5821-1536-4C91-9A49-6DF179C1B834}" srcOrd="1" destOrd="0" presId="urn:microsoft.com/office/officeart/2005/8/layout/radial3"/>
    <dgm:cxn modelId="{9B6688F5-5E5F-446A-BC66-0080EA96A2CA}" type="presParOf" srcId="{C010D2EC-ECB3-4894-A97A-47F46F68521C}" destId="{5EDB66B8-BD37-4F61-B581-7DCE428CE1CD}" srcOrd="2" destOrd="0" presId="urn:microsoft.com/office/officeart/2005/8/layout/radial3"/>
    <dgm:cxn modelId="{DD4D2925-901D-4EC7-B1FF-C86EBBCC9648}" type="presParOf" srcId="{C010D2EC-ECB3-4894-A97A-47F46F68521C}" destId="{176E1524-3522-4BE1-AD29-97113ADC129D}" srcOrd="3" destOrd="0" presId="urn:microsoft.com/office/officeart/2005/8/layout/radial3"/>
    <dgm:cxn modelId="{EF69C76A-032D-4DDA-9A6D-12F6DE56BE75}" type="presParOf" srcId="{C010D2EC-ECB3-4894-A97A-47F46F68521C}" destId="{F2CFB0BF-D7D2-4277-A47F-A12200C4A654}" srcOrd="4" destOrd="0" presId="urn:microsoft.com/office/officeart/2005/8/layout/radial3"/>
    <dgm:cxn modelId="{2CA982F1-68F7-4109-8A1D-2D5792A86395}" type="presParOf" srcId="{C010D2EC-ECB3-4894-A97A-47F46F68521C}" destId="{5064B581-80D7-429C-B2BA-ABACD20B3CB8}" srcOrd="5"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DC448DC-3484-4B39-8AAC-4B35E3F57A37}" type="doc">
      <dgm:prSet loTypeId="urn:microsoft.com/office/officeart/2005/8/layout/process1" loCatId="process" qsTypeId="urn:microsoft.com/office/officeart/2005/8/quickstyle/3d3" qsCatId="3D" csTypeId="urn:microsoft.com/office/officeart/2005/8/colors/colorful5" csCatId="colorful" phldr="1"/>
      <dgm:spPr/>
    </dgm:pt>
    <dgm:pt modelId="{188001B4-EB34-4033-B92B-85F94E510249}">
      <dgm:prSet phldrT="[Text]" custT="1"/>
      <dgm:spPr/>
      <dgm:t>
        <a:bodyPr/>
        <a:lstStyle/>
        <a:p>
          <a:r>
            <a:rPr lang="en-US" sz="1800" b="1" dirty="0">
              <a:solidFill>
                <a:schemeClr val="tx1"/>
              </a:solidFill>
            </a:rPr>
            <a:t>Population 2019 </a:t>
          </a:r>
        </a:p>
        <a:p>
          <a:r>
            <a:rPr lang="en-US" sz="1800" b="1" dirty="0">
              <a:solidFill>
                <a:schemeClr val="tx1"/>
              </a:solidFill>
            </a:rPr>
            <a:t>207 million</a:t>
          </a:r>
        </a:p>
      </dgm:t>
    </dgm:pt>
    <dgm:pt modelId="{68A4C383-138F-4C0B-B305-4F29352C3059}" type="parTrans" cxnId="{F2957DE2-24B8-4193-B99B-1AB4A2B5BADF}">
      <dgm:prSet/>
      <dgm:spPr/>
      <dgm:t>
        <a:bodyPr/>
        <a:lstStyle/>
        <a:p>
          <a:endParaRPr lang="en-US" sz="2000" b="1">
            <a:solidFill>
              <a:schemeClr val="bg1"/>
            </a:solidFill>
          </a:endParaRPr>
        </a:p>
      </dgm:t>
    </dgm:pt>
    <dgm:pt modelId="{93C1AD01-5D3F-4EE1-A5E6-69D8D9C96202}" type="sibTrans" cxnId="{F2957DE2-24B8-4193-B99B-1AB4A2B5BADF}">
      <dgm:prSet custT="1"/>
      <dgm:spPr/>
      <dgm:t>
        <a:bodyPr/>
        <a:lstStyle/>
        <a:p>
          <a:endParaRPr lang="en-US" sz="2000" b="1">
            <a:solidFill>
              <a:schemeClr val="bg1"/>
            </a:solidFill>
          </a:endParaRPr>
        </a:p>
      </dgm:t>
    </dgm:pt>
    <dgm:pt modelId="{AB65648C-95C0-4E83-B6BA-DABC58603E26}">
      <dgm:prSet phldrT="[Text]" custT="1"/>
      <dgm:spPr>
        <a:solidFill>
          <a:srgbClr val="FF0000"/>
        </a:solidFill>
      </dgm:spPr>
      <dgm:t>
        <a:bodyPr/>
        <a:lstStyle/>
        <a:p>
          <a:r>
            <a:rPr lang="en-US" sz="1800" b="1" dirty="0">
              <a:solidFill>
                <a:srgbClr val="FFFF00"/>
              </a:solidFill>
            </a:rPr>
            <a:t>Population 2050 </a:t>
          </a:r>
        </a:p>
        <a:p>
          <a:r>
            <a:rPr lang="en-US" sz="1800" b="1" dirty="0">
              <a:solidFill>
                <a:srgbClr val="FFFF00"/>
              </a:solidFill>
            </a:rPr>
            <a:t>312 million</a:t>
          </a:r>
        </a:p>
      </dgm:t>
    </dgm:pt>
    <dgm:pt modelId="{560BC09E-9492-4F01-8D0B-D501B7D0DFA1}" type="parTrans" cxnId="{9DAAAEEE-4B36-4453-8718-2226264ED602}">
      <dgm:prSet/>
      <dgm:spPr/>
      <dgm:t>
        <a:bodyPr/>
        <a:lstStyle/>
        <a:p>
          <a:endParaRPr lang="en-US" sz="2000" b="1">
            <a:solidFill>
              <a:schemeClr val="bg1"/>
            </a:solidFill>
          </a:endParaRPr>
        </a:p>
      </dgm:t>
    </dgm:pt>
    <dgm:pt modelId="{9511FC70-A3F8-4C82-A3B1-59F6009AD471}" type="sibTrans" cxnId="{9DAAAEEE-4B36-4453-8718-2226264ED602}">
      <dgm:prSet custT="1"/>
      <dgm:spPr/>
      <dgm:t>
        <a:bodyPr/>
        <a:lstStyle/>
        <a:p>
          <a:endParaRPr lang="en-US" sz="2000" b="1">
            <a:solidFill>
              <a:schemeClr val="bg1"/>
            </a:solidFill>
          </a:endParaRPr>
        </a:p>
      </dgm:t>
    </dgm:pt>
    <dgm:pt modelId="{18376139-A2ED-419B-890E-E31D06CED40D}">
      <dgm:prSet phldrT="[Text]" custT="1"/>
      <dgm:spPr>
        <a:solidFill>
          <a:srgbClr val="008000"/>
        </a:solidFill>
      </dgm:spPr>
      <dgm:t>
        <a:bodyPr/>
        <a:lstStyle/>
        <a:p>
          <a:pPr>
            <a:lnSpc>
              <a:spcPct val="90000"/>
            </a:lnSpc>
            <a:spcAft>
              <a:spcPct val="35000"/>
            </a:spcAft>
          </a:pPr>
          <a:r>
            <a:rPr lang="en-US" sz="1800" b="1" dirty="0">
              <a:solidFill>
                <a:srgbClr val="FFFF00"/>
              </a:solidFill>
            </a:rPr>
            <a:t>Increase in Demand</a:t>
          </a:r>
        </a:p>
        <a:p>
          <a:pPr>
            <a:lnSpc>
              <a:spcPct val="100000"/>
            </a:lnSpc>
            <a:spcAft>
              <a:spcPts val="0"/>
            </a:spcAft>
          </a:pPr>
          <a:r>
            <a:rPr lang="en-US" sz="1800" b="1" dirty="0">
              <a:solidFill>
                <a:srgbClr val="FFFF00"/>
              </a:solidFill>
            </a:rPr>
            <a:t>Water</a:t>
          </a:r>
        </a:p>
        <a:p>
          <a:pPr>
            <a:lnSpc>
              <a:spcPct val="100000"/>
            </a:lnSpc>
            <a:spcAft>
              <a:spcPts val="0"/>
            </a:spcAft>
          </a:pPr>
          <a:r>
            <a:rPr lang="en-US" sz="1800" b="1" dirty="0">
              <a:solidFill>
                <a:srgbClr val="FFFF00"/>
              </a:solidFill>
            </a:rPr>
            <a:t>Food </a:t>
          </a:r>
        </a:p>
        <a:p>
          <a:pPr>
            <a:lnSpc>
              <a:spcPct val="100000"/>
            </a:lnSpc>
            <a:spcAft>
              <a:spcPts val="0"/>
            </a:spcAft>
          </a:pPr>
          <a:r>
            <a:rPr lang="en-US" sz="1800" b="1" dirty="0">
              <a:solidFill>
                <a:srgbClr val="FFFF00"/>
              </a:solidFill>
            </a:rPr>
            <a:t>Energy</a:t>
          </a:r>
        </a:p>
      </dgm:t>
    </dgm:pt>
    <dgm:pt modelId="{B35B9615-DD17-48EC-95C4-F7F01473ACD9}" type="parTrans" cxnId="{9F02FDBD-1BAD-4339-B0EF-001B9FD20FFC}">
      <dgm:prSet/>
      <dgm:spPr/>
      <dgm:t>
        <a:bodyPr/>
        <a:lstStyle/>
        <a:p>
          <a:endParaRPr lang="en-US" sz="2000" b="1">
            <a:solidFill>
              <a:schemeClr val="bg1"/>
            </a:solidFill>
          </a:endParaRPr>
        </a:p>
      </dgm:t>
    </dgm:pt>
    <dgm:pt modelId="{18DD2765-A86F-4BC1-AAE4-F98C9A2C207F}" type="sibTrans" cxnId="{9F02FDBD-1BAD-4339-B0EF-001B9FD20FFC}">
      <dgm:prSet custT="1"/>
      <dgm:spPr/>
      <dgm:t>
        <a:bodyPr/>
        <a:lstStyle/>
        <a:p>
          <a:endParaRPr lang="en-US" sz="2000" b="1">
            <a:solidFill>
              <a:schemeClr val="bg1"/>
            </a:solidFill>
          </a:endParaRPr>
        </a:p>
      </dgm:t>
    </dgm:pt>
    <dgm:pt modelId="{064679F5-1CDB-4551-B112-C07A31A4B2E1}">
      <dgm:prSet custT="1"/>
      <dgm:spPr>
        <a:solidFill>
          <a:srgbClr val="FFFF00"/>
        </a:solidFill>
      </dgm:spPr>
      <dgm:t>
        <a:bodyPr/>
        <a:lstStyle/>
        <a:p>
          <a:pPr>
            <a:spcAft>
              <a:spcPts val="0"/>
            </a:spcAft>
          </a:pPr>
          <a:r>
            <a:rPr lang="en-US" sz="1800" b="1" dirty="0">
              <a:solidFill>
                <a:schemeClr val="tx1"/>
              </a:solidFill>
            </a:rPr>
            <a:t>Additional Irrigation Water Required </a:t>
          </a:r>
        </a:p>
        <a:p>
          <a:pPr>
            <a:spcAft>
              <a:spcPts val="0"/>
            </a:spcAft>
          </a:pPr>
          <a:r>
            <a:rPr lang="en-US" sz="1800" b="1" dirty="0">
              <a:solidFill>
                <a:schemeClr val="tx1"/>
              </a:solidFill>
            </a:rPr>
            <a:t>2050</a:t>
          </a:r>
        </a:p>
        <a:p>
          <a:pPr>
            <a:spcAft>
              <a:spcPts val="0"/>
            </a:spcAft>
          </a:pPr>
          <a:endParaRPr lang="en-US" sz="1800" b="1" dirty="0">
            <a:solidFill>
              <a:schemeClr val="tx1"/>
            </a:solidFill>
          </a:endParaRPr>
        </a:p>
        <a:p>
          <a:pPr>
            <a:spcAft>
              <a:spcPct val="35000"/>
            </a:spcAft>
          </a:pPr>
          <a:r>
            <a:rPr lang="en-US" sz="1800" b="1" dirty="0">
              <a:solidFill>
                <a:schemeClr val="tx1"/>
              </a:solidFill>
            </a:rPr>
            <a:t>60 MAF</a:t>
          </a:r>
        </a:p>
      </dgm:t>
    </dgm:pt>
    <dgm:pt modelId="{EEAFA191-97AC-4970-A646-55619620CD92}" type="parTrans" cxnId="{CB090DEF-4984-4ED4-A2DC-40790D573402}">
      <dgm:prSet/>
      <dgm:spPr/>
      <dgm:t>
        <a:bodyPr/>
        <a:lstStyle/>
        <a:p>
          <a:endParaRPr lang="en-US" sz="2000" b="1">
            <a:solidFill>
              <a:schemeClr val="bg1"/>
            </a:solidFill>
          </a:endParaRPr>
        </a:p>
      </dgm:t>
    </dgm:pt>
    <dgm:pt modelId="{88C0593A-B8C6-4249-803C-3721B3283E85}" type="sibTrans" cxnId="{CB090DEF-4984-4ED4-A2DC-40790D573402}">
      <dgm:prSet custT="1"/>
      <dgm:spPr/>
      <dgm:t>
        <a:bodyPr/>
        <a:lstStyle/>
        <a:p>
          <a:endParaRPr lang="en-US" sz="2000" b="1">
            <a:solidFill>
              <a:schemeClr val="bg1"/>
            </a:solidFill>
          </a:endParaRPr>
        </a:p>
      </dgm:t>
    </dgm:pt>
    <dgm:pt modelId="{68DBBD01-7E02-49EE-8516-672689314878}">
      <dgm:prSet custT="1"/>
      <dgm:spPr>
        <a:solidFill>
          <a:schemeClr val="accent6">
            <a:lumMod val="75000"/>
          </a:schemeClr>
        </a:solidFill>
      </dgm:spPr>
      <dgm:t>
        <a:bodyPr/>
        <a:lstStyle/>
        <a:p>
          <a:pPr>
            <a:spcAft>
              <a:spcPts val="0"/>
            </a:spcAft>
          </a:pPr>
          <a:r>
            <a:rPr lang="en-US" sz="1800" b="1" dirty="0">
              <a:solidFill>
                <a:srgbClr val="FFFF00"/>
              </a:solidFill>
            </a:rPr>
            <a:t>Additional  Urban Water Required </a:t>
          </a:r>
        </a:p>
        <a:p>
          <a:pPr>
            <a:spcAft>
              <a:spcPct val="35000"/>
            </a:spcAft>
          </a:pPr>
          <a:r>
            <a:rPr lang="en-US" sz="1800" b="1" dirty="0">
              <a:solidFill>
                <a:srgbClr val="FFFF00"/>
              </a:solidFill>
            </a:rPr>
            <a:t>2050</a:t>
          </a:r>
        </a:p>
        <a:p>
          <a:pPr>
            <a:spcAft>
              <a:spcPct val="35000"/>
            </a:spcAft>
          </a:pPr>
          <a:r>
            <a:rPr lang="en-US" sz="1800" b="1" dirty="0">
              <a:solidFill>
                <a:srgbClr val="FFFF00"/>
              </a:solidFill>
            </a:rPr>
            <a:t>10 MAF</a:t>
          </a:r>
        </a:p>
      </dgm:t>
    </dgm:pt>
    <dgm:pt modelId="{251F9C2E-A5CC-4D46-B5B6-0EC4F4B4A07B}" type="parTrans" cxnId="{45B5AF70-3FE2-4034-A0AE-BD9797CA48B0}">
      <dgm:prSet/>
      <dgm:spPr/>
      <dgm:t>
        <a:bodyPr/>
        <a:lstStyle/>
        <a:p>
          <a:endParaRPr lang="en-US" sz="2000" b="1">
            <a:solidFill>
              <a:schemeClr val="bg1"/>
            </a:solidFill>
          </a:endParaRPr>
        </a:p>
      </dgm:t>
    </dgm:pt>
    <dgm:pt modelId="{A8B9A5C3-548D-4821-B807-B37A4250EAC8}" type="sibTrans" cxnId="{45B5AF70-3FE2-4034-A0AE-BD9797CA48B0}">
      <dgm:prSet custT="1"/>
      <dgm:spPr/>
      <dgm:t>
        <a:bodyPr/>
        <a:lstStyle/>
        <a:p>
          <a:endParaRPr lang="en-US" sz="2000" b="1">
            <a:solidFill>
              <a:schemeClr val="bg1"/>
            </a:solidFill>
          </a:endParaRPr>
        </a:p>
      </dgm:t>
    </dgm:pt>
    <dgm:pt modelId="{0D59C530-01CE-4ECE-B8BA-CC0A313136F8}" type="pres">
      <dgm:prSet presAssocID="{DDC448DC-3484-4B39-8AAC-4B35E3F57A37}" presName="Name0" presStyleCnt="0">
        <dgm:presLayoutVars>
          <dgm:dir/>
          <dgm:resizeHandles val="exact"/>
        </dgm:presLayoutVars>
      </dgm:prSet>
      <dgm:spPr/>
    </dgm:pt>
    <dgm:pt modelId="{F3EED91F-2EA6-46DB-A959-02C8B88D1FB5}" type="pres">
      <dgm:prSet presAssocID="{188001B4-EB34-4033-B92B-85F94E510249}" presName="node" presStyleLbl="node1" presStyleIdx="0" presStyleCnt="5" custScaleX="184987">
        <dgm:presLayoutVars>
          <dgm:bulletEnabled val="1"/>
        </dgm:presLayoutVars>
      </dgm:prSet>
      <dgm:spPr/>
      <dgm:t>
        <a:bodyPr/>
        <a:lstStyle/>
        <a:p>
          <a:endParaRPr lang="en-US"/>
        </a:p>
      </dgm:t>
    </dgm:pt>
    <dgm:pt modelId="{ABCE75A1-9B4F-4D4B-9F56-68B49DBC388D}" type="pres">
      <dgm:prSet presAssocID="{93C1AD01-5D3F-4EE1-A5E6-69D8D9C96202}" presName="sibTrans" presStyleLbl="sibTrans2D1" presStyleIdx="0" presStyleCnt="4"/>
      <dgm:spPr/>
      <dgm:t>
        <a:bodyPr/>
        <a:lstStyle/>
        <a:p>
          <a:endParaRPr lang="en-US"/>
        </a:p>
      </dgm:t>
    </dgm:pt>
    <dgm:pt modelId="{50F383D4-95B8-4E2A-9FA7-091A974D3878}" type="pres">
      <dgm:prSet presAssocID="{93C1AD01-5D3F-4EE1-A5E6-69D8D9C96202}" presName="connectorText" presStyleLbl="sibTrans2D1" presStyleIdx="0" presStyleCnt="4"/>
      <dgm:spPr/>
      <dgm:t>
        <a:bodyPr/>
        <a:lstStyle/>
        <a:p>
          <a:endParaRPr lang="en-US"/>
        </a:p>
      </dgm:t>
    </dgm:pt>
    <dgm:pt modelId="{2E7780FC-E3D1-47CB-A090-01FA8BB20202}" type="pres">
      <dgm:prSet presAssocID="{AB65648C-95C0-4E83-B6BA-DABC58603E26}" presName="node" presStyleLbl="node1" presStyleIdx="1" presStyleCnt="5" custScaleX="184987">
        <dgm:presLayoutVars>
          <dgm:bulletEnabled val="1"/>
        </dgm:presLayoutVars>
      </dgm:prSet>
      <dgm:spPr/>
      <dgm:t>
        <a:bodyPr/>
        <a:lstStyle/>
        <a:p>
          <a:endParaRPr lang="en-US"/>
        </a:p>
      </dgm:t>
    </dgm:pt>
    <dgm:pt modelId="{74131F2A-87CA-4671-9565-1595769FA6C0}" type="pres">
      <dgm:prSet presAssocID="{9511FC70-A3F8-4C82-A3B1-59F6009AD471}" presName="sibTrans" presStyleLbl="sibTrans2D1" presStyleIdx="1" presStyleCnt="4"/>
      <dgm:spPr/>
      <dgm:t>
        <a:bodyPr/>
        <a:lstStyle/>
        <a:p>
          <a:endParaRPr lang="en-US"/>
        </a:p>
      </dgm:t>
    </dgm:pt>
    <dgm:pt modelId="{BCBB70E3-5F61-4FE9-AA24-C96A070CF191}" type="pres">
      <dgm:prSet presAssocID="{9511FC70-A3F8-4C82-A3B1-59F6009AD471}" presName="connectorText" presStyleLbl="sibTrans2D1" presStyleIdx="1" presStyleCnt="4"/>
      <dgm:spPr/>
      <dgm:t>
        <a:bodyPr/>
        <a:lstStyle/>
        <a:p>
          <a:endParaRPr lang="en-US"/>
        </a:p>
      </dgm:t>
    </dgm:pt>
    <dgm:pt modelId="{AD626111-44D6-4271-B3FA-5723CA54AEE8}" type="pres">
      <dgm:prSet presAssocID="{18376139-A2ED-419B-890E-E31D06CED40D}" presName="node" presStyleLbl="node1" presStyleIdx="2" presStyleCnt="5" custScaleX="184987">
        <dgm:presLayoutVars>
          <dgm:bulletEnabled val="1"/>
        </dgm:presLayoutVars>
      </dgm:prSet>
      <dgm:spPr/>
      <dgm:t>
        <a:bodyPr/>
        <a:lstStyle/>
        <a:p>
          <a:endParaRPr lang="en-US"/>
        </a:p>
      </dgm:t>
    </dgm:pt>
    <dgm:pt modelId="{30924CBB-93E5-43E0-9A02-CEE210EECA66}" type="pres">
      <dgm:prSet presAssocID="{18DD2765-A86F-4BC1-AAE4-F98C9A2C207F}" presName="sibTrans" presStyleLbl="sibTrans2D1" presStyleIdx="2" presStyleCnt="4"/>
      <dgm:spPr/>
      <dgm:t>
        <a:bodyPr/>
        <a:lstStyle/>
        <a:p>
          <a:endParaRPr lang="en-US"/>
        </a:p>
      </dgm:t>
    </dgm:pt>
    <dgm:pt modelId="{1E9F036D-A416-4C07-B5EB-DC5BF315064E}" type="pres">
      <dgm:prSet presAssocID="{18DD2765-A86F-4BC1-AAE4-F98C9A2C207F}" presName="connectorText" presStyleLbl="sibTrans2D1" presStyleIdx="2" presStyleCnt="4"/>
      <dgm:spPr/>
      <dgm:t>
        <a:bodyPr/>
        <a:lstStyle/>
        <a:p>
          <a:endParaRPr lang="en-US"/>
        </a:p>
      </dgm:t>
    </dgm:pt>
    <dgm:pt modelId="{52DA21EE-66C5-4F77-8C8B-01E7F6602D18}" type="pres">
      <dgm:prSet presAssocID="{064679F5-1CDB-4551-B112-C07A31A4B2E1}" presName="node" presStyleLbl="node1" presStyleIdx="3" presStyleCnt="5" custScaleX="184987">
        <dgm:presLayoutVars>
          <dgm:bulletEnabled val="1"/>
        </dgm:presLayoutVars>
      </dgm:prSet>
      <dgm:spPr/>
      <dgm:t>
        <a:bodyPr/>
        <a:lstStyle/>
        <a:p>
          <a:endParaRPr lang="en-US"/>
        </a:p>
      </dgm:t>
    </dgm:pt>
    <dgm:pt modelId="{2ADC99C5-7E2B-413F-92F9-DB45CA1F5D0C}" type="pres">
      <dgm:prSet presAssocID="{88C0593A-B8C6-4249-803C-3721B3283E85}" presName="sibTrans" presStyleLbl="sibTrans2D1" presStyleIdx="3" presStyleCnt="4"/>
      <dgm:spPr/>
      <dgm:t>
        <a:bodyPr/>
        <a:lstStyle/>
        <a:p>
          <a:endParaRPr lang="en-US"/>
        </a:p>
      </dgm:t>
    </dgm:pt>
    <dgm:pt modelId="{9B873CA5-8EAC-473F-9CA5-B2BD4337EF49}" type="pres">
      <dgm:prSet presAssocID="{88C0593A-B8C6-4249-803C-3721B3283E85}" presName="connectorText" presStyleLbl="sibTrans2D1" presStyleIdx="3" presStyleCnt="4"/>
      <dgm:spPr/>
      <dgm:t>
        <a:bodyPr/>
        <a:lstStyle/>
        <a:p>
          <a:endParaRPr lang="en-US"/>
        </a:p>
      </dgm:t>
    </dgm:pt>
    <dgm:pt modelId="{3E7561E1-967B-4A59-9838-E07B067A14E9}" type="pres">
      <dgm:prSet presAssocID="{68DBBD01-7E02-49EE-8516-672689314878}" presName="node" presStyleLbl="node1" presStyleIdx="4" presStyleCnt="5" custScaleX="184987">
        <dgm:presLayoutVars>
          <dgm:bulletEnabled val="1"/>
        </dgm:presLayoutVars>
      </dgm:prSet>
      <dgm:spPr/>
      <dgm:t>
        <a:bodyPr/>
        <a:lstStyle/>
        <a:p>
          <a:endParaRPr lang="en-US"/>
        </a:p>
      </dgm:t>
    </dgm:pt>
  </dgm:ptLst>
  <dgm:cxnLst>
    <dgm:cxn modelId="{CB090DEF-4984-4ED4-A2DC-40790D573402}" srcId="{DDC448DC-3484-4B39-8AAC-4B35E3F57A37}" destId="{064679F5-1CDB-4551-B112-C07A31A4B2E1}" srcOrd="3" destOrd="0" parTransId="{EEAFA191-97AC-4970-A646-55619620CD92}" sibTransId="{88C0593A-B8C6-4249-803C-3721B3283E85}"/>
    <dgm:cxn modelId="{9DAAAEEE-4B36-4453-8718-2226264ED602}" srcId="{DDC448DC-3484-4B39-8AAC-4B35E3F57A37}" destId="{AB65648C-95C0-4E83-B6BA-DABC58603E26}" srcOrd="1" destOrd="0" parTransId="{560BC09E-9492-4F01-8D0B-D501B7D0DFA1}" sibTransId="{9511FC70-A3F8-4C82-A3B1-59F6009AD471}"/>
    <dgm:cxn modelId="{9AB0BEE2-87E3-474D-B401-F2E32E2BFC56}" type="presOf" srcId="{88C0593A-B8C6-4249-803C-3721B3283E85}" destId="{2ADC99C5-7E2B-413F-92F9-DB45CA1F5D0C}" srcOrd="0" destOrd="0" presId="urn:microsoft.com/office/officeart/2005/8/layout/process1"/>
    <dgm:cxn modelId="{9F02FDBD-1BAD-4339-B0EF-001B9FD20FFC}" srcId="{DDC448DC-3484-4B39-8AAC-4B35E3F57A37}" destId="{18376139-A2ED-419B-890E-E31D06CED40D}" srcOrd="2" destOrd="0" parTransId="{B35B9615-DD17-48EC-95C4-F7F01473ACD9}" sibTransId="{18DD2765-A86F-4BC1-AAE4-F98C9A2C207F}"/>
    <dgm:cxn modelId="{F2957DE2-24B8-4193-B99B-1AB4A2B5BADF}" srcId="{DDC448DC-3484-4B39-8AAC-4B35E3F57A37}" destId="{188001B4-EB34-4033-B92B-85F94E510249}" srcOrd="0" destOrd="0" parTransId="{68A4C383-138F-4C0B-B305-4F29352C3059}" sibTransId="{93C1AD01-5D3F-4EE1-A5E6-69D8D9C96202}"/>
    <dgm:cxn modelId="{84E543CB-3401-4F7C-B46E-D87422701A77}" type="presOf" srcId="{93C1AD01-5D3F-4EE1-A5E6-69D8D9C96202}" destId="{ABCE75A1-9B4F-4D4B-9F56-68B49DBC388D}" srcOrd="0" destOrd="0" presId="urn:microsoft.com/office/officeart/2005/8/layout/process1"/>
    <dgm:cxn modelId="{38198F32-FC41-4355-9A9C-2373CD849BD6}" type="presOf" srcId="{9511FC70-A3F8-4C82-A3B1-59F6009AD471}" destId="{BCBB70E3-5F61-4FE9-AA24-C96A070CF191}" srcOrd="1" destOrd="0" presId="urn:microsoft.com/office/officeart/2005/8/layout/process1"/>
    <dgm:cxn modelId="{94117B5B-B3F9-4D4A-A92F-748C1E657DE9}" type="presOf" srcId="{064679F5-1CDB-4551-B112-C07A31A4B2E1}" destId="{52DA21EE-66C5-4F77-8C8B-01E7F6602D18}" srcOrd="0" destOrd="0" presId="urn:microsoft.com/office/officeart/2005/8/layout/process1"/>
    <dgm:cxn modelId="{45B5AF70-3FE2-4034-A0AE-BD9797CA48B0}" srcId="{DDC448DC-3484-4B39-8AAC-4B35E3F57A37}" destId="{68DBBD01-7E02-49EE-8516-672689314878}" srcOrd="4" destOrd="0" parTransId="{251F9C2E-A5CC-4D46-B5B6-0EC4F4B4A07B}" sibTransId="{A8B9A5C3-548D-4821-B807-B37A4250EAC8}"/>
    <dgm:cxn modelId="{2AB57FE7-834C-4FCF-BF3C-3BAD41B8730C}" type="presOf" srcId="{DDC448DC-3484-4B39-8AAC-4B35E3F57A37}" destId="{0D59C530-01CE-4ECE-B8BA-CC0A313136F8}" srcOrd="0" destOrd="0" presId="urn:microsoft.com/office/officeart/2005/8/layout/process1"/>
    <dgm:cxn modelId="{E8964425-4D38-46EC-A3EA-4386F74559C2}" type="presOf" srcId="{93C1AD01-5D3F-4EE1-A5E6-69D8D9C96202}" destId="{50F383D4-95B8-4E2A-9FA7-091A974D3878}" srcOrd="1" destOrd="0" presId="urn:microsoft.com/office/officeart/2005/8/layout/process1"/>
    <dgm:cxn modelId="{A80AEB78-2F50-4B8B-A8A5-DECD8AC705D7}" type="presOf" srcId="{9511FC70-A3F8-4C82-A3B1-59F6009AD471}" destId="{74131F2A-87CA-4671-9565-1595769FA6C0}" srcOrd="0" destOrd="0" presId="urn:microsoft.com/office/officeart/2005/8/layout/process1"/>
    <dgm:cxn modelId="{BCD8367F-BDF2-4DEB-A387-A459F40123AE}" type="presOf" srcId="{18DD2765-A86F-4BC1-AAE4-F98C9A2C207F}" destId="{1E9F036D-A416-4C07-B5EB-DC5BF315064E}" srcOrd="1" destOrd="0" presId="urn:microsoft.com/office/officeart/2005/8/layout/process1"/>
    <dgm:cxn modelId="{B8CB7C4B-C74A-4186-890A-F2F2A161B5CB}" type="presOf" srcId="{68DBBD01-7E02-49EE-8516-672689314878}" destId="{3E7561E1-967B-4A59-9838-E07B067A14E9}" srcOrd="0" destOrd="0" presId="urn:microsoft.com/office/officeart/2005/8/layout/process1"/>
    <dgm:cxn modelId="{ECFD3697-1D18-4A6B-98DE-F0DFBE4F598C}" type="presOf" srcId="{18376139-A2ED-419B-890E-E31D06CED40D}" destId="{AD626111-44D6-4271-B3FA-5723CA54AEE8}" srcOrd="0" destOrd="0" presId="urn:microsoft.com/office/officeart/2005/8/layout/process1"/>
    <dgm:cxn modelId="{D4DF2F70-C77C-4034-A3B5-EB0C19D529CB}" type="presOf" srcId="{18DD2765-A86F-4BC1-AAE4-F98C9A2C207F}" destId="{30924CBB-93E5-43E0-9A02-CEE210EECA66}" srcOrd="0" destOrd="0" presId="urn:microsoft.com/office/officeart/2005/8/layout/process1"/>
    <dgm:cxn modelId="{63BE2D9A-3961-422A-A2C0-6D85857E474C}" type="presOf" srcId="{188001B4-EB34-4033-B92B-85F94E510249}" destId="{F3EED91F-2EA6-46DB-A959-02C8B88D1FB5}" srcOrd="0" destOrd="0" presId="urn:microsoft.com/office/officeart/2005/8/layout/process1"/>
    <dgm:cxn modelId="{D38E4BBC-9768-45F9-8196-D9EA548272D8}" type="presOf" srcId="{AB65648C-95C0-4E83-B6BA-DABC58603E26}" destId="{2E7780FC-E3D1-47CB-A090-01FA8BB20202}" srcOrd="0" destOrd="0" presId="urn:microsoft.com/office/officeart/2005/8/layout/process1"/>
    <dgm:cxn modelId="{B630491E-0EEC-4973-ACFF-2CCD00CD4E68}" type="presOf" srcId="{88C0593A-B8C6-4249-803C-3721B3283E85}" destId="{9B873CA5-8EAC-473F-9CA5-B2BD4337EF49}" srcOrd="1" destOrd="0" presId="urn:microsoft.com/office/officeart/2005/8/layout/process1"/>
    <dgm:cxn modelId="{55F1173C-3F1C-440C-B2AC-552B9FA6D6D4}" type="presParOf" srcId="{0D59C530-01CE-4ECE-B8BA-CC0A313136F8}" destId="{F3EED91F-2EA6-46DB-A959-02C8B88D1FB5}" srcOrd="0" destOrd="0" presId="urn:microsoft.com/office/officeart/2005/8/layout/process1"/>
    <dgm:cxn modelId="{F43D7898-E188-4B99-A033-DF6F30E86C24}" type="presParOf" srcId="{0D59C530-01CE-4ECE-B8BA-CC0A313136F8}" destId="{ABCE75A1-9B4F-4D4B-9F56-68B49DBC388D}" srcOrd="1" destOrd="0" presId="urn:microsoft.com/office/officeart/2005/8/layout/process1"/>
    <dgm:cxn modelId="{764AA914-5C3D-4960-97CE-DE61C2BC7E96}" type="presParOf" srcId="{ABCE75A1-9B4F-4D4B-9F56-68B49DBC388D}" destId="{50F383D4-95B8-4E2A-9FA7-091A974D3878}" srcOrd="0" destOrd="0" presId="urn:microsoft.com/office/officeart/2005/8/layout/process1"/>
    <dgm:cxn modelId="{BC749AA4-6095-4DDC-B45A-366A6FF2838F}" type="presParOf" srcId="{0D59C530-01CE-4ECE-B8BA-CC0A313136F8}" destId="{2E7780FC-E3D1-47CB-A090-01FA8BB20202}" srcOrd="2" destOrd="0" presId="urn:microsoft.com/office/officeart/2005/8/layout/process1"/>
    <dgm:cxn modelId="{4B88D73E-C79A-4D10-8970-8B720BC56F6F}" type="presParOf" srcId="{0D59C530-01CE-4ECE-B8BA-CC0A313136F8}" destId="{74131F2A-87CA-4671-9565-1595769FA6C0}" srcOrd="3" destOrd="0" presId="urn:microsoft.com/office/officeart/2005/8/layout/process1"/>
    <dgm:cxn modelId="{C6E1D566-CBBA-4D13-83A3-EF9FCD62E929}" type="presParOf" srcId="{74131F2A-87CA-4671-9565-1595769FA6C0}" destId="{BCBB70E3-5F61-4FE9-AA24-C96A070CF191}" srcOrd="0" destOrd="0" presId="urn:microsoft.com/office/officeart/2005/8/layout/process1"/>
    <dgm:cxn modelId="{2597E7A8-7EC3-419A-9F39-63A4B7F94969}" type="presParOf" srcId="{0D59C530-01CE-4ECE-B8BA-CC0A313136F8}" destId="{AD626111-44D6-4271-B3FA-5723CA54AEE8}" srcOrd="4" destOrd="0" presId="urn:microsoft.com/office/officeart/2005/8/layout/process1"/>
    <dgm:cxn modelId="{24987405-5FFA-4882-9471-A33182E1DB96}" type="presParOf" srcId="{0D59C530-01CE-4ECE-B8BA-CC0A313136F8}" destId="{30924CBB-93E5-43E0-9A02-CEE210EECA66}" srcOrd="5" destOrd="0" presId="urn:microsoft.com/office/officeart/2005/8/layout/process1"/>
    <dgm:cxn modelId="{A1C0659F-A358-4463-A161-BA1D154450C7}" type="presParOf" srcId="{30924CBB-93E5-43E0-9A02-CEE210EECA66}" destId="{1E9F036D-A416-4C07-B5EB-DC5BF315064E}" srcOrd="0" destOrd="0" presId="urn:microsoft.com/office/officeart/2005/8/layout/process1"/>
    <dgm:cxn modelId="{B578166A-A1CD-4EE0-83CE-BF4AB44F3E25}" type="presParOf" srcId="{0D59C530-01CE-4ECE-B8BA-CC0A313136F8}" destId="{52DA21EE-66C5-4F77-8C8B-01E7F6602D18}" srcOrd="6" destOrd="0" presId="urn:microsoft.com/office/officeart/2005/8/layout/process1"/>
    <dgm:cxn modelId="{F04EBB7C-144F-4B00-9F5A-52A11C8BACEA}" type="presParOf" srcId="{0D59C530-01CE-4ECE-B8BA-CC0A313136F8}" destId="{2ADC99C5-7E2B-413F-92F9-DB45CA1F5D0C}" srcOrd="7" destOrd="0" presId="urn:microsoft.com/office/officeart/2005/8/layout/process1"/>
    <dgm:cxn modelId="{B042247F-ECB8-4BCD-92AC-06B47F9B3864}" type="presParOf" srcId="{2ADC99C5-7E2B-413F-92F9-DB45CA1F5D0C}" destId="{9B873CA5-8EAC-473F-9CA5-B2BD4337EF49}" srcOrd="0" destOrd="0" presId="urn:microsoft.com/office/officeart/2005/8/layout/process1"/>
    <dgm:cxn modelId="{D3DD48B6-97A2-48C9-AD1D-64B3CF604D75}" type="presParOf" srcId="{0D59C530-01CE-4ECE-B8BA-CC0A313136F8}" destId="{3E7561E1-967B-4A59-9838-E07B067A14E9}" srcOrd="8"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DC448DC-3484-4B39-8AAC-4B35E3F57A37}" type="doc">
      <dgm:prSet loTypeId="urn:microsoft.com/office/officeart/2005/8/layout/process1" loCatId="process" qsTypeId="urn:microsoft.com/office/officeart/2005/8/quickstyle/3d3" qsCatId="3D" csTypeId="urn:microsoft.com/office/officeart/2005/8/colors/colorful5" csCatId="colorful" phldr="1"/>
      <dgm:spPr/>
    </dgm:pt>
    <dgm:pt modelId="{188001B4-EB34-4033-B92B-85F94E510249}">
      <dgm:prSet phldrT="[Text]" custT="1"/>
      <dgm:spPr>
        <a:solidFill>
          <a:srgbClr val="FFFF00"/>
        </a:solidFill>
      </dgm:spPr>
      <dgm:t>
        <a:bodyPr/>
        <a:lstStyle/>
        <a:p>
          <a:pPr algn="ctr"/>
          <a:r>
            <a:rPr lang="en-US" sz="2800" b="1" dirty="0">
              <a:solidFill>
                <a:schemeClr val="tx1"/>
              </a:solidFill>
            </a:rPr>
            <a:t>2020 </a:t>
          </a:r>
        </a:p>
        <a:p>
          <a:pPr algn="ctr"/>
          <a:r>
            <a:rPr lang="en-US" sz="2800" b="1" dirty="0">
              <a:solidFill>
                <a:schemeClr val="tx1"/>
              </a:solidFill>
            </a:rPr>
            <a:t>30 %</a:t>
          </a:r>
        </a:p>
      </dgm:t>
    </dgm:pt>
    <dgm:pt modelId="{68A4C383-138F-4C0B-B305-4F29352C3059}" type="parTrans" cxnId="{F2957DE2-24B8-4193-B99B-1AB4A2B5BADF}">
      <dgm:prSet/>
      <dgm:spPr/>
      <dgm:t>
        <a:bodyPr/>
        <a:lstStyle/>
        <a:p>
          <a:endParaRPr lang="en-US" sz="1400" b="1">
            <a:solidFill>
              <a:schemeClr val="bg1"/>
            </a:solidFill>
          </a:endParaRPr>
        </a:p>
      </dgm:t>
    </dgm:pt>
    <dgm:pt modelId="{93C1AD01-5D3F-4EE1-A5E6-69D8D9C96202}" type="sibTrans" cxnId="{F2957DE2-24B8-4193-B99B-1AB4A2B5BADF}">
      <dgm:prSet custT="1"/>
      <dgm:spPr/>
      <dgm:t>
        <a:bodyPr/>
        <a:lstStyle/>
        <a:p>
          <a:endParaRPr lang="en-US" sz="1400" b="1">
            <a:solidFill>
              <a:schemeClr val="bg1"/>
            </a:solidFill>
          </a:endParaRPr>
        </a:p>
      </dgm:t>
    </dgm:pt>
    <dgm:pt modelId="{AB65648C-95C0-4E83-B6BA-DABC58603E26}">
      <dgm:prSet phldrT="[Text]" custT="1"/>
      <dgm:spPr>
        <a:solidFill>
          <a:srgbClr val="006600"/>
        </a:solidFill>
      </dgm:spPr>
      <dgm:t>
        <a:bodyPr/>
        <a:lstStyle/>
        <a:p>
          <a:r>
            <a:rPr lang="en-US" sz="2800" b="1" dirty="0">
              <a:solidFill>
                <a:schemeClr val="bg1"/>
              </a:solidFill>
            </a:rPr>
            <a:t>2030 </a:t>
          </a:r>
        </a:p>
        <a:p>
          <a:r>
            <a:rPr lang="en-US" sz="2800" b="1" dirty="0">
              <a:solidFill>
                <a:schemeClr val="bg1"/>
              </a:solidFill>
            </a:rPr>
            <a:t>40 %</a:t>
          </a:r>
        </a:p>
      </dgm:t>
    </dgm:pt>
    <dgm:pt modelId="{560BC09E-9492-4F01-8D0B-D501B7D0DFA1}" type="parTrans" cxnId="{9DAAAEEE-4B36-4453-8718-2226264ED602}">
      <dgm:prSet/>
      <dgm:spPr/>
      <dgm:t>
        <a:bodyPr/>
        <a:lstStyle/>
        <a:p>
          <a:endParaRPr lang="en-US" sz="1400" b="1">
            <a:solidFill>
              <a:schemeClr val="bg1"/>
            </a:solidFill>
          </a:endParaRPr>
        </a:p>
      </dgm:t>
    </dgm:pt>
    <dgm:pt modelId="{9511FC70-A3F8-4C82-A3B1-59F6009AD471}" type="sibTrans" cxnId="{9DAAAEEE-4B36-4453-8718-2226264ED602}">
      <dgm:prSet custT="1"/>
      <dgm:spPr/>
      <dgm:t>
        <a:bodyPr/>
        <a:lstStyle/>
        <a:p>
          <a:endParaRPr lang="en-US" sz="1400" b="1">
            <a:solidFill>
              <a:schemeClr val="bg1"/>
            </a:solidFill>
          </a:endParaRPr>
        </a:p>
      </dgm:t>
    </dgm:pt>
    <dgm:pt modelId="{18376139-A2ED-419B-890E-E31D06CED40D}">
      <dgm:prSet phldrT="[Text]" custT="1"/>
      <dgm:spPr>
        <a:solidFill>
          <a:srgbClr val="9900CC"/>
        </a:solidFill>
      </dgm:spPr>
      <dgm:t>
        <a:bodyPr/>
        <a:lstStyle/>
        <a:p>
          <a:pPr>
            <a:lnSpc>
              <a:spcPct val="90000"/>
            </a:lnSpc>
            <a:spcAft>
              <a:spcPct val="35000"/>
            </a:spcAft>
          </a:pPr>
          <a:r>
            <a:rPr lang="en-US" sz="2800" b="1" dirty="0">
              <a:solidFill>
                <a:schemeClr val="bg1"/>
              </a:solidFill>
            </a:rPr>
            <a:t>2050</a:t>
          </a:r>
        </a:p>
        <a:p>
          <a:pPr>
            <a:lnSpc>
              <a:spcPct val="90000"/>
            </a:lnSpc>
            <a:spcAft>
              <a:spcPct val="35000"/>
            </a:spcAft>
          </a:pPr>
          <a:r>
            <a:rPr lang="en-US" sz="2800" b="1" dirty="0">
              <a:solidFill>
                <a:schemeClr val="bg1"/>
              </a:solidFill>
            </a:rPr>
            <a:t>50 %</a:t>
          </a:r>
        </a:p>
      </dgm:t>
    </dgm:pt>
    <dgm:pt modelId="{B35B9615-DD17-48EC-95C4-F7F01473ACD9}" type="parTrans" cxnId="{9F02FDBD-1BAD-4339-B0EF-001B9FD20FFC}">
      <dgm:prSet/>
      <dgm:spPr/>
      <dgm:t>
        <a:bodyPr/>
        <a:lstStyle/>
        <a:p>
          <a:endParaRPr lang="en-US" sz="1400" b="1">
            <a:solidFill>
              <a:schemeClr val="bg1"/>
            </a:solidFill>
          </a:endParaRPr>
        </a:p>
      </dgm:t>
    </dgm:pt>
    <dgm:pt modelId="{18DD2765-A86F-4BC1-AAE4-F98C9A2C207F}" type="sibTrans" cxnId="{9F02FDBD-1BAD-4339-B0EF-001B9FD20FFC}">
      <dgm:prSet custT="1"/>
      <dgm:spPr/>
      <dgm:t>
        <a:bodyPr/>
        <a:lstStyle/>
        <a:p>
          <a:endParaRPr lang="en-US" sz="1400" b="1">
            <a:solidFill>
              <a:schemeClr val="bg1"/>
            </a:solidFill>
          </a:endParaRPr>
        </a:p>
      </dgm:t>
    </dgm:pt>
    <dgm:pt modelId="{0D59C530-01CE-4ECE-B8BA-CC0A313136F8}" type="pres">
      <dgm:prSet presAssocID="{DDC448DC-3484-4B39-8AAC-4B35E3F57A37}" presName="Name0" presStyleCnt="0">
        <dgm:presLayoutVars>
          <dgm:dir/>
          <dgm:resizeHandles val="exact"/>
        </dgm:presLayoutVars>
      </dgm:prSet>
      <dgm:spPr/>
    </dgm:pt>
    <dgm:pt modelId="{F3EED91F-2EA6-46DB-A959-02C8B88D1FB5}" type="pres">
      <dgm:prSet presAssocID="{188001B4-EB34-4033-B92B-85F94E510249}" presName="node" presStyleLbl="node1" presStyleIdx="0" presStyleCnt="3" custScaleX="94574" custScaleY="276118" custLinFactNeighborX="19709" custLinFactNeighborY="1967">
        <dgm:presLayoutVars>
          <dgm:bulletEnabled val="1"/>
        </dgm:presLayoutVars>
      </dgm:prSet>
      <dgm:spPr/>
      <dgm:t>
        <a:bodyPr/>
        <a:lstStyle/>
        <a:p>
          <a:endParaRPr lang="en-US"/>
        </a:p>
      </dgm:t>
    </dgm:pt>
    <dgm:pt modelId="{ABCE75A1-9B4F-4D4B-9F56-68B49DBC388D}" type="pres">
      <dgm:prSet presAssocID="{93C1AD01-5D3F-4EE1-A5E6-69D8D9C96202}" presName="sibTrans" presStyleLbl="sibTrans2D1" presStyleIdx="0" presStyleCnt="2"/>
      <dgm:spPr/>
      <dgm:t>
        <a:bodyPr/>
        <a:lstStyle/>
        <a:p>
          <a:endParaRPr lang="en-US"/>
        </a:p>
      </dgm:t>
    </dgm:pt>
    <dgm:pt modelId="{50F383D4-95B8-4E2A-9FA7-091A974D3878}" type="pres">
      <dgm:prSet presAssocID="{93C1AD01-5D3F-4EE1-A5E6-69D8D9C96202}" presName="connectorText" presStyleLbl="sibTrans2D1" presStyleIdx="0" presStyleCnt="2"/>
      <dgm:spPr/>
      <dgm:t>
        <a:bodyPr/>
        <a:lstStyle/>
        <a:p>
          <a:endParaRPr lang="en-US"/>
        </a:p>
      </dgm:t>
    </dgm:pt>
    <dgm:pt modelId="{2E7780FC-E3D1-47CB-A090-01FA8BB20202}" type="pres">
      <dgm:prSet presAssocID="{AB65648C-95C0-4E83-B6BA-DABC58603E26}" presName="node" presStyleLbl="node1" presStyleIdx="1" presStyleCnt="3" custScaleX="94574" custScaleY="275215" custLinFactNeighborX="9854" custLinFactNeighborY="2645">
        <dgm:presLayoutVars>
          <dgm:bulletEnabled val="1"/>
        </dgm:presLayoutVars>
      </dgm:prSet>
      <dgm:spPr/>
      <dgm:t>
        <a:bodyPr/>
        <a:lstStyle/>
        <a:p>
          <a:endParaRPr lang="en-US"/>
        </a:p>
      </dgm:t>
    </dgm:pt>
    <dgm:pt modelId="{74131F2A-87CA-4671-9565-1595769FA6C0}" type="pres">
      <dgm:prSet presAssocID="{9511FC70-A3F8-4C82-A3B1-59F6009AD471}" presName="sibTrans" presStyleLbl="sibTrans2D1" presStyleIdx="1" presStyleCnt="2"/>
      <dgm:spPr/>
      <dgm:t>
        <a:bodyPr/>
        <a:lstStyle/>
        <a:p>
          <a:endParaRPr lang="en-US"/>
        </a:p>
      </dgm:t>
    </dgm:pt>
    <dgm:pt modelId="{BCBB70E3-5F61-4FE9-AA24-C96A070CF191}" type="pres">
      <dgm:prSet presAssocID="{9511FC70-A3F8-4C82-A3B1-59F6009AD471}" presName="connectorText" presStyleLbl="sibTrans2D1" presStyleIdx="1" presStyleCnt="2"/>
      <dgm:spPr/>
      <dgm:t>
        <a:bodyPr/>
        <a:lstStyle/>
        <a:p>
          <a:endParaRPr lang="en-US"/>
        </a:p>
      </dgm:t>
    </dgm:pt>
    <dgm:pt modelId="{AD626111-44D6-4271-B3FA-5723CA54AEE8}" type="pres">
      <dgm:prSet presAssocID="{18376139-A2ED-419B-890E-E31D06CED40D}" presName="node" presStyleLbl="node1" presStyleIdx="2" presStyleCnt="3" custScaleX="94574" custScaleY="276118" custLinFactNeighborX="8275">
        <dgm:presLayoutVars>
          <dgm:bulletEnabled val="1"/>
        </dgm:presLayoutVars>
      </dgm:prSet>
      <dgm:spPr/>
      <dgm:t>
        <a:bodyPr/>
        <a:lstStyle/>
        <a:p>
          <a:endParaRPr lang="en-US"/>
        </a:p>
      </dgm:t>
    </dgm:pt>
  </dgm:ptLst>
  <dgm:cxnLst>
    <dgm:cxn modelId="{126A0C26-686C-4A5E-B4EA-8B392086FE47}" type="presOf" srcId="{AB65648C-95C0-4E83-B6BA-DABC58603E26}" destId="{2E7780FC-E3D1-47CB-A090-01FA8BB20202}" srcOrd="0" destOrd="0" presId="urn:microsoft.com/office/officeart/2005/8/layout/process1"/>
    <dgm:cxn modelId="{9DAAAEEE-4B36-4453-8718-2226264ED602}" srcId="{DDC448DC-3484-4B39-8AAC-4B35E3F57A37}" destId="{AB65648C-95C0-4E83-B6BA-DABC58603E26}" srcOrd="1" destOrd="0" parTransId="{560BC09E-9492-4F01-8D0B-D501B7D0DFA1}" sibTransId="{9511FC70-A3F8-4C82-A3B1-59F6009AD471}"/>
    <dgm:cxn modelId="{DB111007-67EC-4676-B72D-BD5943840982}" type="presOf" srcId="{188001B4-EB34-4033-B92B-85F94E510249}" destId="{F3EED91F-2EA6-46DB-A959-02C8B88D1FB5}" srcOrd="0" destOrd="0" presId="urn:microsoft.com/office/officeart/2005/8/layout/process1"/>
    <dgm:cxn modelId="{9F02FDBD-1BAD-4339-B0EF-001B9FD20FFC}" srcId="{DDC448DC-3484-4B39-8AAC-4B35E3F57A37}" destId="{18376139-A2ED-419B-890E-E31D06CED40D}" srcOrd="2" destOrd="0" parTransId="{B35B9615-DD17-48EC-95C4-F7F01473ACD9}" sibTransId="{18DD2765-A86F-4BC1-AAE4-F98C9A2C207F}"/>
    <dgm:cxn modelId="{4A8EBDDC-EA67-4C42-82F7-90CA639D95BA}" type="presOf" srcId="{9511FC70-A3F8-4C82-A3B1-59F6009AD471}" destId="{74131F2A-87CA-4671-9565-1595769FA6C0}" srcOrd="0" destOrd="0" presId="urn:microsoft.com/office/officeart/2005/8/layout/process1"/>
    <dgm:cxn modelId="{465C2ACF-3950-4551-AA62-B14A0485AFA3}" type="presOf" srcId="{9511FC70-A3F8-4C82-A3B1-59F6009AD471}" destId="{BCBB70E3-5F61-4FE9-AA24-C96A070CF191}" srcOrd="1" destOrd="0" presId="urn:microsoft.com/office/officeart/2005/8/layout/process1"/>
    <dgm:cxn modelId="{F2957DE2-24B8-4193-B99B-1AB4A2B5BADF}" srcId="{DDC448DC-3484-4B39-8AAC-4B35E3F57A37}" destId="{188001B4-EB34-4033-B92B-85F94E510249}" srcOrd="0" destOrd="0" parTransId="{68A4C383-138F-4C0B-B305-4F29352C3059}" sibTransId="{93C1AD01-5D3F-4EE1-A5E6-69D8D9C96202}"/>
    <dgm:cxn modelId="{2ABDB5C9-26B5-4742-8A41-0F525D52EADE}" type="presOf" srcId="{93C1AD01-5D3F-4EE1-A5E6-69D8D9C96202}" destId="{50F383D4-95B8-4E2A-9FA7-091A974D3878}" srcOrd="1" destOrd="0" presId="urn:microsoft.com/office/officeart/2005/8/layout/process1"/>
    <dgm:cxn modelId="{32DA793D-9A7D-4F79-A3F0-D92EF929FB7C}" type="presOf" srcId="{93C1AD01-5D3F-4EE1-A5E6-69D8D9C96202}" destId="{ABCE75A1-9B4F-4D4B-9F56-68B49DBC388D}" srcOrd="0" destOrd="0" presId="urn:microsoft.com/office/officeart/2005/8/layout/process1"/>
    <dgm:cxn modelId="{0EA2E5CB-1040-42B8-BA9F-79222A264288}" type="presOf" srcId="{18376139-A2ED-419B-890E-E31D06CED40D}" destId="{AD626111-44D6-4271-B3FA-5723CA54AEE8}" srcOrd="0" destOrd="0" presId="urn:microsoft.com/office/officeart/2005/8/layout/process1"/>
    <dgm:cxn modelId="{9F7FAA1E-EFE9-4609-9946-0654447A6C5D}" type="presOf" srcId="{DDC448DC-3484-4B39-8AAC-4B35E3F57A37}" destId="{0D59C530-01CE-4ECE-B8BA-CC0A313136F8}" srcOrd="0" destOrd="0" presId="urn:microsoft.com/office/officeart/2005/8/layout/process1"/>
    <dgm:cxn modelId="{248265AD-0B1F-4CC7-91B6-5C29265339BB}" type="presParOf" srcId="{0D59C530-01CE-4ECE-B8BA-CC0A313136F8}" destId="{F3EED91F-2EA6-46DB-A959-02C8B88D1FB5}" srcOrd="0" destOrd="0" presId="urn:microsoft.com/office/officeart/2005/8/layout/process1"/>
    <dgm:cxn modelId="{D69EBDB7-3254-4F1A-99C4-16B1D2E7B7B7}" type="presParOf" srcId="{0D59C530-01CE-4ECE-B8BA-CC0A313136F8}" destId="{ABCE75A1-9B4F-4D4B-9F56-68B49DBC388D}" srcOrd="1" destOrd="0" presId="urn:microsoft.com/office/officeart/2005/8/layout/process1"/>
    <dgm:cxn modelId="{6391BA74-CEE1-44A6-818E-DDE09B9E34ED}" type="presParOf" srcId="{ABCE75A1-9B4F-4D4B-9F56-68B49DBC388D}" destId="{50F383D4-95B8-4E2A-9FA7-091A974D3878}" srcOrd="0" destOrd="0" presId="urn:microsoft.com/office/officeart/2005/8/layout/process1"/>
    <dgm:cxn modelId="{B82044B5-641A-466B-86E3-1624B96A14BA}" type="presParOf" srcId="{0D59C530-01CE-4ECE-B8BA-CC0A313136F8}" destId="{2E7780FC-E3D1-47CB-A090-01FA8BB20202}" srcOrd="2" destOrd="0" presId="urn:microsoft.com/office/officeart/2005/8/layout/process1"/>
    <dgm:cxn modelId="{45326779-E1CC-4C07-961F-94A93278D201}" type="presParOf" srcId="{0D59C530-01CE-4ECE-B8BA-CC0A313136F8}" destId="{74131F2A-87CA-4671-9565-1595769FA6C0}" srcOrd="3" destOrd="0" presId="urn:microsoft.com/office/officeart/2005/8/layout/process1"/>
    <dgm:cxn modelId="{06B2CC1A-4575-4461-85DD-2B2FF7AE24B4}" type="presParOf" srcId="{74131F2A-87CA-4671-9565-1595769FA6C0}" destId="{BCBB70E3-5F61-4FE9-AA24-C96A070CF191}" srcOrd="0" destOrd="0" presId="urn:microsoft.com/office/officeart/2005/8/layout/process1"/>
    <dgm:cxn modelId="{F4FB9099-8C17-4219-975F-1187B00A66BC}" type="presParOf" srcId="{0D59C530-01CE-4ECE-B8BA-CC0A313136F8}" destId="{AD626111-44D6-4271-B3FA-5723CA54AEE8}" srcOrd="4"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C9AEB10-AB82-4C6D-93EE-AA51BA266F3A}" type="doc">
      <dgm:prSet loTypeId="urn:microsoft.com/office/officeart/2005/8/layout/hList6" loCatId="list" qsTypeId="urn:microsoft.com/office/officeart/2005/8/quickstyle/3d2" qsCatId="3D" csTypeId="urn:microsoft.com/office/officeart/2005/8/colors/colorful5" csCatId="colorful" phldr="1"/>
      <dgm:spPr/>
      <dgm:t>
        <a:bodyPr/>
        <a:lstStyle/>
        <a:p>
          <a:endParaRPr lang="en-US"/>
        </a:p>
      </dgm:t>
    </dgm:pt>
    <dgm:pt modelId="{1A13C86C-16E7-4798-86FD-B98F585140F7}">
      <dgm:prSet phldrT="[Text]" custT="1"/>
      <dgm:spPr/>
      <dgm:t>
        <a:bodyPr/>
        <a:lstStyle/>
        <a:p>
          <a:r>
            <a:rPr lang="en-US" sz="2400" b="1" kern="1200" dirty="0">
              <a:solidFill>
                <a:schemeClr val="bg1"/>
              </a:solidFill>
            </a:rPr>
            <a:t>SHORT TERM </a:t>
          </a:r>
          <a:r>
            <a:rPr lang="en-US" sz="2400" b="1" kern="1200" dirty="0">
              <a:solidFill>
                <a:prstClr val="black"/>
              </a:solidFill>
              <a:latin typeface="Calibri"/>
              <a:ea typeface="+mn-ea"/>
              <a:cs typeface="+mn-cs"/>
            </a:rPr>
            <a:t>- 2025</a:t>
          </a:r>
        </a:p>
        <a:p>
          <a:r>
            <a:rPr lang="en-US" sz="2400" b="1" kern="1200" dirty="0">
              <a:solidFill>
                <a:schemeClr val="bg1"/>
              </a:solidFill>
            </a:rPr>
            <a:t>5 MAF / 4,600 MW</a:t>
          </a:r>
        </a:p>
      </dgm:t>
    </dgm:pt>
    <dgm:pt modelId="{B9669541-87B5-401E-B261-82ACF748B9D5}" type="parTrans" cxnId="{0EC48203-5FD6-4682-BB87-DDCB7D0F7BF0}">
      <dgm:prSet/>
      <dgm:spPr/>
      <dgm:t>
        <a:bodyPr/>
        <a:lstStyle/>
        <a:p>
          <a:endParaRPr lang="en-US" b="1">
            <a:solidFill>
              <a:schemeClr val="bg1"/>
            </a:solidFill>
          </a:endParaRPr>
        </a:p>
      </dgm:t>
    </dgm:pt>
    <dgm:pt modelId="{AFE617F6-177E-4714-8F86-CB2CFC1995C8}" type="sibTrans" cxnId="{0EC48203-5FD6-4682-BB87-DDCB7D0F7BF0}">
      <dgm:prSet/>
      <dgm:spPr/>
      <dgm:t>
        <a:bodyPr/>
        <a:lstStyle/>
        <a:p>
          <a:endParaRPr lang="en-US" b="1">
            <a:solidFill>
              <a:schemeClr val="bg1"/>
            </a:solidFill>
          </a:endParaRPr>
        </a:p>
      </dgm:t>
    </dgm:pt>
    <dgm:pt modelId="{7A0F14D0-1302-47AA-B4D4-F4D4AA6791E5}">
      <dgm:prSet phldrT="[Text]" custT="1"/>
      <dgm:spPr/>
      <dgm:t>
        <a:bodyPr/>
        <a:lstStyle/>
        <a:p>
          <a:pPr>
            <a:tabLst>
              <a:tab pos="2060575" algn="l"/>
            </a:tabLst>
          </a:pPr>
          <a:r>
            <a:rPr lang="en-US" sz="2000" b="1" kern="1200" dirty="0" err="1">
              <a:solidFill>
                <a:schemeClr val="bg1"/>
              </a:solidFill>
            </a:rPr>
            <a:t>Nai</a:t>
          </a:r>
          <a:r>
            <a:rPr lang="en-US" sz="2000" b="1" kern="1200" dirty="0">
              <a:solidFill>
                <a:schemeClr val="bg1"/>
              </a:solidFill>
            </a:rPr>
            <a:t> </a:t>
          </a:r>
          <a:r>
            <a:rPr lang="en-US" sz="2000" b="1" kern="1200" dirty="0" err="1">
              <a:solidFill>
                <a:schemeClr val="bg1"/>
              </a:solidFill>
            </a:rPr>
            <a:t>Gaj</a:t>
          </a:r>
          <a:r>
            <a:rPr lang="en-US" sz="2000" b="1" kern="1200" dirty="0">
              <a:solidFill>
                <a:schemeClr val="bg1"/>
              </a:solidFill>
            </a:rPr>
            <a:t> 	(Sindh)</a:t>
          </a:r>
        </a:p>
      </dgm:t>
    </dgm:pt>
    <dgm:pt modelId="{7A8FC3A7-0433-40D4-9A89-20A198C037DE}" type="parTrans" cxnId="{A8E0A3EF-2703-499C-B060-06A7256F7AD0}">
      <dgm:prSet/>
      <dgm:spPr/>
      <dgm:t>
        <a:bodyPr/>
        <a:lstStyle/>
        <a:p>
          <a:endParaRPr lang="en-US" b="1">
            <a:solidFill>
              <a:schemeClr val="bg1"/>
            </a:solidFill>
          </a:endParaRPr>
        </a:p>
      </dgm:t>
    </dgm:pt>
    <dgm:pt modelId="{3CFB5AD1-67BA-488F-9E2A-0C53C61489AD}" type="sibTrans" cxnId="{A8E0A3EF-2703-499C-B060-06A7256F7AD0}">
      <dgm:prSet/>
      <dgm:spPr/>
      <dgm:t>
        <a:bodyPr/>
        <a:lstStyle/>
        <a:p>
          <a:endParaRPr lang="en-US" b="1">
            <a:solidFill>
              <a:schemeClr val="bg1"/>
            </a:solidFill>
          </a:endParaRPr>
        </a:p>
      </dgm:t>
    </dgm:pt>
    <dgm:pt modelId="{81F3FED2-C1BD-4279-992F-E4954E8780AB}">
      <dgm:prSet phldrT="[Text]" custT="1"/>
      <dgm:spPr/>
      <dgm:t>
        <a:bodyPr/>
        <a:lstStyle/>
        <a:p>
          <a:pPr>
            <a:spcAft>
              <a:spcPts val="600"/>
            </a:spcAft>
          </a:pPr>
          <a:r>
            <a:rPr lang="en-US" sz="2400" b="1" kern="1200" dirty="0">
              <a:solidFill>
                <a:schemeClr val="bg1"/>
              </a:solidFill>
            </a:rPr>
            <a:t>MEDIUM </a:t>
          </a:r>
          <a:r>
            <a:rPr lang="en-US" sz="2400" b="1" kern="1200" dirty="0">
              <a:solidFill>
                <a:prstClr val="black"/>
              </a:solidFill>
              <a:latin typeface="Calibri"/>
              <a:ea typeface="+mn-ea"/>
              <a:cs typeface="+mn-cs"/>
            </a:rPr>
            <a:t>TERM - 2030</a:t>
          </a:r>
        </a:p>
        <a:p>
          <a:pPr>
            <a:spcAft>
              <a:spcPts val="600"/>
            </a:spcAft>
          </a:pPr>
          <a:r>
            <a:rPr lang="en-US" sz="2400" b="1" kern="1200" dirty="0">
              <a:solidFill>
                <a:schemeClr val="bg1"/>
              </a:solidFill>
            </a:rPr>
            <a:t>8 MAF / 16,000 MW</a:t>
          </a:r>
        </a:p>
      </dgm:t>
    </dgm:pt>
    <dgm:pt modelId="{824DF5D3-1A44-4E2B-BE02-7D8BDB64CA19}" type="parTrans" cxnId="{307A00FF-5635-4B0B-86AE-A9ED5C912EFD}">
      <dgm:prSet/>
      <dgm:spPr/>
      <dgm:t>
        <a:bodyPr/>
        <a:lstStyle/>
        <a:p>
          <a:endParaRPr lang="en-US" b="1">
            <a:solidFill>
              <a:schemeClr val="bg1"/>
            </a:solidFill>
          </a:endParaRPr>
        </a:p>
      </dgm:t>
    </dgm:pt>
    <dgm:pt modelId="{E235C73B-CD25-49D3-ACE3-AE8942E6F6B9}" type="sibTrans" cxnId="{307A00FF-5635-4B0B-86AE-A9ED5C912EFD}">
      <dgm:prSet/>
      <dgm:spPr/>
      <dgm:t>
        <a:bodyPr/>
        <a:lstStyle/>
        <a:p>
          <a:endParaRPr lang="en-US" b="1">
            <a:solidFill>
              <a:schemeClr val="bg1"/>
            </a:solidFill>
          </a:endParaRPr>
        </a:p>
      </dgm:t>
    </dgm:pt>
    <dgm:pt modelId="{67A92B0D-6512-4665-9847-A4F646D0E932}">
      <dgm:prSet phldrT="[Text]" custT="1"/>
      <dgm:spPr/>
      <dgm:t>
        <a:bodyPr/>
        <a:lstStyle/>
        <a:p>
          <a:pPr>
            <a:spcAft>
              <a:spcPts val="0"/>
            </a:spcAft>
            <a:tabLst>
              <a:tab pos="2060575" algn="l"/>
            </a:tabLst>
          </a:pPr>
          <a:r>
            <a:rPr lang="en-US" sz="2000" b="1" kern="1200" dirty="0">
              <a:solidFill>
                <a:schemeClr val="bg1"/>
              </a:solidFill>
            </a:rPr>
            <a:t>DBD 	(GB)</a:t>
          </a:r>
        </a:p>
      </dgm:t>
    </dgm:pt>
    <dgm:pt modelId="{DED60231-03A9-41CA-90A8-9DF9114B9AAE}" type="parTrans" cxnId="{5D739241-91AB-489F-9547-D6153132930E}">
      <dgm:prSet/>
      <dgm:spPr/>
      <dgm:t>
        <a:bodyPr/>
        <a:lstStyle/>
        <a:p>
          <a:endParaRPr lang="en-US" b="1">
            <a:solidFill>
              <a:schemeClr val="bg1"/>
            </a:solidFill>
          </a:endParaRPr>
        </a:p>
      </dgm:t>
    </dgm:pt>
    <dgm:pt modelId="{051A5D1A-6B86-4A09-810B-90C37EAA0604}" type="sibTrans" cxnId="{5D739241-91AB-489F-9547-D6153132930E}">
      <dgm:prSet/>
      <dgm:spPr/>
      <dgm:t>
        <a:bodyPr/>
        <a:lstStyle/>
        <a:p>
          <a:endParaRPr lang="en-US" b="1">
            <a:solidFill>
              <a:schemeClr val="bg1"/>
            </a:solidFill>
          </a:endParaRPr>
        </a:p>
      </dgm:t>
    </dgm:pt>
    <dgm:pt modelId="{1FC98052-E1BE-482C-8796-249986B1F90A}">
      <dgm:prSet phldrT="[Text]" custT="1"/>
      <dgm:spPr/>
      <dgm:t>
        <a:bodyPr/>
        <a:lstStyle/>
        <a:p>
          <a:pPr>
            <a:spcAft>
              <a:spcPts val="0"/>
            </a:spcAft>
            <a:tabLst>
              <a:tab pos="2060575" algn="l"/>
            </a:tabLst>
          </a:pPr>
          <a:r>
            <a:rPr lang="en-US" sz="2000" b="1" kern="1200" dirty="0" err="1">
              <a:solidFill>
                <a:schemeClr val="bg1"/>
              </a:solidFill>
            </a:rPr>
            <a:t>Chiniot</a:t>
          </a:r>
          <a:r>
            <a:rPr lang="en-US" sz="2000" b="1" kern="1200" dirty="0">
              <a:solidFill>
                <a:schemeClr val="bg1"/>
              </a:solidFill>
            </a:rPr>
            <a:t>	(Punjab)</a:t>
          </a:r>
        </a:p>
      </dgm:t>
    </dgm:pt>
    <dgm:pt modelId="{89E95A6A-AB69-4D9A-BAB3-E1B9BEC83972}" type="parTrans" cxnId="{D457269D-BD7C-475F-922A-74A11A244CBF}">
      <dgm:prSet/>
      <dgm:spPr/>
      <dgm:t>
        <a:bodyPr/>
        <a:lstStyle/>
        <a:p>
          <a:endParaRPr lang="en-US" b="1">
            <a:solidFill>
              <a:schemeClr val="bg1"/>
            </a:solidFill>
          </a:endParaRPr>
        </a:p>
      </dgm:t>
    </dgm:pt>
    <dgm:pt modelId="{28FBC827-7A92-4FBE-9CCC-D7D3B2BE50C4}" type="sibTrans" cxnId="{D457269D-BD7C-475F-922A-74A11A244CBF}">
      <dgm:prSet/>
      <dgm:spPr/>
      <dgm:t>
        <a:bodyPr/>
        <a:lstStyle/>
        <a:p>
          <a:endParaRPr lang="en-US" b="1">
            <a:solidFill>
              <a:schemeClr val="bg1"/>
            </a:solidFill>
          </a:endParaRPr>
        </a:p>
      </dgm:t>
    </dgm:pt>
    <dgm:pt modelId="{DE50A7EF-9948-459A-8E11-3D1BAA81006E}">
      <dgm:prSet phldrT="[Text]" custT="1"/>
      <dgm:spPr/>
      <dgm:t>
        <a:bodyPr/>
        <a:lstStyle/>
        <a:p>
          <a:pPr>
            <a:lnSpc>
              <a:spcPct val="100000"/>
            </a:lnSpc>
            <a:spcBef>
              <a:spcPct val="0"/>
            </a:spcBef>
            <a:spcAft>
              <a:spcPts val="0"/>
            </a:spcAft>
          </a:pPr>
          <a:r>
            <a:rPr lang="en-US" sz="2400" b="1" kern="1200" dirty="0">
              <a:solidFill>
                <a:schemeClr val="bg1"/>
              </a:solidFill>
            </a:rPr>
            <a:t>LONG TERM - </a:t>
          </a:r>
          <a:r>
            <a:rPr lang="en-US" sz="2400" b="1" kern="1200" dirty="0">
              <a:solidFill>
                <a:prstClr val="black"/>
              </a:solidFill>
              <a:latin typeface="Calibri"/>
              <a:ea typeface="+mn-ea"/>
              <a:cs typeface="+mn-cs"/>
            </a:rPr>
            <a:t>2050</a:t>
          </a:r>
        </a:p>
        <a:p>
          <a:pPr>
            <a:lnSpc>
              <a:spcPct val="100000"/>
            </a:lnSpc>
            <a:spcBef>
              <a:spcPct val="0"/>
            </a:spcBef>
            <a:spcAft>
              <a:spcPts val="0"/>
            </a:spcAft>
          </a:pPr>
          <a:r>
            <a:rPr lang="en-US" sz="2400" b="1" kern="1200" dirty="0">
              <a:solidFill>
                <a:schemeClr val="bg1"/>
              </a:solidFill>
            </a:rPr>
            <a:t>28 </a:t>
          </a:r>
          <a:r>
            <a:rPr lang="en-US" sz="2400" b="1" kern="1200" dirty="0">
              <a:solidFill>
                <a:prstClr val="black"/>
              </a:solidFill>
              <a:latin typeface="Calibri"/>
              <a:ea typeface="+mn-ea"/>
              <a:cs typeface="+mn-cs"/>
            </a:rPr>
            <a:t>MAF / 18</a:t>
          </a:r>
          <a:r>
            <a:rPr lang="en-US" sz="2400" b="1" kern="1200" dirty="0">
              <a:solidFill>
                <a:schemeClr val="bg1"/>
              </a:solidFill>
            </a:rPr>
            <a:t>,400 MW</a:t>
          </a:r>
        </a:p>
        <a:p>
          <a:pPr>
            <a:lnSpc>
              <a:spcPct val="100000"/>
            </a:lnSpc>
            <a:spcBef>
              <a:spcPct val="0"/>
            </a:spcBef>
            <a:spcAft>
              <a:spcPts val="0"/>
            </a:spcAft>
          </a:pPr>
          <a:r>
            <a:rPr lang="en-US" sz="1200" b="1" kern="1200" dirty="0">
              <a:solidFill>
                <a:prstClr val="black"/>
              </a:solidFill>
              <a:latin typeface="Calibri"/>
              <a:ea typeface="+mn-ea"/>
              <a:cs typeface="+mn-cs"/>
            </a:rPr>
            <a:t> </a:t>
          </a:r>
          <a:endParaRPr lang="en-US" sz="800" b="1" kern="1200" dirty="0">
            <a:solidFill>
              <a:prstClr val="black"/>
            </a:solidFill>
            <a:latin typeface="Calibri"/>
            <a:ea typeface="+mn-ea"/>
            <a:cs typeface="+mn-cs"/>
          </a:endParaRPr>
        </a:p>
      </dgm:t>
    </dgm:pt>
    <dgm:pt modelId="{D07EFBC9-2640-45B5-B134-20D3B2B59D1F}" type="parTrans" cxnId="{0793E9CF-4E26-4C21-A014-8DF460486596}">
      <dgm:prSet/>
      <dgm:spPr/>
      <dgm:t>
        <a:bodyPr/>
        <a:lstStyle/>
        <a:p>
          <a:endParaRPr lang="en-US" b="1">
            <a:solidFill>
              <a:schemeClr val="bg1"/>
            </a:solidFill>
          </a:endParaRPr>
        </a:p>
      </dgm:t>
    </dgm:pt>
    <dgm:pt modelId="{0388AADB-B733-47A7-BB2E-9E4D75A0B5B9}" type="sibTrans" cxnId="{0793E9CF-4E26-4C21-A014-8DF460486596}">
      <dgm:prSet/>
      <dgm:spPr/>
      <dgm:t>
        <a:bodyPr/>
        <a:lstStyle/>
        <a:p>
          <a:endParaRPr lang="en-US" b="1">
            <a:solidFill>
              <a:schemeClr val="bg1"/>
            </a:solidFill>
          </a:endParaRPr>
        </a:p>
      </dgm:t>
    </dgm:pt>
    <dgm:pt modelId="{2B6B3A10-609A-428F-AF34-BE77CD372102}">
      <dgm:prSet phldrT="[Text]" custT="1"/>
      <dgm:spPr/>
      <dgm:t>
        <a:bodyPr/>
        <a:lstStyle/>
        <a:p>
          <a:pPr>
            <a:spcAft>
              <a:spcPts val="0"/>
            </a:spcAft>
            <a:tabLst>
              <a:tab pos="2060575" algn="l"/>
            </a:tabLst>
          </a:pPr>
          <a:r>
            <a:rPr lang="en-US" sz="2000" b="1" kern="1200" dirty="0" err="1">
              <a:solidFill>
                <a:schemeClr val="bg1"/>
              </a:solidFill>
            </a:rPr>
            <a:t>Kurram</a:t>
          </a:r>
          <a:r>
            <a:rPr lang="en-US" sz="2000" b="1" kern="1200" dirty="0">
              <a:solidFill>
                <a:schemeClr val="bg1"/>
              </a:solidFill>
            </a:rPr>
            <a:t> </a:t>
          </a:r>
          <a:r>
            <a:rPr lang="en-US" sz="2000" b="1" kern="1200" dirty="0" err="1">
              <a:solidFill>
                <a:schemeClr val="bg1"/>
              </a:solidFill>
            </a:rPr>
            <a:t>Tangi</a:t>
          </a:r>
          <a:r>
            <a:rPr lang="en-US" sz="2000" b="1" kern="1200" dirty="0">
              <a:solidFill>
                <a:schemeClr val="bg1"/>
              </a:solidFill>
            </a:rPr>
            <a:t>-II	(KP)</a:t>
          </a:r>
        </a:p>
      </dgm:t>
    </dgm:pt>
    <dgm:pt modelId="{E1E26B58-E777-47FC-BE88-F221F93E0EE6}" type="parTrans" cxnId="{2370E505-5DDB-4369-9141-12E5B2B3F59E}">
      <dgm:prSet/>
      <dgm:spPr/>
      <dgm:t>
        <a:bodyPr/>
        <a:lstStyle/>
        <a:p>
          <a:endParaRPr lang="en-US" b="1">
            <a:solidFill>
              <a:schemeClr val="bg1"/>
            </a:solidFill>
          </a:endParaRPr>
        </a:p>
      </dgm:t>
    </dgm:pt>
    <dgm:pt modelId="{F7D7C825-6A7E-4BC6-9313-8744834597F8}" type="sibTrans" cxnId="{2370E505-5DDB-4369-9141-12E5B2B3F59E}">
      <dgm:prSet/>
      <dgm:spPr/>
      <dgm:t>
        <a:bodyPr/>
        <a:lstStyle/>
        <a:p>
          <a:endParaRPr lang="en-US" b="1">
            <a:solidFill>
              <a:schemeClr val="bg1"/>
            </a:solidFill>
          </a:endParaRPr>
        </a:p>
      </dgm:t>
    </dgm:pt>
    <dgm:pt modelId="{DE29D319-D2C6-4828-81A0-18F8E8BDBA72}">
      <dgm:prSet phldrT="[Text]" custT="1"/>
      <dgm:spPr/>
      <dgm:t>
        <a:bodyPr/>
        <a:lstStyle/>
        <a:p>
          <a:pPr>
            <a:lnSpc>
              <a:spcPct val="90000"/>
            </a:lnSpc>
            <a:spcBef>
              <a:spcPct val="0"/>
            </a:spcBef>
            <a:spcAft>
              <a:spcPct val="15000"/>
            </a:spcAft>
            <a:tabLst>
              <a:tab pos="1828800" algn="l"/>
            </a:tabLst>
          </a:pPr>
          <a:r>
            <a:rPr lang="en-US" sz="2000" b="1" kern="1200" dirty="0" err="1">
              <a:solidFill>
                <a:schemeClr val="bg1"/>
              </a:solidFill>
            </a:rPr>
            <a:t>Skardu</a:t>
          </a:r>
          <a:r>
            <a:rPr lang="en-US" sz="2000" b="1" kern="1200" dirty="0">
              <a:solidFill>
                <a:schemeClr val="bg1"/>
              </a:solidFill>
            </a:rPr>
            <a:t>	(GB)</a:t>
          </a:r>
        </a:p>
      </dgm:t>
    </dgm:pt>
    <dgm:pt modelId="{095B0C30-CF5B-499B-A40B-11B28B11F21A}" type="parTrans" cxnId="{916BDF48-3D9B-409A-90FE-F16B3445525E}">
      <dgm:prSet/>
      <dgm:spPr/>
      <dgm:t>
        <a:bodyPr/>
        <a:lstStyle/>
        <a:p>
          <a:endParaRPr lang="en-US" b="1">
            <a:solidFill>
              <a:schemeClr val="bg1"/>
            </a:solidFill>
          </a:endParaRPr>
        </a:p>
      </dgm:t>
    </dgm:pt>
    <dgm:pt modelId="{209F44C1-E543-4101-A179-710AE9F3C7C0}" type="sibTrans" cxnId="{916BDF48-3D9B-409A-90FE-F16B3445525E}">
      <dgm:prSet/>
      <dgm:spPr/>
      <dgm:t>
        <a:bodyPr/>
        <a:lstStyle/>
        <a:p>
          <a:endParaRPr lang="en-US" b="1">
            <a:solidFill>
              <a:schemeClr val="bg1"/>
            </a:solidFill>
          </a:endParaRPr>
        </a:p>
      </dgm:t>
    </dgm:pt>
    <dgm:pt modelId="{B1DBBF4F-A643-49C9-B426-33487F8C7759}">
      <dgm:prSet phldrT="[Text]" custT="1"/>
      <dgm:spPr/>
      <dgm:t>
        <a:bodyPr/>
        <a:lstStyle/>
        <a:p>
          <a:pPr>
            <a:lnSpc>
              <a:spcPct val="90000"/>
            </a:lnSpc>
            <a:spcBef>
              <a:spcPct val="0"/>
            </a:spcBef>
            <a:spcAft>
              <a:spcPct val="15000"/>
            </a:spcAft>
            <a:tabLst>
              <a:tab pos="1828800" algn="l"/>
            </a:tabLst>
          </a:pPr>
          <a:r>
            <a:rPr lang="en-US" sz="2000" b="1" kern="1200" dirty="0">
              <a:solidFill>
                <a:schemeClr val="bg1"/>
              </a:solidFill>
            </a:rPr>
            <a:t>Mid </a:t>
          </a:r>
          <a:r>
            <a:rPr lang="en-US" sz="2000" b="1" kern="1200" dirty="0" err="1">
              <a:solidFill>
                <a:schemeClr val="bg1"/>
              </a:solidFill>
            </a:rPr>
            <a:t>Ranjha</a:t>
          </a:r>
          <a:r>
            <a:rPr lang="en-US" sz="2000" b="1" kern="1200" dirty="0">
              <a:solidFill>
                <a:schemeClr val="bg1"/>
              </a:solidFill>
            </a:rPr>
            <a:t>	(Punjab)</a:t>
          </a:r>
        </a:p>
      </dgm:t>
    </dgm:pt>
    <dgm:pt modelId="{AC6F21FC-3459-48D7-B1EE-4044CB169B84}" type="parTrans" cxnId="{95CB55DE-745A-44CB-8C1A-FA2C61CB0AD3}">
      <dgm:prSet/>
      <dgm:spPr/>
      <dgm:t>
        <a:bodyPr/>
        <a:lstStyle/>
        <a:p>
          <a:endParaRPr lang="en-US" b="1">
            <a:solidFill>
              <a:schemeClr val="bg1"/>
            </a:solidFill>
          </a:endParaRPr>
        </a:p>
      </dgm:t>
    </dgm:pt>
    <dgm:pt modelId="{C2C0B0BF-ECFE-4894-8AB4-12D9E6592486}" type="sibTrans" cxnId="{95CB55DE-745A-44CB-8C1A-FA2C61CB0AD3}">
      <dgm:prSet/>
      <dgm:spPr/>
      <dgm:t>
        <a:bodyPr/>
        <a:lstStyle/>
        <a:p>
          <a:endParaRPr lang="en-US" b="1">
            <a:solidFill>
              <a:schemeClr val="bg1"/>
            </a:solidFill>
          </a:endParaRPr>
        </a:p>
      </dgm:t>
    </dgm:pt>
    <dgm:pt modelId="{F9F57A76-B99C-4DA1-9E89-B3E2F7E2B6A6}">
      <dgm:prSet phldrT="[Text]" custT="1"/>
      <dgm:spPr/>
      <dgm:t>
        <a:bodyPr/>
        <a:lstStyle/>
        <a:p>
          <a:pPr>
            <a:lnSpc>
              <a:spcPct val="90000"/>
            </a:lnSpc>
            <a:spcBef>
              <a:spcPct val="0"/>
            </a:spcBef>
            <a:spcAft>
              <a:spcPct val="15000"/>
            </a:spcAft>
            <a:tabLst>
              <a:tab pos="1828800" algn="l"/>
            </a:tabLst>
          </a:pPr>
          <a:r>
            <a:rPr lang="en-US" sz="2000" b="1" kern="1200" dirty="0" err="1">
              <a:solidFill>
                <a:schemeClr val="bg1"/>
              </a:solidFill>
            </a:rPr>
            <a:t>Akhori</a:t>
          </a:r>
          <a:r>
            <a:rPr lang="en-US" sz="2000" b="1" kern="1200" dirty="0">
              <a:solidFill>
                <a:schemeClr val="bg1"/>
              </a:solidFill>
            </a:rPr>
            <a:t>	(Punjab)</a:t>
          </a:r>
        </a:p>
      </dgm:t>
    </dgm:pt>
    <dgm:pt modelId="{3C37D8F4-E79A-4AC5-938D-1C065E10730D}" type="parTrans" cxnId="{CCA2973F-F810-4084-AD10-D2889B478DCE}">
      <dgm:prSet/>
      <dgm:spPr/>
      <dgm:t>
        <a:bodyPr/>
        <a:lstStyle/>
        <a:p>
          <a:endParaRPr lang="en-US" b="1">
            <a:solidFill>
              <a:schemeClr val="bg1"/>
            </a:solidFill>
          </a:endParaRPr>
        </a:p>
      </dgm:t>
    </dgm:pt>
    <dgm:pt modelId="{51CC91C6-26B3-41F2-96D9-D18CCECAC939}" type="sibTrans" cxnId="{CCA2973F-F810-4084-AD10-D2889B478DCE}">
      <dgm:prSet/>
      <dgm:spPr/>
      <dgm:t>
        <a:bodyPr/>
        <a:lstStyle/>
        <a:p>
          <a:endParaRPr lang="en-US" b="1">
            <a:solidFill>
              <a:schemeClr val="bg1"/>
            </a:solidFill>
          </a:endParaRPr>
        </a:p>
      </dgm:t>
    </dgm:pt>
    <dgm:pt modelId="{C6684DB2-AEA0-42BF-95CA-B7B7609A1AB7}">
      <dgm:prSet phldrT="[Text]" custT="1"/>
      <dgm:spPr/>
      <dgm:t>
        <a:bodyPr/>
        <a:lstStyle/>
        <a:p>
          <a:pPr>
            <a:lnSpc>
              <a:spcPct val="90000"/>
            </a:lnSpc>
            <a:spcBef>
              <a:spcPct val="0"/>
            </a:spcBef>
            <a:spcAft>
              <a:spcPct val="15000"/>
            </a:spcAft>
            <a:tabLst>
              <a:tab pos="1828800" algn="l"/>
            </a:tabLst>
          </a:pPr>
          <a:r>
            <a:rPr lang="en-US" sz="2000" b="1" kern="1200" dirty="0" err="1">
              <a:solidFill>
                <a:schemeClr val="bg1"/>
              </a:solidFill>
            </a:rPr>
            <a:t>Rohtas</a:t>
          </a:r>
          <a:r>
            <a:rPr lang="en-US" sz="2000" b="1" kern="1200" dirty="0">
              <a:solidFill>
                <a:schemeClr val="bg1"/>
              </a:solidFill>
            </a:rPr>
            <a:t>	(Punjab)</a:t>
          </a:r>
        </a:p>
      </dgm:t>
    </dgm:pt>
    <dgm:pt modelId="{29F35930-1167-4F72-AB8E-63D5117647F1}" type="parTrans" cxnId="{13F86978-1AB4-47C5-A8C1-586191F67A25}">
      <dgm:prSet/>
      <dgm:spPr/>
      <dgm:t>
        <a:bodyPr/>
        <a:lstStyle/>
        <a:p>
          <a:endParaRPr lang="en-US" b="1">
            <a:solidFill>
              <a:schemeClr val="bg1"/>
            </a:solidFill>
          </a:endParaRPr>
        </a:p>
      </dgm:t>
    </dgm:pt>
    <dgm:pt modelId="{D1EF8554-AD37-4A4E-A317-09D5E258646F}" type="sibTrans" cxnId="{13F86978-1AB4-47C5-A8C1-586191F67A25}">
      <dgm:prSet/>
      <dgm:spPr/>
      <dgm:t>
        <a:bodyPr/>
        <a:lstStyle/>
        <a:p>
          <a:endParaRPr lang="en-US" b="1">
            <a:solidFill>
              <a:schemeClr val="bg1"/>
            </a:solidFill>
          </a:endParaRPr>
        </a:p>
      </dgm:t>
    </dgm:pt>
    <dgm:pt modelId="{3BBA0324-F469-4FEB-8039-855EE830ABBE}">
      <dgm:prSet phldrT="[Text]" custT="1"/>
      <dgm:spPr/>
      <dgm:t>
        <a:bodyPr/>
        <a:lstStyle/>
        <a:p>
          <a:pPr>
            <a:tabLst>
              <a:tab pos="2060575" algn="l"/>
            </a:tabLst>
          </a:pPr>
          <a:r>
            <a:rPr lang="en-US" sz="2000" b="1" kern="1200" dirty="0" err="1">
              <a:solidFill>
                <a:schemeClr val="bg1"/>
              </a:solidFill>
            </a:rPr>
            <a:t>Naulong</a:t>
          </a:r>
          <a:r>
            <a:rPr lang="en-US" sz="2000" b="1" kern="1200" dirty="0">
              <a:solidFill>
                <a:schemeClr val="bg1"/>
              </a:solidFill>
            </a:rPr>
            <a:t>	(</a:t>
          </a:r>
          <a:r>
            <a:rPr lang="en-US" sz="2000" b="1" kern="1200" dirty="0" err="1">
              <a:solidFill>
                <a:schemeClr val="bg1"/>
              </a:solidFill>
            </a:rPr>
            <a:t>Balochistan</a:t>
          </a:r>
          <a:r>
            <a:rPr lang="en-US" sz="2000" b="1" kern="1200" dirty="0">
              <a:solidFill>
                <a:schemeClr val="bg1"/>
              </a:solidFill>
            </a:rPr>
            <a:t>)</a:t>
          </a:r>
        </a:p>
      </dgm:t>
    </dgm:pt>
    <dgm:pt modelId="{3337ED36-1203-4A2B-9B77-603C8A8BA604}" type="parTrans" cxnId="{92A64654-864B-4EBC-B2D1-82DDD6DE0119}">
      <dgm:prSet/>
      <dgm:spPr/>
      <dgm:t>
        <a:bodyPr/>
        <a:lstStyle/>
        <a:p>
          <a:endParaRPr lang="en-US" b="1">
            <a:solidFill>
              <a:schemeClr val="bg1"/>
            </a:solidFill>
          </a:endParaRPr>
        </a:p>
      </dgm:t>
    </dgm:pt>
    <dgm:pt modelId="{2E7DFBA0-3DE0-4FD0-86F7-8A9D86D635B2}" type="sibTrans" cxnId="{92A64654-864B-4EBC-B2D1-82DDD6DE0119}">
      <dgm:prSet/>
      <dgm:spPr/>
      <dgm:t>
        <a:bodyPr/>
        <a:lstStyle/>
        <a:p>
          <a:endParaRPr lang="en-US" b="1">
            <a:solidFill>
              <a:schemeClr val="bg1"/>
            </a:solidFill>
          </a:endParaRPr>
        </a:p>
      </dgm:t>
    </dgm:pt>
    <dgm:pt modelId="{FD754B41-7EF8-41AA-93A8-88E87C0E5D39}">
      <dgm:prSet phldrT="[Text]" custT="1"/>
      <dgm:spPr/>
      <dgm:t>
        <a:bodyPr/>
        <a:lstStyle/>
        <a:p>
          <a:pPr>
            <a:tabLst>
              <a:tab pos="2060575" algn="l"/>
            </a:tabLst>
          </a:pPr>
          <a:r>
            <a:rPr lang="en-US" sz="2000" b="1" kern="1200" dirty="0" err="1">
              <a:solidFill>
                <a:schemeClr val="bg1"/>
              </a:solidFill>
            </a:rPr>
            <a:t>Kurram</a:t>
          </a:r>
          <a:r>
            <a:rPr lang="en-US" sz="2000" b="1" kern="1200" dirty="0">
              <a:solidFill>
                <a:schemeClr val="bg1"/>
              </a:solidFill>
            </a:rPr>
            <a:t> </a:t>
          </a:r>
          <a:r>
            <a:rPr lang="en-US" sz="2000" b="1" kern="1200" dirty="0" err="1">
              <a:solidFill>
                <a:schemeClr val="bg1"/>
              </a:solidFill>
            </a:rPr>
            <a:t>Tangi</a:t>
          </a:r>
          <a:r>
            <a:rPr lang="en-US" sz="2000" b="1" kern="1200" dirty="0">
              <a:solidFill>
                <a:schemeClr val="bg1"/>
              </a:solidFill>
            </a:rPr>
            <a:t>-I 	(KP)</a:t>
          </a:r>
        </a:p>
      </dgm:t>
    </dgm:pt>
    <dgm:pt modelId="{295133C8-A31A-4F6B-AAD8-96FE62F6174F}" type="parTrans" cxnId="{C894D73E-6A1F-4DD8-9C68-F70E3E51F1B6}">
      <dgm:prSet/>
      <dgm:spPr/>
      <dgm:t>
        <a:bodyPr/>
        <a:lstStyle/>
        <a:p>
          <a:endParaRPr lang="en-US" b="1">
            <a:solidFill>
              <a:schemeClr val="bg1"/>
            </a:solidFill>
          </a:endParaRPr>
        </a:p>
      </dgm:t>
    </dgm:pt>
    <dgm:pt modelId="{B25CAC38-83AF-42C0-BAB1-03A1F181EBAF}" type="sibTrans" cxnId="{C894D73E-6A1F-4DD8-9C68-F70E3E51F1B6}">
      <dgm:prSet/>
      <dgm:spPr/>
      <dgm:t>
        <a:bodyPr/>
        <a:lstStyle/>
        <a:p>
          <a:endParaRPr lang="en-US" b="1">
            <a:solidFill>
              <a:schemeClr val="bg1"/>
            </a:solidFill>
          </a:endParaRPr>
        </a:p>
      </dgm:t>
    </dgm:pt>
    <dgm:pt modelId="{A9511726-A83F-4367-A9BC-84C09D43DF08}">
      <dgm:prSet phldrT="[Text]" custT="1"/>
      <dgm:spPr/>
      <dgm:t>
        <a:bodyPr/>
        <a:lstStyle/>
        <a:p>
          <a:pPr>
            <a:tabLst>
              <a:tab pos="2060575" algn="l"/>
            </a:tabLst>
          </a:pPr>
          <a:r>
            <a:rPr lang="en-US" sz="2000" b="1" kern="1200" dirty="0">
              <a:solidFill>
                <a:schemeClr val="bg1"/>
              </a:solidFill>
            </a:rPr>
            <a:t>Mohmand 	(KP)</a:t>
          </a:r>
        </a:p>
      </dgm:t>
    </dgm:pt>
    <dgm:pt modelId="{B90FA50B-9705-47C2-B73D-1A862E97DF1F}" type="parTrans" cxnId="{32E079D9-493A-46B6-838E-E5A193C48BEC}">
      <dgm:prSet/>
      <dgm:spPr/>
      <dgm:t>
        <a:bodyPr/>
        <a:lstStyle/>
        <a:p>
          <a:endParaRPr lang="en-US" b="1">
            <a:solidFill>
              <a:schemeClr val="bg1"/>
            </a:solidFill>
          </a:endParaRPr>
        </a:p>
      </dgm:t>
    </dgm:pt>
    <dgm:pt modelId="{92EF5A46-FB3F-444A-84CD-50235E039824}" type="sibTrans" cxnId="{32E079D9-493A-46B6-838E-E5A193C48BEC}">
      <dgm:prSet/>
      <dgm:spPr/>
      <dgm:t>
        <a:bodyPr/>
        <a:lstStyle/>
        <a:p>
          <a:endParaRPr lang="en-US" b="1">
            <a:solidFill>
              <a:schemeClr val="bg1"/>
            </a:solidFill>
          </a:endParaRPr>
        </a:p>
      </dgm:t>
    </dgm:pt>
    <dgm:pt modelId="{D1A5F7E5-B76A-4D09-8874-7C6BC9E74B40}">
      <dgm:prSet phldrT="[Text]" custT="1"/>
      <dgm:spPr/>
      <dgm:t>
        <a:bodyPr/>
        <a:lstStyle/>
        <a:p>
          <a:pPr>
            <a:spcAft>
              <a:spcPts val="0"/>
            </a:spcAft>
            <a:tabLst>
              <a:tab pos="2060575" algn="l"/>
            </a:tabLst>
          </a:pPr>
          <a:r>
            <a:rPr lang="en-US" sz="2000" b="1" kern="1200" dirty="0">
              <a:solidFill>
                <a:schemeClr val="bg1"/>
              </a:solidFill>
            </a:rPr>
            <a:t>Bara	(KP)</a:t>
          </a:r>
        </a:p>
      </dgm:t>
    </dgm:pt>
    <dgm:pt modelId="{0C843564-004B-4D6B-A175-E831D208B049}" type="parTrans" cxnId="{13CF6AB8-8327-4884-B6D1-B16410261B29}">
      <dgm:prSet/>
      <dgm:spPr/>
      <dgm:t>
        <a:bodyPr/>
        <a:lstStyle/>
        <a:p>
          <a:endParaRPr lang="en-US" b="1"/>
        </a:p>
      </dgm:t>
    </dgm:pt>
    <dgm:pt modelId="{EE11552B-E382-47A9-A495-8F4B70C6E963}" type="sibTrans" cxnId="{13CF6AB8-8327-4884-B6D1-B16410261B29}">
      <dgm:prSet/>
      <dgm:spPr/>
      <dgm:t>
        <a:bodyPr/>
        <a:lstStyle/>
        <a:p>
          <a:endParaRPr lang="en-US" b="1"/>
        </a:p>
      </dgm:t>
    </dgm:pt>
    <dgm:pt modelId="{A8F5B5DD-FDF5-40CC-88EA-6D088BF305FD}">
      <dgm:prSet custT="1"/>
      <dgm:spPr/>
      <dgm:t>
        <a:bodyPr/>
        <a:lstStyle/>
        <a:p>
          <a:pPr>
            <a:spcAft>
              <a:spcPts val="0"/>
            </a:spcAft>
            <a:tabLst>
              <a:tab pos="2060575" algn="l"/>
            </a:tabLst>
          </a:pPr>
          <a:r>
            <a:rPr lang="en-US" sz="2000" b="1" kern="1200" dirty="0">
              <a:solidFill>
                <a:prstClr val="black"/>
              </a:solidFill>
              <a:latin typeface="Calibri"/>
              <a:ea typeface="+mn-ea"/>
              <a:cs typeface="+mn-cs"/>
            </a:rPr>
            <a:t>Tank </a:t>
          </a:r>
          <a:r>
            <a:rPr lang="en-US" sz="2000" b="1" kern="1200" dirty="0" err="1">
              <a:solidFill>
                <a:prstClr val="black"/>
              </a:solidFill>
              <a:latin typeface="Calibri"/>
              <a:ea typeface="+mn-ea"/>
              <a:cs typeface="+mn-cs"/>
            </a:rPr>
            <a:t>Zam</a:t>
          </a:r>
          <a:r>
            <a:rPr lang="en-US" sz="2000" b="1" kern="1200" dirty="0">
              <a:solidFill>
                <a:prstClr val="black"/>
              </a:solidFill>
              <a:latin typeface="Calibri"/>
              <a:ea typeface="+mn-ea"/>
              <a:cs typeface="+mn-cs"/>
            </a:rPr>
            <a:t>	(KP)</a:t>
          </a:r>
        </a:p>
      </dgm:t>
    </dgm:pt>
    <dgm:pt modelId="{7561C2C6-8AE9-47D9-BC26-869124FEFA71}" type="parTrans" cxnId="{EF16B8ED-E3D8-4889-A50E-4764D5698FCF}">
      <dgm:prSet/>
      <dgm:spPr/>
      <dgm:t>
        <a:bodyPr/>
        <a:lstStyle/>
        <a:p>
          <a:endParaRPr lang="en-US" b="1"/>
        </a:p>
      </dgm:t>
    </dgm:pt>
    <dgm:pt modelId="{504B91DF-D949-4464-AA71-E788A7991665}" type="sibTrans" cxnId="{EF16B8ED-E3D8-4889-A50E-4764D5698FCF}">
      <dgm:prSet/>
      <dgm:spPr/>
      <dgm:t>
        <a:bodyPr/>
        <a:lstStyle/>
        <a:p>
          <a:endParaRPr lang="en-US" b="1"/>
        </a:p>
      </dgm:t>
    </dgm:pt>
    <dgm:pt modelId="{F049015F-EDBF-4752-BA9D-49B78250A7C0}">
      <dgm:prSet phldrT="[Text]" custT="1"/>
      <dgm:spPr/>
      <dgm:t>
        <a:bodyPr/>
        <a:lstStyle/>
        <a:p>
          <a:pPr>
            <a:lnSpc>
              <a:spcPct val="90000"/>
            </a:lnSpc>
            <a:spcBef>
              <a:spcPct val="0"/>
            </a:spcBef>
            <a:spcAft>
              <a:spcPct val="15000"/>
            </a:spcAft>
            <a:tabLst>
              <a:tab pos="1828800" algn="l"/>
            </a:tabLst>
          </a:pPr>
          <a:r>
            <a:rPr lang="en-US" sz="2000" b="1" kern="1200" dirty="0">
              <a:solidFill>
                <a:schemeClr val="bg1"/>
              </a:solidFill>
            </a:rPr>
            <a:t>KBD	(Punjab)</a:t>
          </a:r>
        </a:p>
      </dgm:t>
    </dgm:pt>
    <dgm:pt modelId="{E5837453-38EC-4D07-86D7-2BF96D6312C7}" type="parTrans" cxnId="{12357F1F-C58F-4AD7-9952-6308F8C208B7}">
      <dgm:prSet/>
      <dgm:spPr/>
      <dgm:t>
        <a:bodyPr/>
        <a:lstStyle/>
        <a:p>
          <a:endParaRPr lang="en-US" b="1"/>
        </a:p>
      </dgm:t>
    </dgm:pt>
    <dgm:pt modelId="{A037EA10-143B-486B-98B3-13285044D65F}" type="sibTrans" cxnId="{12357F1F-C58F-4AD7-9952-6308F8C208B7}">
      <dgm:prSet/>
      <dgm:spPr/>
      <dgm:t>
        <a:bodyPr/>
        <a:lstStyle/>
        <a:p>
          <a:endParaRPr lang="en-US" b="1"/>
        </a:p>
      </dgm:t>
    </dgm:pt>
    <dgm:pt modelId="{DAED10F9-9C70-4514-9EC9-54AFC6AB1967}">
      <dgm:prSet phldrT="[Text]" custT="1"/>
      <dgm:spPr/>
      <dgm:t>
        <a:bodyPr/>
        <a:lstStyle/>
        <a:p>
          <a:pPr>
            <a:lnSpc>
              <a:spcPct val="90000"/>
            </a:lnSpc>
            <a:spcBef>
              <a:spcPct val="0"/>
            </a:spcBef>
            <a:spcAft>
              <a:spcPct val="15000"/>
            </a:spcAft>
            <a:tabLst>
              <a:tab pos="1828800" algn="l"/>
            </a:tabLst>
          </a:pPr>
          <a:r>
            <a:rPr lang="en-US" sz="2000" b="1" kern="1200" dirty="0" err="1">
              <a:solidFill>
                <a:schemeClr val="bg1"/>
              </a:solidFill>
            </a:rPr>
            <a:t>Dhok</a:t>
          </a:r>
          <a:r>
            <a:rPr lang="en-US" sz="2000" b="1" kern="1200" dirty="0">
              <a:solidFill>
                <a:schemeClr val="bg1"/>
              </a:solidFill>
            </a:rPr>
            <a:t> </a:t>
          </a:r>
          <a:r>
            <a:rPr lang="en-US" sz="2000" b="1" kern="1200" dirty="0" err="1">
              <a:solidFill>
                <a:schemeClr val="bg1"/>
              </a:solidFill>
            </a:rPr>
            <a:t>Abbaki</a:t>
          </a:r>
          <a:r>
            <a:rPr lang="en-US" sz="2000" b="1" kern="1200" dirty="0">
              <a:solidFill>
                <a:schemeClr val="bg1"/>
              </a:solidFill>
            </a:rPr>
            <a:t>	(Punjab)</a:t>
          </a:r>
        </a:p>
      </dgm:t>
    </dgm:pt>
    <dgm:pt modelId="{DD6DA6FC-BC6C-4A94-A4C6-A01555804E52}" type="parTrans" cxnId="{46EAA1B4-BB53-40AF-B86D-B3247344A401}">
      <dgm:prSet/>
      <dgm:spPr/>
      <dgm:t>
        <a:bodyPr/>
        <a:lstStyle/>
        <a:p>
          <a:endParaRPr lang="en-US" b="1"/>
        </a:p>
      </dgm:t>
    </dgm:pt>
    <dgm:pt modelId="{4038F200-BC52-44F6-AFAF-7578751966B0}" type="sibTrans" cxnId="{46EAA1B4-BB53-40AF-B86D-B3247344A401}">
      <dgm:prSet/>
      <dgm:spPr/>
      <dgm:t>
        <a:bodyPr/>
        <a:lstStyle/>
        <a:p>
          <a:endParaRPr lang="en-US" b="1"/>
        </a:p>
      </dgm:t>
    </dgm:pt>
    <dgm:pt modelId="{FE6DD118-DE21-4AA2-B2B3-C94923CC5F57}">
      <dgm:prSet custT="1"/>
      <dgm:spPr/>
      <dgm:t>
        <a:bodyPr/>
        <a:lstStyle/>
        <a:p>
          <a:pPr>
            <a:spcAft>
              <a:spcPts val="0"/>
            </a:spcAft>
            <a:tabLst>
              <a:tab pos="2060575" algn="l"/>
            </a:tabLst>
          </a:pPr>
          <a:r>
            <a:rPr lang="en-US" sz="2000" b="1" kern="1200" dirty="0" err="1">
              <a:solidFill>
                <a:prstClr val="black"/>
              </a:solidFill>
              <a:latin typeface="Calibri"/>
              <a:ea typeface="+mn-ea"/>
              <a:cs typeface="+mn-cs"/>
            </a:rPr>
            <a:t>Hingol</a:t>
          </a:r>
          <a:r>
            <a:rPr lang="en-US" sz="2000" b="1" kern="1200" dirty="0">
              <a:solidFill>
                <a:prstClr val="black"/>
              </a:solidFill>
              <a:latin typeface="Calibri"/>
              <a:ea typeface="+mn-ea"/>
              <a:cs typeface="+mn-cs"/>
            </a:rPr>
            <a:t>	(</a:t>
          </a:r>
          <a:r>
            <a:rPr lang="en-US" sz="2000" b="1" kern="1200" dirty="0" err="1">
              <a:solidFill>
                <a:prstClr val="black"/>
              </a:solidFill>
              <a:latin typeface="Calibri"/>
              <a:ea typeface="+mn-ea"/>
              <a:cs typeface="+mn-cs"/>
            </a:rPr>
            <a:t>Balochistan</a:t>
          </a:r>
          <a:r>
            <a:rPr lang="en-US" sz="2000" b="1" kern="1200" dirty="0">
              <a:solidFill>
                <a:prstClr val="black"/>
              </a:solidFill>
              <a:latin typeface="Calibri"/>
              <a:ea typeface="+mn-ea"/>
              <a:cs typeface="+mn-cs"/>
            </a:rPr>
            <a:t>)</a:t>
          </a:r>
        </a:p>
      </dgm:t>
    </dgm:pt>
    <dgm:pt modelId="{6E82F65A-AADF-443F-9052-ADD642B8C070}" type="parTrans" cxnId="{6AD5A74C-DE11-4D96-9AEF-BA6CCA5BF5E1}">
      <dgm:prSet/>
      <dgm:spPr/>
      <dgm:t>
        <a:bodyPr/>
        <a:lstStyle/>
        <a:p>
          <a:endParaRPr lang="en-US" b="1"/>
        </a:p>
      </dgm:t>
    </dgm:pt>
    <dgm:pt modelId="{5186E549-4E82-4BD5-8B5A-F887DAAD3804}" type="sibTrans" cxnId="{6AD5A74C-DE11-4D96-9AEF-BA6CCA5BF5E1}">
      <dgm:prSet/>
      <dgm:spPr/>
      <dgm:t>
        <a:bodyPr/>
        <a:lstStyle/>
        <a:p>
          <a:endParaRPr lang="en-US" b="1"/>
        </a:p>
      </dgm:t>
    </dgm:pt>
    <dgm:pt modelId="{95BD869E-35F1-4F5C-92BB-44806EF43A44}">
      <dgm:prSet custT="1"/>
      <dgm:spPr/>
      <dgm:t>
        <a:bodyPr/>
        <a:lstStyle/>
        <a:p>
          <a:pPr>
            <a:spcAft>
              <a:spcPts val="0"/>
            </a:spcAft>
            <a:tabLst>
              <a:tab pos="2060575" algn="l"/>
            </a:tabLst>
          </a:pPr>
          <a:r>
            <a:rPr lang="en-US" sz="2000" b="1" kern="1200" dirty="0" err="1">
              <a:solidFill>
                <a:prstClr val="black"/>
              </a:solidFill>
              <a:latin typeface="Calibri"/>
              <a:ea typeface="+mn-ea"/>
              <a:cs typeface="+mn-cs"/>
            </a:rPr>
            <a:t>Murunj</a:t>
          </a:r>
          <a:r>
            <a:rPr lang="en-US" sz="2000" b="1" kern="1200" dirty="0">
              <a:solidFill>
                <a:prstClr val="black"/>
              </a:solidFill>
              <a:latin typeface="Calibri"/>
              <a:ea typeface="+mn-ea"/>
              <a:cs typeface="+mn-cs"/>
            </a:rPr>
            <a:t>	(Punjab)</a:t>
          </a:r>
        </a:p>
      </dgm:t>
    </dgm:pt>
    <dgm:pt modelId="{3D709BD3-2C50-47BC-9061-73522C521D05}" type="parTrans" cxnId="{F9E96579-6897-4BAC-9648-349090938A54}">
      <dgm:prSet/>
      <dgm:spPr/>
      <dgm:t>
        <a:bodyPr/>
        <a:lstStyle/>
        <a:p>
          <a:endParaRPr lang="en-US" b="1"/>
        </a:p>
      </dgm:t>
    </dgm:pt>
    <dgm:pt modelId="{D1606958-A2B9-4809-A193-C306986B19FE}" type="sibTrans" cxnId="{F9E96579-6897-4BAC-9648-349090938A54}">
      <dgm:prSet/>
      <dgm:spPr/>
      <dgm:t>
        <a:bodyPr/>
        <a:lstStyle/>
        <a:p>
          <a:endParaRPr lang="en-US" b="1"/>
        </a:p>
      </dgm:t>
    </dgm:pt>
    <dgm:pt modelId="{5270B94D-4E28-4BB8-BB79-B37ABED99D19}">
      <dgm:prSet custT="1"/>
      <dgm:spPr/>
      <dgm:t>
        <a:bodyPr/>
        <a:lstStyle/>
        <a:p>
          <a:pPr>
            <a:spcAft>
              <a:spcPts val="0"/>
            </a:spcAft>
            <a:tabLst>
              <a:tab pos="2060575" algn="l"/>
            </a:tabLst>
          </a:pPr>
          <a:r>
            <a:rPr lang="en-US" sz="2000" b="1" kern="1200" dirty="0" err="1">
              <a:solidFill>
                <a:schemeClr val="bg1"/>
              </a:solidFill>
            </a:rPr>
            <a:t>Dudhnial</a:t>
          </a:r>
          <a:r>
            <a:rPr lang="en-US" sz="2000" b="1" kern="1200" dirty="0">
              <a:solidFill>
                <a:schemeClr val="bg1"/>
              </a:solidFill>
            </a:rPr>
            <a:t>	(AJK)</a:t>
          </a:r>
          <a:endParaRPr lang="en-US" sz="2000" b="1" kern="1200" dirty="0">
            <a:solidFill>
              <a:prstClr val="black"/>
            </a:solidFill>
            <a:latin typeface="Calibri"/>
            <a:ea typeface="+mn-ea"/>
            <a:cs typeface="+mn-cs"/>
          </a:endParaRPr>
        </a:p>
      </dgm:t>
    </dgm:pt>
    <dgm:pt modelId="{77A85BCC-09E5-4CBD-A6D6-7DF7BAAB80A3}" type="parTrans" cxnId="{3B9811C6-4841-4C05-A9D5-40FD989DE0A7}">
      <dgm:prSet/>
      <dgm:spPr/>
      <dgm:t>
        <a:bodyPr/>
        <a:lstStyle/>
        <a:p>
          <a:endParaRPr lang="en-US" b="1"/>
        </a:p>
      </dgm:t>
    </dgm:pt>
    <dgm:pt modelId="{EC765043-9824-472A-AF2C-AE0F8593ED60}" type="sibTrans" cxnId="{3B9811C6-4841-4C05-A9D5-40FD989DE0A7}">
      <dgm:prSet/>
      <dgm:spPr/>
      <dgm:t>
        <a:bodyPr/>
        <a:lstStyle/>
        <a:p>
          <a:endParaRPr lang="en-US" b="1"/>
        </a:p>
      </dgm:t>
    </dgm:pt>
    <dgm:pt modelId="{5947D120-6704-4C64-A480-E08B8E902A74}">
      <dgm:prSet phldrT="[Text]" custT="1"/>
      <dgm:spPr/>
      <dgm:t>
        <a:bodyPr/>
        <a:lstStyle/>
        <a:p>
          <a:pPr>
            <a:lnSpc>
              <a:spcPct val="90000"/>
            </a:lnSpc>
            <a:spcBef>
              <a:spcPts val="600"/>
            </a:spcBef>
            <a:spcAft>
              <a:spcPts val="600"/>
            </a:spcAft>
            <a:tabLst>
              <a:tab pos="1828800" algn="l"/>
            </a:tabLst>
          </a:pPr>
          <a:r>
            <a:rPr lang="en-US" sz="2000" b="1" kern="1200" dirty="0" err="1">
              <a:solidFill>
                <a:schemeClr val="bg1"/>
              </a:solidFill>
            </a:rPr>
            <a:t>Shyok</a:t>
          </a:r>
          <a:r>
            <a:rPr lang="en-US" sz="2000" b="1" kern="1200" dirty="0">
              <a:solidFill>
                <a:schemeClr val="bg1"/>
              </a:solidFill>
            </a:rPr>
            <a:t>	(GB)</a:t>
          </a:r>
        </a:p>
      </dgm:t>
    </dgm:pt>
    <dgm:pt modelId="{E8ED56F8-1CDC-4C33-A75C-E7F2D837757F}" type="sibTrans" cxnId="{854D4614-EB42-40E6-921C-3F82FCB0CA4B}">
      <dgm:prSet/>
      <dgm:spPr/>
      <dgm:t>
        <a:bodyPr/>
        <a:lstStyle/>
        <a:p>
          <a:endParaRPr lang="en-US" b="1">
            <a:solidFill>
              <a:schemeClr val="bg1"/>
            </a:solidFill>
          </a:endParaRPr>
        </a:p>
      </dgm:t>
    </dgm:pt>
    <dgm:pt modelId="{AB34FA29-DF70-48D7-9BBE-AAB45D3AE1D3}" type="parTrans" cxnId="{854D4614-EB42-40E6-921C-3F82FCB0CA4B}">
      <dgm:prSet/>
      <dgm:spPr/>
      <dgm:t>
        <a:bodyPr/>
        <a:lstStyle/>
        <a:p>
          <a:endParaRPr lang="en-US" b="1">
            <a:solidFill>
              <a:schemeClr val="bg1"/>
            </a:solidFill>
          </a:endParaRPr>
        </a:p>
      </dgm:t>
    </dgm:pt>
    <dgm:pt modelId="{417A7345-8FDA-4CAB-A144-CA0D3833BCAA}">
      <dgm:prSet phldrT="[Text]" custT="1"/>
      <dgm:spPr/>
      <dgm:t>
        <a:bodyPr/>
        <a:lstStyle/>
        <a:p>
          <a:pPr>
            <a:buChar char="•"/>
            <a:tabLst>
              <a:tab pos="2060575" algn="l"/>
            </a:tabLst>
          </a:pPr>
          <a:r>
            <a:rPr lang="en-GB" sz="2000" b="1" kern="1200" dirty="0" err="1">
              <a:solidFill>
                <a:schemeClr val="bg1"/>
              </a:solidFill>
              <a:latin typeface="+mn-lt"/>
              <a:ea typeface="+mn-ea"/>
              <a:cs typeface="+mn-cs"/>
            </a:rPr>
            <a:t>Keyal</a:t>
          </a:r>
          <a:r>
            <a:rPr lang="en-GB" sz="2000" b="1" kern="1200" dirty="0">
              <a:solidFill>
                <a:schemeClr val="bg1"/>
              </a:solidFill>
              <a:latin typeface="+mn-lt"/>
              <a:ea typeface="+mn-ea"/>
              <a:cs typeface="+mn-cs"/>
            </a:rPr>
            <a:t> </a:t>
          </a:r>
          <a:r>
            <a:rPr lang="en-GB" sz="2000" b="1" kern="1200" dirty="0" err="1">
              <a:solidFill>
                <a:schemeClr val="bg1"/>
              </a:solidFill>
              <a:latin typeface="+mn-lt"/>
              <a:ea typeface="+mn-ea"/>
              <a:cs typeface="+mn-cs"/>
            </a:rPr>
            <a:t>Khwar</a:t>
          </a:r>
          <a:r>
            <a:rPr lang="en-GB" sz="2000" b="1" kern="1200" dirty="0">
              <a:solidFill>
                <a:schemeClr val="bg1"/>
              </a:solidFill>
              <a:latin typeface="+mn-lt"/>
              <a:ea typeface="+mn-ea"/>
              <a:cs typeface="+mn-cs"/>
            </a:rPr>
            <a:t>	(GB)</a:t>
          </a:r>
          <a:endParaRPr lang="en-US" sz="2000" b="1" kern="1200" dirty="0">
            <a:solidFill>
              <a:schemeClr val="bg1"/>
            </a:solidFill>
          </a:endParaRPr>
        </a:p>
      </dgm:t>
    </dgm:pt>
    <dgm:pt modelId="{A452AC54-0E9D-4635-8DE7-A7A7FDC768C5}" type="parTrans" cxnId="{4434C0C6-F7D5-45A8-837F-80676433F936}">
      <dgm:prSet/>
      <dgm:spPr/>
      <dgm:t>
        <a:bodyPr/>
        <a:lstStyle/>
        <a:p>
          <a:endParaRPr lang="x-none"/>
        </a:p>
      </dgm:t>
    </dgm:pt>
    <dgm:pt modelId="{0FF3DFA7-BECA-4A62-A627-678AC3F0FB1B}" type="sibTrans" cxnId="{4434C0C6-F7D5-45A8-837F-80676433F936}">
      <dgm:prSet/>
      <dgm:spPr/>
      <dgm:t>
        <a:bodyPr/>
        <a:lstStyle/>
        <a:p>
          <a:endParaRPr lang="x-none"/>
        </a:p>
      </dgm:t>
    </dgm:pt>
    <dgm:pt modelId="{39397692-F348-4395-8A85-A5FBCEBAB008}">
      <dgm:prSet custT="1"/>
      <dgm:spPr/>
      <dgm:t>
        <a:bodyPr/>
        <a:lstStyle/>
        <a:p>
          <a:pPr>
            <a:tabLst>
              <a:tab pos="2060575" algn="l"/>
            </a:tabLst>
          </a:pPr>
          <a:r>
            <a:rPr lang="en-GB" sz="2000" b="1" dirty="0" err="1">
              <a:solidFill>
                <a:schemeClr val="bg1"/>
              </a:solidFill>
              <a:latin typeface="+mn-lt"/>
              <a:ea typeface="+mn-ea"/>
              <a:cs typeface="+mn-cs"/>
            </a:rPr>
            <a:t>Tarbela</a:t>
          </a:r>
          <a:r>
            <a:rPr lang="en-GB" sz="2000" b="1" dirty="0">
              <a:solidFill>
                <a:schemeClr val="bg1"/>
              </a:solidFill>
              <a:latin typeface="+mn-lt"/>
              <a:ea typeface="+mn-ea"/>
              <a:cs typeface="+mn-cs"/>
            </a:rPr>
            <a:t> 5</a:t>
          </a:r>
          <a:r>
            <a:rPr lang="en-GB" sz="2000" b="1" baseline="30000" dirty="0">
              <a:solidFill>
                <a:schemeClr val="bg1"/>
              </a:solidFill>
              <a:latin typeface="+mn-lt"/>
              <a:ea typeface="+mn-ea"/>
              <a:cs typeface="+mn-cs"/>
            </a:rPr>
            <a:t>th</a:t>
          </a:r>
          <a:r>
            <a:rPr lang="en-GB" sz="2000" b="1" dirty="0">
              <a:solidFill>
                <a:schemeClr val="bg1"/>
              </a:solidFill>
              <a:latin typeface="+mn-lt"/>
              <a:ea typeface="+mn-ea"/>
              <a:cs typeface="+mn-cs"/>
            </a:rPr>
            <a:t> Ext.	(KP)</a:t>
          </a:r>
          <a:endParaRPr lang="en-US" sz="2000" b="1" dirty="0">
            <a:solidFill>
              <a:schemeClr val="bg1"/>
            </a:solidFill>
            <a:latin typeface="+mn-lt"/>
            <a:ea typeface="+mn-ea"/>
            <a:cs typeface="+mn-cs"/>
          </a:endParaRPr>
        </a:p>
      </dgm:t>
    </dgm:pt>
    <dgm:pt modelId="{D2FCFD52-1656-481C-9638-6E63B46F454D}" type="parTrans" cxnId="{6B301AA3-818C-4F29-9207-48D403B3140B}">
      <dgm:prSet/>
      <dgm:spPr/>
      <dgm:t>
        <a:bodyPr/>
        <a:lstStyle/>
        <a:p>
          <a:endParaRPr lang="x-none"/>
        </a:p>
      </dgm:t>
    </dgm:pt>
    <dgm:pt modelId="{9ED17D69-BF07-4E50-AF7C-ACEF6D5F404E}" type="sibTrans" cxnId="{6B301AA3-818C-4F29-9207-48D403B3140B}">
      <dgm:prSet/>
      <dgm:spPr/>
      <dgm:t>
        <a:bodyPr/>
        <a:lstStyle/>
        <a:p>
          <a:endParaRPr lang="x-none"/>
        </a:p>
      </dgm:t>
    </dgm:pt>
    <dgm:pt modelId="{F0134719-5E29-47E2-9BE3-177D86B69BC9}">
      <dgm:prSet custT="1"/>
      <dgm:spPr/>
      <dgm:t>
        <a:bodyPr/>
        <a:lstStyle/>
        <a:p>
          <a:pPr>
            <a:tabLst>
              <a:tab pos="2060575" algn="l"/>
            </a:tabLst>
          </a:pPr>
          <a:r>
            <a:rPr lang="en-US" sz="2000" b="1" dirty="0">
              <a:solidFill>
                <a:schemeClr val="bg1"/>
              </a:solidFill>
              <a:latin typeface="+mn-lt"/>
              <a:ea typeface="+mn-ea"/>
              <a:cs typeface="+mn-cs"/>
            </a:rPr>
            <a:t>Harpo HPP	(GB)</a:t>
          </a:r>
        </a:p>
      </dgm:t>
    </dgm:pt>
    <dgm:pt modelId="{DE3D6AE9-8240-4895-87F5-8EE8166943DA}" type="parTrans" cxnId="{2C7DCAC2-52B2-4402-B9D2-626BAC4C8B41}">
      <dgm:prSet/>
      <dgm:spPr/>
      <dgm:t>
        <a:bodyPr/>
        <a:lstStyle/>
        <a:p>
          <a:endParaRPr lang="x-none"/>
        </a:p>
      </dgm:t>
    </dgm:pt>
    <dgm:pt modelId="{A83D57E9-5307-4A78-A93E-B91D737F1B05}" type="sibTrans" cxnId="{2C7DCAC2-52B2-4402-B9D2-626BAC4C8B41}">
      <dgm:prSet/>
      <dgm:spPr/>
      <dgm:t>
        <a:bodyPr/>
        <a:lstStyle/>
        <a:p>
          <a:endParaRPr lang="x-none"/>
        </a:p>
      </dgm:t>
    </dgm:pt>
    <dgm:pt modelId="{5558964D-FFE0-4F6A-8ED4-5382C45A619B}">
      <dgm:prSet phldrT="[Text]" custT="1"/>
      <dgm:spPr/>
      <dgm:t>
        <a:bodyPr/>
        <a:lstStyle/>
        <a:p>
          <a:pPr>
            <a:buChar char="•"/>
            <a:tabLst>
              <a:tab pos="2060575" algn="l"/>
            </a:tabLst>
          </a:pPr>
          <a:r>
            <a:rPr lang="en-GB" sz="2000" b="1" dirty="0" err="1">
              <a:solidFill>
                <a:schemeClr val="bg1"/>
              </a:solidFill>
              <a:latin typeface="+mn-lt"/>
              <a:ea typeface="+mn-ea"/>
              <a:cs typeface="+mn-cs"/>
            </a:rPr>
            <a:t>Dasu</a:t>
          </a:r>
          <a:r>
            <a:rPr lang="en-GB" sz="2000" b="1" dirty="0">
              <a:solidFill>
                <a:schemeClr val="bg1"/>
              </a:solidFill>
              <a:latin typeface="+mn-lt"/>
              <a:ea typeface="+mn-ea"/>
              <a:cs typeface="+mn-cs"/>
            </a:rPr>
            <a:t> (Stage-I)	(KP)</a:t>
          </a:r>
          <a:endParaRPr lang="en-US" sz="2000" b="1" kern="1200" dirty="0">
            <a:solidFill>
              <a:schemeClr val="bg1"/>
            </a:solidFill>
          </a:endParaRPr>
        </a:p>
      </dgm:t>
    </dgm:pt>
    <dgm:pt modelId="{FC2C9B92-F954-458F-AB2A-168C5FE862B5}" type="parTrans" cxnId="{AE3F5C92-9016-482D-8090-BCD7578695FB}">
      <dgm:prSet/>
      <dgm:spPr/>
      <dgm:t>
        <a:bodyPr/>
        <a:lstStyle/>
        <a:p>
          <a:endParaRPr lang="x-none"/>
        </a:p>
      </dgm:t>
    </dgm:pt>
    <dgm:pt modelId="{4CA45E5E-D1E6-4547-8CC4-569AB933880D}" type="sibTrans" cxnId="{AE3F5C92-9016-482D-8090-BCD7578695FB}">
      <dgm:prSet/>
      <dgm:spPr/>
      <dgm:t>
        <a:bodyPr/>
        <a:lstStyle/>
        <a:p>
          <a:endParaRPr lang="x-none"/>
        </a:p>
      </dgm:t>
    </dgm:pt>
    <dgm:pt modelId="{9A623D4D-7FA9-40C1-91D1-376F655F54CA}">
      <dgm:prSet custT="1"/>
      <dgm:spPr/>
      <dgm:t>
        <a:bodyPr/>
        <a:lstStyle/>
        <a:p>
          <a:pPr>
            <a:spcAft>
              <a:spcPts val="0"/>
            </a:spcAft>
            <a:buChar char="•"/>
            <a:tabLst>
              <a:tab pos="2060575" algn="l"/>
            </a:tabLst>
          </a:pPr>
          <a:r>
            <a:rPr lang="en-GB" sz="2000" b="1" kern="1200" dirty="0" err="1">
              <a:solidFill>
                <a:schemeClr val="bg1"/>
              </a:solidFill>
              <a:latin typeface="+mn-lt"/>
              <a:ea typeface="+mn-ea"/>
              <a:cs typeface="+mn-cs"/>
            </a:rPr>
            <a:t>Thakot</a:t>
          </a:r>
          <a:r>
            <a:rPr lang="en-GB" sz="2000" b="1" kern="1200" dirty="0">
              <a:solidFill>
                <a:schemeClr val="bg1"/>
              </a:solidFill>
              <a:latin typeface="+mn-lt"/>
              <a:ea typeface="+mn-ea"/>
              <a:cs typeface="+mn-cs"/>
            </a:rPr>
            <a:t> 	(KP)</a:t>
          </a:r>
          <a:endParaRPr lang="en-US" sz="2000" b="1" kern="1200" dirty="0">
            <a:solidFill>
              <a:schemeClr val="bg1"/>
            </a:solidFill>
            <a:latin typeface="Calibri"/>
            <a:ea typeface="+mn-ea"/>
            <a:cs typeface="+mn-cs"/>
          </a:endParaRPr>
        </a:p>
      </dgm:t>
    </dgm:pt>
    <dgm:pt modelId="{CF0BCCA7-7F13-467B-8E82-C2CFA9039244}" type="parTrans" cxnId="{6CB0C6B8-1468-42EA-B89B-D29CCA7C00E9}">
      <dgm:prSet/>
      <dgm:spPr/>
      <dgm:t>
        <a:bodyPr/>
        <a:lstStyle/>
        <a:p>
          <a:endParaRPr lang="x-none"/>
        </a:p>
      </dgm:t>
    </dgm:pt>
    <dgm:pt modelId="{7BCD4643-9ACC-415E-A029-536DE9F8D460}" type="sibTrans" cxnId="{6CB0C6B8-1468-42EA-B89B-D29CCA7C00E9}">
      <dgm:prSet/>
      <dgm:spPr/>
      <dgm:t>
        <a:bodyPr/>
        <a:lstStyle/>
        <a:p>
          <a:endParaRPr lang="x-none"/>
        </a:p>
      </dgm:t>
    </dgm:pt>
    <dgm:pt modelId="{7979A6E9-2435-4C57-94C0-E3776C2E9CE6}">
      <dgm:prSet custT="1"/>
      <dgm:spPr/>
      <dgm:t>
        <a:bodyPr/>
        <a:lstStyle/>
        <a:p>
          <a:pPr>
            <a:spcAft>
              <a:spcPts val="0"/>
            </a:spcAft>
            <a:tabLst>
              <a:tab pos="2060575" algn="l"/>
            </a:tabLst>
          </a:pPr>
          <a:r>
            <a:rPr lang="en-US" sz="2000" b="1" dirty="0" err="1">
              <a:solidFill>
                <a:schemeClr val="bg1"/>
              </a:solidFill>
              <a:latin typeface="+mn-lt"/>
              <a:ea typeface="+mn-ea"/>
              <a:cs typeface="+mn-cs"/>
            </a:rPr>
            <a:t>Patan</a:t>
          </a:r>
          <a:r>
            <a:rPr lang="en-US" sz="2000" b="1" dirty="0">
              <a:solidFill>
                <a:schemeClr val="bg1"/>
              </a:solidFill>
              <a:latin typeface="+mn-lt"/>
              <a:ea typeface="+mn-ea"/>
              <a:cs typeface="+mn-cs"/>
            </a:rPr>
            <a:t>	(KP)</a:t>
          </a:r>
        </a:p>
      </dgm:t>
    </dgm:pt>
    <dgm:pt modelId="{75D15D97-7E9D-44AC-8E7A-5A61872ABB32}" type="parTrans" cxnId="{9EE8F4F8-98B4-41ED-B58E-4FBD04C12A6B}">
      <dgm:prSet/>
      <dgm:spPr/>
      <dgm:t>
        <a:bodyPr/>
        <a:lstStyle/>
        <a:p>
          <a:endParaRPr lang="x-none"/>
        </a:p>
      </dgm:t>
    </dgm:pt>
    <dgm:pt modelId="{92C40E95-BD87-4FAF-AB89-86AADFCDDD3F}" type="sibTrans" cxnId="{9EE8F4F8-98B4-41ED-B58E-4FBD04C12A6B}">
      <dgm:prSet/>
      <dgm:spPr/>
      <dgm:t>
        <a:bodyPr/>
        <a:lstStyle/>
        <a:p>
          <a:endParaRPr lang="x-none"/>
        </a:p>
      </dgm:t>
    </dgm:pt>
    <dgm:pt modelId="{05BF0F9D-17B5-4FFD-8DC7-958631B2FB7D}">
      <dgm:prSet custT="1"/>
      <dgm:spPr/>
      <dgm:t>
        <a:bodyPr/>
        <a:lstStyle/>
        <a:p>
          <a:pPr>
            <a:spcAft>
              <a:spcPts val="0"/>
            </a:spcAft>
            <a:tabLst>
              <a:tab pos="2060575" algn="l"/>
            </a:tabLst>
          </a:pPr>
          <a:r>
            <a:rPr lang="en-GB" sz="2000" b="1" dirty="0" err="1">
              <a:solidFill>
                <a:schemeClr val="bg1"/>
              </a:solidFill>
              <a:latin typeface="+mn-lt"/>
              <a:ea typeface="+mn-ea"/>
              <a:cs typeface="+mn-cs"/>
            </a:rPr>
            <a:t>Dasu</a:t>
          </a:r>
          <a:r>
            <a:rPr lang="en-GB" sz="2000" b="1" dirty="0">
              <a:solidFill>
                <a:schemeClr val="bg1"/>
              </a:solidFill>
              <a:latin typeface="+mn-lt"/>
              <a:ea typeface="+mn-ea"/>
              <a:cs typeface="+mn-cs"/>
            </a:rPr>
            <a:t> (Stage-II)	(KP)</a:t>
          </a:r>
          <a:endParaRPr lang="en-US" sz="2000" b="1" dirty="0">
            <a:solidFill>
              <a:schemeClr val="bg1"/>
            </a:solidFill>
            <a:latin typeface="+mn-lt"/>
            <a:ea typeface="+mn-ea"/>
            <a:cs typeface="+mn-cs"/>
          </a:endParaRPr>
        </a:p>
      </dgm:t>
    </dgm:pt>
    <dgm:pt modelId="{3A41B6E5-BA2A-416D-8282-31ED50C5241C}" type="parTrans" cxnId="{9E6B8732-7210-481B-B245-9A4ABC79BBCD}">
      <dgm:prSet/>
      <dgm:spPr/>
      <dgm:t>
        <a:bodyPr/>
        <a:lstStyle/>
        <a:p>
          <a:endParaRPr lang="x-none"/>
        </a:p>
      </dgm:t>
    </dgm:pt>
    <dgm:pt modelId="{EFE86969-4324-42FF-9BAB-C5CBCE6DFA92}" type="sibTrans" cxnId="{9E6B8732-7210-481B-B245-9A4ABC79BBCD}">
      <dgm:prSet/>
      <dgm:spPr/>
      <dgm:t>
        <a:bodyPr/>
        <a:lstStyle/>
        <a:p>
          <a:endParaRPr lang="x-none"/>
        </a:p>
      </dgm:t>
    </dgm:pt>
    <dgm:pt modelId="{E7F52BC8-0C2B-4315-9B9B-D9F623FDA666}">
      <dgm:prSet custT="1"/>
      <dgm:spPr/>
      <dgm:t>
        <a:bodyPr/>
        <a:lstStyle/>
        <a:p>
          <a:pPr>
            <a:spcAft>
              <a:spcPts val="0"/>
            </a:spcAft>
            <a:tabLst>
              <a:tab pos="2060575" algn="l"/>
            </a:tabLst>
          </a:pPr>
          <a:r>
            <a:rPr lang="en-GB" sz="2000" b="1" dirty="0">
              <a:solidFill>
                <a:schemeClr val="bg1"/>
              </a:solidFill>
              <a:latin typeface="+mn-lt"/>
              <a:ea typeface="+mn-ea"/>
              <a:cs typeface="+mn-cs"/>
            </a:rPr>
            <a:t>Lower </a:t>
          </a:r>
          <a:r>
            <a:rPr lang="en-GB" sz="2000" b="1" dirty="0" err="1">
              <a:solidFill>
                <a:schemeClr val="bg1"/>
              </a:solidFill>
              <a:latin typeface="+mn-lt"/>
              <a:ea typeface="+mn-ea"/>
              <a:cs typeface="+mn-cs"/>
            </a:rPr>
            <a:t>Palas</a:t>
          </a:r>
          <a:r>
            <a:rPr lang="en-GB" sz="2000" b="1" dirty="0">
              <a:solidFill>
                <a:schemeClr val="bg1"/>
              </a:solidFill>
              <a:latin typeface="+mn-lt"/>
              <a:ea typeface="+mn-ea"/>
              <a:cs typeface="+mn-cs"/>
            </a:rPr>
            <a:t>	(KP)</a:t>
          </a:r>
          <a:endParaRPr lang="en-US" sz="2000" b="1" dirty="0">
            <a:solidFill>
              <a:schemeClr val="bg1"/>
            </a:solidFill>
            <a:latin typeface="+mn-lt"/>
            <a:ea typeface="+mn-ea"/>
            <a:cs typeface="+mn-cs"/>
          </a:endParaRPr>
        </a:p>
      </dgm:t>
    </dgm:pt>
    <dgm:pt modelId="{3CF7F7DC-C9C3-4D83-9758-ADE2427E6411}" type="parTrans" cxnId="{10D78156-F104-4FA0-B8C1-72FB2BD6971E}">
      <dgm:prSet/>
      <dgm:spPr/>
      <dgm:t>
        <a:bodyPr/>
        <a:lstStyle/>
        <a:p>
          <a:endParaRPr lang="x-none"/>
        </a:p>
      </dgm:t>
    </dgm:pt>
    <dgm:pt modelId="{7926706F-8886-468F-B29D-D69C36E83478}" type="sibTrans" cxnId="{10D78156-F104-4FA0-B8C1-72FB2BD6971E}">
      <dgm:prSet/>
      <dgm:spPr/>
      <dgm:t>
        <a:bodyPr/>
        <a:lstStyle/>
        <a:p>
          <a:endParaRPr lang="x-none"/>
        </a:p>
      </dgm:t>
    </dgm:pt>
    <dgm:pt modelId="{D34F7863-1E38-4EB0-955B-D7C4B8D77E5E}">
      <dgm:prSet custT="1"/>
      <dgm:spPr/>
      <dgm:t>
        <a:bodyPr/>
        <a:lstStyle/>
        <a:p>
          <a:pPr>
            <a:spcAft>
              <a:spcPts val="0"/>
            </a:spcAft>
            <a:tabLst>
              <a:tab pos="2060575" algn="l"/>
            </a:tabLst>
          </a:pPr>
          <a:r>
            <a:rPr lang="en-US" sz="2000" b="1" dirty="0" err="1">
              <a:solidFill>
                <a:schemeClr val="bg1"/>
              </a:solidFill>
              <a:latin typeface="+mn-lt"/>
              <a:ea typeface="+mn-ea"/>
              <a:cs typeface="+mn-cs"/>
            </a:rPr>
            <a:t>Phandar</a:t>
          </a:r>
          <a:r>
            <a:rPr lang="en-US" sz="2000" b="1" dirty="0">
              <a:solidFill>
                <a:schemeClr val="bg1"/>
              </a:solidFill>
              <a:latin typeface="+mn-lt"/>
              <a:ea typeface="+mn-ea"/>
              <a:cs typeface="+mn-cs"/>
            </a:rPr>
            <a:t>	(GB)</a:t>
          </a:r>
        </a:p>
      </dgm:t>
    </dgm:pt>
    <dgm:pt modelId="{0E5E1F31-3566-49FA-9CDD-EF968F9D75D6}" type="parTrans" cxnId="{871BF48B-5D7E-4B21-98EA-5806CAD4C79A}">
      <dgm:prSet/>
      <dgm:spPr/>
      <dgm:t>
        <a:bodyPr/>
        <a:lstStyle/>
        <a:p>
          <a:endParaRPr lang="x-none"/>
        </a:p>
      </dgm:t>
    </dgm:pt>
    <dgm:pt modelId="{DF568FFC-8950-4F71-996C-2650510935D3}" type="sibTrans" cxnId="{871BF48B-5D7E-4B21-98EA-5806CAD4C79A}">
      <dgm:prSet/>
      <dgm:spPr/>
      <dgm:t>
        <a:bodyPr/>
        <a:lstStyle/>
        <a:p>
          <a:endParaRPr lang="x-none"/>
        </a:p>
      </dgm:t>
    </dgm:pt>
    <dgm:pt modelId="{5903FDE7-6B4F-409A-BE95-382AF8EF452B}">
      <dgm:prSet custT="1"/>
      <dgm:spPr/>
      <dgm:t>
        <a:bodyPr/>
        <a:lstStyle/>
        <a:p>
          <a:pPr>
            <a:spcAft>
              <a:spcPts val="0"/>
            </a:spcAft>
            <a:tabLst>
              <a:tab pos="2060575" algn="l"/>
            </a:tabLst>
          </a:pPr>
          <a:r>
            <a:rPr lang="en-US" sz="2000" b="1" dirty="0">
              <a:solidFill>
                <a:schemeClr val="bg1"/>
              </a:solidFill>
              <a:latin typeface="+mn-lt"/>
              <a:ea typeface="+mn-ea"/>
              <a:cs typeface="+mn-cs"/>
            </a:rPr>
            <a:t>Basho 	(GB)</a:t>
          </a:r>
          <a:endParaRPr lang="x-none" sz="2000" dirty="0">
            <a:solidFill>
              <a:schemeClr val="bg1"/>
            </a:solidFill>
          </a:endParaRPr>
        </a:p>
      </dgm:t>
    </dgm:pt>
    <dgm:pt modelId="{1E42E0C5-DBC4-4739-8564-C418314221FF}" type="parTrans" cxnId="{DB59C619-E22F-47C5-A369-C8BA52E350BC}">
      <dgm:prSet/>
      <dgm:spPr/>
      <dgm:t>
        <a:bodyPr/>
        <a:lstStyle/>
        <a:p>
          <a:endParaRPr lang="x-none"/>
        </a:p>
      </dgm:t>
    </dgm:pt>
    <dgm:pt modelId="{757A7074-4FB3-4D9A-B260-D0709FD70F00}" type="sibTrans" cxnId="{DB59C619-E22F-47C5-A369-C8BA52E350BC}">
      <dgm:prSet/>
      <dgm:spPr/>
      <dgm:t>
        <a:bodyPr/>
        <a:lstStyle/>
        <a:p>
          <a:endParaRPr lang="x-none"/>
        </a:p>
      </dgm:t>
    </dgm:pt>
    <dgm:pt modelId="{12F04E18-F530-47FC-855D-98C2673B04A1}">
      <dgm:prSet phldrT="[Text]" custT="1"/>
      <dgm:spPr/>
      <dgm:t>
        <a:bodyPr/>
        <a:lstStyle/>
        <a:p>
          <a:pPr>
            <a:lnSpc>
              <a:spcPct val="90000"/>
            </a:lnSpc>
            <a:spcBef>
              <a:spcPct val="0"/>
            </a:spcBef>
            <a:spcAft>
              <a:spcPct val="15000"/>
            </a:spcAft>
            <a:tabLst>
              <a:tab pos="1828800" algn="l"/>
            </a:tabLst>
          </a:pPr>
          <a:r>
            <a:rPr lang="en-US" sz="2000" b="1" kern="1200" dirty="0" err="1">
              <a:solidFill>
                <a:schemeClr val="bg1"/>
              </a:solidFill>
              <a:latin typeface="+mn-lt"/>
              <a:ea typeface="+mn-ea"/>
              <a:cs typeface="+mn-cs"/>
            </a:rPr>
            <a:t>Bunji</a:t>
          </a:r>
          <a:r>
            <a:rPr lang="en-US" sz="2000" b="1" kern="1200" dirty="0">
              <a:solidFill>
                <a:schemeClr val="bg1"/>
              </a:solidFill>
              <a:latin typeface="+mn-lt"/>
              <a:ea typeface="+mn-ea"/>
              <a:cs typeface="+mn-cs"/>
            </a:rPr>
            <a:t>	(GB)</a:t>
          </a:r>
          <a:endParaRPr lang="en-US" sz="2000" b="1" kern="1200" dirty="0">
            <a:solidFill>
              <a:schemeClr val="bg1"/>
            </a:solidFill>
          </a:endParaRPr>
        </a:p>
      </dgm:t>
    </dgm:pt>
    <dgm:pt modelId="{F46194F0-2304-4AEC-8132-CE48F983C3A8}" type="parTrans" cxnId="{DFA502FE-D260-4F1E-AC48-E1EF497F26AB}">
      <dgm:prSet/>
      <dgm:spPr/>
      <dgm:t>
        <a:bodyPr/>
        <a:lstStyle/>
        <a:p>
          <a:endParaRPr lang="x-none"/>
        </a:p>
      </dgm:t>
    </dgm:pt>
    <dgm:pt modelId="{606E2BAB-3801-4CCC-A73A-D03EFEA402C5}" type="sibTrans" cxnId="{DFA502FE-D260-4F1E-AC48-E1EF497F26AB}">
      <dgm:prSet/>
      <dgm:spPr/>
      <dgm:t>
        <a:bodyPr/>
        <a:lstStyle/>
        <a:p>
          <a:endParaRPr lang="x-none"/>
        </a:p>
      </dgm:t>
    </dgm:pt>
    <dgm:pt modelId="{679CE36A-1F3F-4737-A6EE-9F0A32ACB03F}">
      <dgm:prSet custT="1"/>
      <dgm:spPr/>
      <dgm:t>
        <a:bodyPr/>
        <a:lstStyle/>
        <a:p>
          <a:pPr>
            <a:lnSpc>
              <a:spcPct val="90000"/>
            </a:lnSpc>
            <a:spcBef>
              <a:spcPct val="0"/>
            </a:spcBef>
            <a:spcAft>
              <a:spcPct val="15000"/>
            </a:spcAft>
            <a:tabLst>
              <a:tab pos="1828800" algn="l"/>
            </a:tabLst>
          </a:pPr>
          <a:r>
            <a:rPr lang="en-US" sz="2000" b="1" dirty="0" err="1">
              <a:solidFill>
                <a:schemeClr val="bg1"/>
              </a:solidFill>
              <a:latin typeface="+mn-lt"/>
              <a:ea typeface="+mn-ea"/>
              <a:cs typeface="+mn-cs"/>
            </a:rPr>
            <a:t>Yulbo</a:t>
          </a:r>
          <a:r>
            <a:rPr lang="en-US" sz="2000" b="1" dirty="0">
              <a:solidFill>
                <a:schemeClr val="bg1"/>
              </a:solidFill>
              <a:latin typeface="+mn-lt"/>
              <a:ea typeface="+mn-ea"/>
              <a:cs typeface="+mn-cs"/>
            </a:rPr>
            <a:t>	(GB)</a:t>
          </a:r>
        </a:p>
      </dgm:t>
    </dgm:pt>
    <dgm:pt modelId="{039D3613-EB1F-450C-86EB-7503A58E3825}" type="parTrans" cxnId="{7E440618-4B8D-421B-8721-7952EB47C937}">
      <dgm:prSet/>
      <dgm:spPr/>
      <dgm:t>
        <a:bodyPr/>
        <a:lstStyle/>
        <a:p>
          <a:endParaRPr lang="x-none"/>
        </a:p>
      </dgm:t>
    </dgm:pt>
    <dgm:pt modelId="{B084470D-28EC-4AA3-824F-C4885F83BE7C}" type="sibTrans" cxnId="{7E440618-4B8D-421B-8721-7952EB47C937}">
      <dgm:prSet/>
      <dgm:spPr/>
      <dgm:t>
        <a:bodyPr/>
        <a:lstStyle/>
        <a:p>
          <a:endParaRPr lang="x-none"/>
        </a:p>
      </dgm:t>
    </dgm:pt>
    <dgm:pt modelId="{9FEEE6EE-1B39-42D3-BAE9-DC81C53A803E}">
      <dgm:prSet custT="1"/>
      <dgm:spPr/>
      <dgm:t>
        <a:bodyPr/>
        <a:lstStyle/>
        <a:p>
          <a:pPr>
            <a:lnSpc>
              <a:spcPct val="90000"/>
            </a:lnSpc>
            <a:spcBef>
              <a:spcPct val="0"/>
            </a:spcBef>
            <a:spcAft>
              <a:spcPct val="15000"/>
            </a:spcAft>
            <a:tabLst>
              <a:tab pos="1828800" algn="l"/>
            </a:tabLst>
          </a:pPr>
          <a:r>
            <a:rPr lang="en-US" sz="2000" b="1" dirty="0" err="1">
              <a:solidFill>
                <a:schemeClr val="bg1"/>
              </a:solidFill>
              <a:latin typeface="+mn-lt"/>
              <a:ea typeface="+mn-ea"/>
              <a:cs typeface="+mn-cs"/>
            </a:rPr>
            <a:t>Tangus</a:t>
          </a:r>
          <a:r>
            <a:rPr lang="en-US" sz="2000" b="1" dirty="0">
              <a:solidFill>
                <a:schemeClr val="bg1"/>
              </a:solidFill>
              <a:latin typeface="+mn-lt"/>
              <a:ea typeface="+mn-ea"/>
              <a:cs typeface="+mn-cs"/>
            </a:rPr>
            <a:t>	(GB)</a:t>
          </a:r>
          <a:endParaRPr lang="x-none" sz="2000" b="1" dirty="0">
            <a:solidFill>
              <a:schemeClr val="bg1"/>
            </a:solidFill>
          </a:endParaRPr>
        </a:p>
      </dgm:t>
    </dgm:pt>
    <dgm:pt modelId="{E6448381-7B66-4EC8-AB3B-73C84CF024DA}" type="parTrans" cxnId="{474FC62D-CE2E-44AE-8CF3-C9FE085D8657}">
      <dgm:prSet/>
      <dgm:spPr/>
      <dgm:t>
        <a:bodyPr/>
        <a:lstStyle/>
        <a:p>
          <a:endParaRPr lang="x-none"/>
        </a:p>
      </dgm:t>
    </dgm:pt>
    <dgm:pt modelId="{DAC8B41C-71C0-47C8-AC07-455644F520F3}" type="sibTrans" cxnId="{474FC62D-CE2E-44AE-8CF3-C9FE085D8657}">
      <dgm:prSet/>
      <dgm:spPr/>
      <dgm:t>
        <a:bodyPr/>
        <a:lstStyle/>
        <a:p>
          <a:endParaRPr lang="x-none"/>
        </a:p>
      </dgm:t>
    </dgm:pt>
    <dgm:pt modelId="{6486AC55-B372-4830-AEF4-071E84850BC0}">
      <dgm:prSet phldrT="[Text]" custT="1"/>
      <dgm:spPr/>
      <dgm:t>
        <a:bodyPr/>
        <a:lstStyle/>
        <a:p>
          <a:pPr>
            <a:tabLst>
              <a:tab pos="2060575" algn="l"/>
            </a:tabLst>
          </a:pPr>
          <a:r>
            <a:rPr lang="en-US" sz="2000" b="1" kern="1200" dirty="0">
              <a:solidFill>
                <a:schemeClr val="bg1"/>
              </a:solidFill>
            </a:rPr>
            <a:t>Sindh Barrage	(Sindh)</a:t>
          </a:r>
        </a:p>
      </dgm:t>
    </dgm:pt>
    <dgm:pt modelId="{E89F88A9-6507-4E8E-86AD-134B5B619D8F}" type="parTrans" cxnId="{9E677721-1174-4ACB-9DAC-CA8519E7FDA7}">
      <dgm:prSet/>
      <dgm:spPr/>
      <dgm:t>
        <a:bodyPr/>
        <a:lstStyle/>
        <a:p>
          <a:endParaRPr lang="x-none"/>
        </a:p>
      </dgm:t>
    </dgm:pt>
    <dgm:pt modelId="{A5A45F02-7438-423C-8816-D8032D494007}" type="sibTrans" cxnId="{9E677721-1174-4ACB-9DAC-CA8519E7FDA7}">
      <dgm:prSet/>
      <dgm:spPr/>
      <dgm:t>
        <a:bodyPr/>
        <a:lstStyle/>
        <a:p>
          <a:endParaRPr lang="x-none"/>
        </a:p>
      </dgm:t>
    </dgm:pt>
    <dgm:pt modelId="{FE321224-525E-482B-9924-D2D8C33ACA43}" type="pres">
      <dgm:prSet presAssocID="{9C9AEB10-AB82-4C6D-93EE-AA51BA266F3A}" presName="Name0" presStyleCnt="0">
        <dgm:presLayoutVars>
          <dgm:dir/>
          <dgm:resizeHandles val="exact"/>
        </dgm:presLayoutVars>
      </dgm:prSet>
      <dgm:spPr/>
      <dgm:t>
        <a:bodyPr/>
        <a:lstStyle/>
        <a:p>
          <a:endParaRPr lang="en-US"/>
        </a:p>
      </dgm:t>
    </dgm:pt>
    <dgm:pt modelId="{AF2520E0-335E-44C0-A9D3-06EA8C8BFDA1}" type="pres">
      <dgm:prSet presAssocID="{1A13C86C-16E7-4798-86FD-B98F585140F7}" presName="node" presStyleLbl="node1" presStyleIdx="0" presStyleCnt="3" custLinFactNeighborX="7902" custLinFactNeighborY="-160">
        <dgm:presLayoutVars>
          <dgm:bulletEnabled val="1"/>
        </dgm:presLayoutVars>
      </dgm:prSet>
      <dgm:spPr/>
      <dgm:t>
        <a:bodyPr/>
        <a:lstStyle/>
        <a:p>
          <a:endParaRPr lang="en-US"/>
        </a:p>
      </dgm:t>
    </dgm:pt>
    <dgm:pt modelId="{280C3B98-3552-4D2B-8F4B-02FB971D540E}" type="pres">
      <dgm:prSet presAssocID="{AFE617F6-177E-4714-8F86-CB2CFC1995C8}" presName="sibTrans" presStyleCnt="0"/>
      <dgm:spPr/>
    </dgm:pt>
    <dgm:pt modelId="{405D2C0E-1C49-4411-98EA-C09A42C85007}" type="pres">
      <dgm:prSet presAssocID="{81F3FED2-C1BD-4279-992F-E4954E8780AB}" presName="node" presStyleLbl="node1" presStyleIdx="1" presStyleCnt="3">
        <dgm:presLayoutVars>
          <dgm:bulletEnabled val="1"/>
        </dgm:presLayoutVars>
      </dgm:prSet>
      <dgm:spPr/>
      <dgm:t>
        <a:bodyPr/>
        <a:lstStyle/>
        <a:p>
          <a:endParaRPr lang="en-US"/>
        </a:p>
      </dgm:t>
    </dgm:pt>
    <dgm:pt modelId="{5F3FA3CF-5B5E-4AB7-9B91-6E2014E54673}" type="pres">
      <dgm:prSet presAssocID="{E235C73B-CD25-49D3-ACE3-AE8942E6F6B9}" presName="sibTrans" presStyleCnt="0"/>
      <dgm:spPr/>
    </dgm:pt>
    <dgm:pt modelId="{1B9D0C92-39D4-479D-817B-9256DB2FC6ED}" type="pres">
      <dgm:prSet presAssocID="{DE50A7EF-9948-459A-8E11-3D1BAA81006E}" presName="node" presStyleLbl="node1" presStyleIdx="2" presStyleCnt="3">
        <dgm:presLayoutVars>
          <dgm:bulletEnabled val="1"/>
        </dgm:presLayoutVars>
      </dgm:prSet>
      <dgm:spPr/>
      <dgm:t>
        <a:bodyPr/>
        <a:lstStyle/>
        <a:p>
          <a:endParaRPr lang="en-US"/>
        </a:p>
      </dgm:t>
    </dgm:pt>
  </dgm:ptLst>
  <dgm:cxnLst>
    <dgm:cxn modelId="{EDFA35A5-F6FA-4175-A869-B280D1C15481}" type="presOf" srcId="{81F3FED2-C1BD-4279-992F-E4954E8780AB}" destId="{405D2C0E-1C49-4411-98EA-C09A42C85007}" srcOrd="0" destOrd="0" presId="urn:microsoft.com/office/officeart/2005/8/layout/hList6"/>
    <dgm:cxn modelId="{12357F1F-C58F-4AD7-9952-6308F8C208B7}" srcId="{DE50A7EF-9948-459A-8E11-3D1BAA81006E}" destId="{F049015F-EDBF-4752-BA9D-49B78250A7C0}" srcOrd="1" destOrd="0" parTransId="{E5837453-38EC-4D07-86D7-2BF96D6312C7}" sibTransId="{A037EA10-143B-486B-98B3-13285044D65F}"/>
    <dgm:cxn modelId="{C894D73E-6A1F-4DD8-9C68-F70E3E51F1B6}" srcId="{1A13C86C-16E7-4798-86FD-B98F585140F7}" destId="{FD754B41-7EF8-41AA-93A8-88E87C0E5D39}" srcOrd="3" destOrd="0" parTransId="{295133C8-A31A-4F6B-AAD8-96FE62F6174F}" sibTransId="{B25CAC38-83AF-42C0-BAB1-03A1F181EBAF}"/>
    <dgm:cxn modelId="{32E079D9-493A-46B6-838E-E5A193C48BEC}" srcId="{1A13C86C-16E7-4798-86FD-B98F585140F7}" destId="{A9511726-A83F-4367-A9BC-84C09D43DF08}" srcOrd="0" destOrd="0" parTransId="{B90FA50B-9705-47C2-B73D-1A862E97DF1F}" sibTransId="{92EF5A46-FB3F-444A-84CD-50235E039824}"/>
    <dgm:cxn modelId="{C8F14EFC-A191-4327-AC8B-A1310B56AF43}" type="presOf" srcId="{417A7345-8FDA-4CAB-A144-CA0D3833BCAA}" destId="{AF2520E0-335E-44C0-A9D3-06EA8C8BFDA1}" srcOrd="0" destOrd="6" presId="urn:microsoft.com/office/officeart/2005/8/layout/hList6"/>
    <dgm:cxn modelId="{6B301AA3-818C-4F29-9207-48D403B3140B}" srcId="{1A13C86C-16E7-4798-86FD-B98F585140F7}" destId="{39397692-F348-4395-8A85-A5FBCEBAB008}" srcOrd="7" destOrd="0" parTransId="{D2FCFD52-1656-481C-9638-6E63B46F454D}" sibTransId="{9ED17D69-BF07-4E50-AF7C-ACEF6D5F404E}"/>
    <dgm:cxn modelId="{A8E0A3EF-2703-499C-B060-06A7256F7AD0}" srcId="{1A13C86C-16E7-4798-86FD-B98F585140F7}" destId="{7A0F14D0-1302-47AA-B4D4-F4D4AA6791E5}" srcOrd="1" destOrd="0" parTransId="{7A8FC3A7-0433-40D4-9A89-20A198C037DE}" sibTransId="{3CFB5AD1-67BA-488F-9E2A-0C53C61489AD}"/>
    <dgm:cxn modelId="{0793E9CF-4E26-4C21-A014-8DF460486596}" srcId="{9C9AEB10-AB82-4C6D-93EE-AA51BA266F3A}" destId="{DE50A7EF-9948-459A-8E11-3D1BAA81006E}" srcOrd="2" destOrd="0" parTransId="{D07EFBC9-2640-45B5-B134-20D3B2B59D1F}" sibTransId="{0388AADB-B733-47A7-BB2E-9E4D75A0B5B9}"/>
    <dgm:cxn modelId="{916BDF48-3D9B-409A-90FE-F16B3445525E}" srcId="{DE50A7EF-9948-459A-8E11-3D1BAA81006E}" destId="{DE29D319-D2C6-4828-81A0-18F8E8BDBA72}" srcOrd="2" destOrd="0" parTransId="{095B0C30-CF5B-499B-A40B-11B28B11F21A}" sibTransId="{209F44C1-E543-4101-A179-710AE9F3C7C0}"/>
    <dgm:cxn modelId="{DB59C619-E22F-47C5-A369-C8BA52E350BC}" srcId="{81F3FED2-C1BD-4279-992F-E4954E8780AB}" destId="{5903FDE7-6B4F-409A-BE95-382AF8EF452B}" srcOrd="13" destOrd="0" parTransId="{1E42E0C5-DBC4-4739-8564-C418314221FF}" sibTransId="{757A7074-4FB3-4D9A-B260-D0709FD70F00}"/>
    <dgm:cxn modelId="{7D28FC98-B08B-4EBF-BB3F-9E411D3F3A0C}" type="presOf" srcId="{5947D120-6704-4C64-A480-E08B8E902A74}" destId="{1B9D0C92-39D4-479D-817B-9256DB2FC6ED}" srcOrd="0" destOrd="1" presId="urn:microsoft.com/office/officeart/2005/8/layout/hList6"/>
    <dgm:cxn modelId="{95DF8D58-69F6-402D-A647-D537A1FCC9CA}" type="presOf" srcId="{05BF0F9D-17B5-4FFD-8DC7-958631B2FB7D}" destId="{405D2C0E-1C49-4411-98EA-C09A42C85007}" srcOrd="0" destOrd="11" presId="urn:microsoft.com/office/officeart/2005/8/layout/hList6"/>
    <dgm:cxn modelId="{738BE528-B021-40BE-B2A0-1BC004F4AEF6}" type="presOf" srcId="{A8F5B5DD-FDF5-40CC-88EA-6D088BF305FD}" destId="{405D2C0E-1C49-4411-98EA-C09A42C85007}" srcOrd="0" destOrd="5" presId="urn:microsoft.com/office/officeart/2005/8/layout/hList6"/>
    <dgm:cxn modelId="{4E92B6CA-99B9-468E-A5BD-4A8F57F82289}" type="presOf" srcId="{9A623D4D-7FA9-40C1-91D1-376F655F54CA}" destId="{405D2C0E-1C49-4411-98EA-C09A42C85007}" srcOrd="0" destOrd="9" presId="urn:microsoft.com/office/officeart/2005/8/layout/hList6"/>
    <dgm:cxn modelId="{95CB55DE-745A-44CB-8C1A-FA2C61CB0AD3}" srcId="{DE50A7EF-9948-459A-8E11-3D1BAA81006E}" destId="{B1DBBF4F-A643-49C9-B426-33487F8C7759}" srcOrd="3" destOrd="0" parTransId="{AC6F21FC-3459-48D7-B1EE-4044CB169B84}" sibTransId="{C2C0B0BF-ECFE-4894-8AB4-12D9E6592486}"/>
    <dgm:cxn modelId="{DFA502FE-D260-4F1E-AC48-E1EF497F26AB}" srcId="{DE50A7EF-9948-459A-8E11-3D1BAA81006E}" destId="{12F04E18-F530-47FC-855D-98C2673B04A1}" srcOrd="7" destOrd="0" parTransId="{F46194F0-2304-4AEC-8132-CE48F983C3A8}" sibTransId="{606E2BAB-3801-4CCC-A73A-D03EFEA402C5}"/>
    <dgm:cxn modelId="{636BC0EC-AEA1-48FE-B7D3-2F73AF9F0205}" type="presOf" srcId="{F9F57A76-B99C-4DA1-9E89-B3E2F7E2B6A6}" destId="{1B9D0C92-39D4-479D-817B-9256DB2FC6ED}" srcOrd="0" destOrd="5" presId="urn:microsoft.com/office/officeart/2005/8/layout/hList6"/>
    <dgm:cxn modelId="{2A3A492F-A651-4F2C-895C-DFD2FA092C6B}" type="presOf" srcId="{DE29D319-D2C6-4828-81A0-18F8E8BDBA72}" destId="{1B9D0C92-39D4-479D-817B-9256DB2FC6ED}" srcOrd="0" destOrd="3" presId="urn:microsoft.com/office/officeart/2005/8/layout/hList6"/>
    <dgm:cxn modelId="{2C7DCAC2-52B2-4402-B9D2-626BAC4C8B41}" srcId="{1A13C86C-16E7-4798-86FD-B98F585140F7}" destId="{F0134719-5E29-47E2-9BE3-177D86B69BC9}" srcOrd="8" destOrd="0" parTransId="{DE3D6AE9-8240-4895-87F5-8EE8166943DA}" sibTransId="{A83D57E9-5307-4A78-A93E-B91D737F1B05}"/>
    <dgm:cxn modelId="{812338B1-7201-4CB0-9272-3B2138F35C69}" type="presOf" srcId="{6486AC55-B372-4830-AEF4-071E84850BC0}" destId="{AF2520E0-335E-44C0-A9D3-06EA8C8BFDA1}" srcOrd="0" destOrd="5" presId="urn:microsoft.com/office/officeart/2005/8/layout/hList6"/>
    <dgm:cxn modelId="{F9E96579-6897-4BAC-9648-349090938A54}" srcId="{81F3FED2-C1BD-4279-992F-E4954E8780AB}" destId="{95BD869E-35F1-4F5C-92BB-44806EF43A44}" srcOrd="5" destOrd="0" parTransId="{3D709BD3-2C50-47BC-9061-73522C521D05}" sibTransId="{D1606958-A2B9-4809-A193-C306986B19FE}"/>
    <dgm:cxn modelId="{8C2884FF-CFFB-4C87-845F-8C1AAE285A8B}" type="presOf" srcId="{5270B94D-4E28-4BB8-BB79-B37ABED99D19}" destId="{405D2C0E-1C49-4411-98EA-C09A42C85007}" srcOrd="0" destOrd="8" presId="urn:microsoft.com/office/officeart/2005/8/layout/hList6"/>
    <dgm:cxn modelId="{3B9811C6-4841-4C05-A9D5-40FD989DE0A7}" srcId="{81F3FED2-C1BD-4279-992F-E4954E8780AB}" destId="{5270B94D-4E28-4BB8-BB79-B37ABED99D19}" srcOrd="7" destOrd="0" parTransId="{77A85BCC-09E5-4CBD-A6D6-7DF7BAAB80A3}" sibTransId="{EC765043-9824-472A-AF2C-AE0F8593ED60}"/>
    <dgm:cxn modelId="{4EFC60A9-77A6-4F12-8855-DBB5469A8179}" type="presOf" srcId="{C6684DB2-AEA0-42BF-95CA-B7B7609A1AB7}" destId="{1B9D0C92-39D4-479D-817B-9256DB2FC6ED}" srcOrd="0" destOrd="7" presId="urn:microsoft.com/office/officeart/2005/8/layout/hList6"/>
    <dgm:cxn modelId="{449619F2-B2E1-44C2-892E-3A306D3299AA}" type="presOf" srcId="{FD754B41-7EF8-41AA-93A8-88E87C0E5D39}" destId="{AF2520E0-335E-44C0-A9D3-06EA8C8BFDA1}" srcOrd="0" destOrd="4" presId="urn:microsoft.com/office/officeart/2005/8/layout/hList6"/>
    <dgm:cxn modelId="{D457269D-BD7C-475F-922A-74A11A244CBF}" srcId="{81F3FED2-C1BD-4279-992F-E4954E8780AB}" destId="{1FC98052-E1BE-482C-8796-249986B1F90A}" srcOrd="2" destOrd="0" parTransId="{89E95A6A-AB69-4D9A-BAB3-E1B9BEC83972}" sibTransId="{28FBC827-7A92-4FBE-9CCC-D7D3B2BE50C4}"/>
    <dgm:cxn modelId="{13CF6AB8-8327-4884-B6D1-B16410261B29}" srcId="{81F3FED2-C1BD-4279-992F-E4954E8780AB}" destId="{D1A5F7E5-B76A-4D09-8874-7C6BC9E74B40}" srcOrd="3" destOrd="0" parTransId="{0C843564-004B-4D6B-A175-E831D208B049}" sibTransId="{EE11552B-E382-47A9-A495-8F4B70C6E963}"/>
    <dgm:cxn modelId="{6CB0C6B8-1468-42EA-B89B-D29CCA7C00E9}" srcId="{81F3FED2-C1BD-4279-992F-E4954E8780AB}" destId="{9A623D4D-7FA9-40C1-91D1-376F655F54CA}" srcOrd="8" destOrd="0" parTransId="{CF0BCCA7-7F13-467B-8E82-C2CFA9039244}" sibTransId="{7BCD4643-9ACC-415E-A029-536DE9F8D460}"/>
    <dgm:cxn modelId="{CCA2973F-F810-4084-AD10-D2889B478DCE}" srcId="{DE50A7EF-9948-459A-8E11-3D1BAA81006E}" destId="{F9F57A76-B99C-4DA1-9E89-B3E2F7E2B6A6}" srcOrd="4" destOrd="0" parTransId="{3C37D8F4-E79A-4AC5-938D-1C065E10730D}" sibTransId="{51CC91C6-26B3-41F2-96D9-D18CCECAC939}"/>
    <dgm:cxn modelId="{94ECAC84-A50F-4529-AED1-CCEF049E9A49}" type="presOf" srcId="{FE6DD118-DE21-4AA2-B2B3-C94923CC5F57}" destId="{405D2C0E-1C49-4411-98EA-C09A42C85007}" srcOrd="0" destOrd="7" presId="urn:microsoft.com/office/officeart/2005/8/layout/hList6"/>
    <dgm:cxn modelId="{EF16B8ED-E3D8-4889-A50E-4764D5698FCF}" srcId="{81F3FED2-C1BD-4279-992F-E4954E8780AB}" destId="{A8F5B5DD-FDF5-40CC-88EA-6D088BF305FD}" srcOrd="4" destOrd="0" parTransId="{7561C2C6-8AE9-47D9-BC26-869124FEFA71}" sibTransId="{504B91DF-D949-4464-AA71-E788A7991665}"/>
    <dgm:cxn modelId="{ABB1EE04-0B56-487C-85E5-DA7C6686701D}" type="presOf" srcId="{12F04E18-F530-47FC-855D-98C2673B04A1}" destId="{1B9D0C92-39D4-479D-817B-9256DB2FC6ED}" srcOrd="0" destOrd="8" presId="urn:microsoft.com/office/officeart/2005/8/layout/hList6"/>
    <dgm:cxn modelId="{92A64654-864B-4EBC-B2D1-82DDD6DE0119}" srcId="{1A13C86C-16E7-4798-86FD-B98F585140F7}" destId="{3BBA0324-F469-4FEB-8039-855EE830ABBE}" srcOrd="2" destOrd="0" parTransId="{3337ED36-1203-4A2B-9B77-603C8A8BA604}" sibTransId="{2E7DFBA0-3DE0-4FD0-86F7-8A9D86D635B2}"/>
    <dgm:cxn modelId="{10D78156-F104-4FA0-B8C1-72FB2BD6971E}" srcId="{81F3FED2-C1BD-4279-992F-E4954E8780AB}" destId="{E7F52BC8-0C2B-4315-9B9B-D9F623FDA666}" srcOrd="11" destOrd="0" parTransId="{3CF7F7DC-C9C3-4D83-9758-ADE2427E6411}" sibTransId="{7926706F-8886-468F-B29D-D69C36E83478}"/>
    <dgm:cxn modelId="{B8CAF2C2-B5B4-42C9-AF44-BCC993983A6A}" type="presOf" srcId="{67A92B0D-6512-4665-9847-A4F646D0E932}" destId="{405D2C0E-1C49-4411-98EA-C09A42C85007}" srcOrd="0" destOrd="1" presId="urn:microsoft.com/office/officeart/2005/8/layout/hList6"/>
    <dgm:cxn modelId="{37C38A7E-23A2-4BA3-AC4B-6EBBA2D9A6FD}" type="presOf" srcId="{1FC98052-E1BE-482C-8796-249986B1F90A}" destId="{405D2C0E-1C49-4411-98EA-C09A42C85007}" srcOrd="0" destOrd="3" presId="urn:microsoft.com/office/officeart/2005/8/layout/hList6"/>
    <dgm:cxn modelId="{E05E2D50-95E4-46A0-98D7-5992B67B72E1}" type="presOf" srcId="{2B6B3A10-609A-428F-AF34-BE77CD372102}" destId="{405D2C0E-1C49-4411-98EA-C09A42C85007}" srcOrd="0" destOrd="2" presId="urn:microsoft.com/office/officeart/2005/8/layout/hList6"/>
    <dgm:cxn modelId="{9E677721-1174-4ACB-9DAC-CA8519E7FDA7}" srcId="{1A13C86C-16E7-4798-86FD-B98F585140F7}" destId="{6486AC55-B372-4830-AEF4-071E84850BC0}" srcOrd="4" destOrd="0" parTransId="{E89F88A9-6507-4E8E-86AD-134B5B619D8F}" sibTransId="{A5A45F02-7438-423C-8816-D8032D494007}"/>
    <dgm:cxn modelId="{0F6D2A7E-99BA-475D-BF21-FA207A5ACA3A}" type="presOf" srcId="{7979A6E9-2435-4C57-94C0-E3776C2E9CE6}" destId="{405D2C0E-1C49-4411-98EA-C09A42C85007}" srcOrd="0" destOrd="10" presId="urn:microsoft.com/office/officeart/2005/8/layout/hList6"/>
    <dgm:cxn modelId="{F055817E-0C43-4679-8778-4F39497C8695}" type="presOf" srcId="{DE50A7EF-9948-459A-8E11-3D1BAA81006E}" destId="{1B9D0C92-39D4-479D-817B-9256DB2FC6ED}" srcOrd="0" destOrd="0" presId="urn:microsoft.com/office/officeart/2005/8/layout/hList6"/>
    <dgm:cxn modelId="{1B508A29-65AB-4484-8D63-F3FA644172C4}" type="presOf" srcId="{1A13C86C-16E7-4798-86FD-B98F585140F7}" destId="{AF2520E0-335E-44C0-A9D3-06EA8C8BFDA1}" srcOrd="0" destOrd="0" presId="urn:microsoft.com/office/officeart/2005/8/layout/hList6"/>
    <dgm:cxn modelId="{5D739241-91AB-489F-9547-D6153132930E}" srcId="{81F3FED2-C1BD-4279-992F-E4954E8780AB}" destId="{67A92B0D-6512-4665-9847-A4F646D0E932}" srcOrd="0" destOrd="0" parTransId="{DED60231-03A9-41CA-90A8-9DF9114B9AAE}" sibTransId="{051A5D1A-6B86-4A09-810B-90C37EAA0604}"/>
    <dgm:cxn modelId="{A6D17FAE-F72C-44A8-B220-D3F41BAAC3FE}" type="presOf" srcId="{679CE36A-1F3F-4737-A6EE-9F0A32ACB03F}" destId="{1B9D0C92-39D4-479D-817B-9256DB2FC6ED}" srcOrd="0" destOrd="9" presId="urn:microsoft.com/office/officeart/2005/8/layout/hList6"/>
    <dgm:cxn modelId="{E79BD011-296B-4BC9-8F3B-722AE8A40FF6}" type="presOf" srcId="{7A0F14D0-1302-47AA-B4D4-F4D4AA6791E5}" destId="{AF2520E0-335E-44C0-A9D3-06EA8C8BFDA1}" srcOrd="0" destOrd="2" presId="urn:microsoft.com/office/officeart/2005/8/layout/hList6"/>
    <dgm:cxn modelId="{61AA1739-F33D-4CA3-8297-E875337DE0E2}" type="presOf" srcId="{F049015F-EDBF-4752-BA9D-49B78250A7C0}" destId="{1B9D0C92-39D4-479D-817B-9256DB2FC6ED}" srcOrd="0" destOrd="2" presId="urn:microsoft.com/office/officeart/2005/8/layout/hList6"/>
    <dgm:cxn modelId="{7E440618-4B8D-421B-8721-7952EB47C937}" srcId="{DE50A7EF-9948-459A-8E11-3D1BAA81006E}" destId="{679CE36A-1F3F-4737-A6EE-9F0A32ACB03F}" srcOrd="8" destOrd="0" parTransId="{039D3613-EB1F-450C-86EB-7503A58E3825}" sibTransId="{B084470D-28EC-4AA3-824F-C4885F83BE7C}"/>
    <dgm:cxn modelId="{411FDD79-5343-4D42-B961-9E79E9AE89A2}" type="presOf" srcId="{95BD869E-35F1-4F5C-92BB-44806EF43A44}" destId="{405D2C0E-1C49-4411-98EA-C09A42C85007}" srcOrd="0" destOrd="6" presId="urn:microsoft.com/office/officeart/2005/8/layout/hList6"/>
    <dgm:cxn modelId="{0B848B0A-0461-4E46-9931-339B5792E504}" type="presOf" srcId="{F0134719-5E29-47E2-9BE3-177D86B69BC9}" destId="{AF2520E0-335E-44C0-A9D3-06EA8C8BFDA1}" srcOrd="0" destOrd="9" presId="urn:microsoft.com/office/officeart/2005/8/layout/hList6"/>
    <dgm:cxn modelId="{61356A2E-BED4-4699-B664-23267DFF073F}" type="presOf" srcId="{9C9AEB10-AB82-4C6D-93EE-AA51BA266F3A}" destId="{FE321224-525E-482B-9924-D2D8C33ACA43}" srcOrd="0" destOrd="0" presId="urn:microsoft.com/office/officeart/2005/8/layout/hList6"/>
    <dgm:cxn modelId="{4434C0C6-F7D5-45A8-837F-80676433F936}" srcId="{1A13C86C-16E7-4798-86FD-B98F585140F7}" destId="{417A7345-8FDA-4CAB-A144-CA0D3833BCAA}" srcOrd="5" destOrd="0" parTransId="{A452AC54-0E9D-4635-8DE7-A7A7FDC768C5}" sibTransId="{0FF3DFA7-BECA-4A62-A627-678AC3F0FB1B}"/>
    <dgm:cxn modelId="{69D3F0DB-318F-4717-AEE9-E0BE93746DAD}" type="presOf" srcId="{A9511726-A83F-4367-A9BC-84C09D43DF08}" destId="{AF2520E0-335E-44C0-A9D3-06EA8C8BFDA1}" srcOrd="0" destOrd="1" presId="urn:microsoft.com/office/officeart/2005/8/layout/hList6"/>
    <dgm:cxn modelId="{380E5AC6-6EDF-4C2D-81B5-E105B0FF40C2}" type="presOf" srcId="{D34F7863-1E38-4EB0-955B-D7C4B8D77E5E}" destId="{405D2C0E-1C49-4411-98EA-C09A42C85007}" srcOrd="0" destOrd="13" presId="urn:microsoft.com/office/officeart/2005/8/layout/hList6"/>
    <dgm:cxn modelId="{2D4E1A25-29DF-481E-8903-406D3F366920}" type="presOf" srcId="{5558964D-FFE0-4F6A-8ED4-5382C45A619B}" destId="{AF2520E0-335E-44C0-A9D3-06EA8C8BFDA1}" srcOrd="0" destOrd="7" presId="urn:microsoft.com/office/officeart/2005/8/layout/hList6"/>
    <dgm:cxn modelId="{871BF48B-5D7E-4B21-98EA-5806CAD4C79A}" srcId="{81F3FED2-C1BD-4279-992F-E4954E8780AB}" destId="{D34F7863-1E38-4EB0-955B-D7C4B8D77E5E}" srcOrd="12" destOrd="0" parTransId="{0E5E1F31-3566-49FA-9CDD-EF968F9D75D6}" sibTransId="{DF568FFC-8950-4F71-996C-2650510935D3}"/>
    <dgm:cxn modelId="{AE3F5C92-9016-482D-8090-BCD7578695FB}" srcId="{1A13C86C-16E7-4798-86FD-B98F585140F7}" destId="{5558964D-FFE0-4F6A-8ED4-5382C45A619B}" srcOrd="6" destOrd="0" parTransId="{FC2C9B92-F954-458F-AB2A-168C5FE862B5}" sibTransId="{4CA45E5E-D1E6-4547-8CC4-569AB933880D}"/>
    <dgm:cxn modelId="{2370E505-5DDB-4369-9141-12E5B2B3F59E}" srcId="{81F3FED2-C1BD-4279-992F-E4954E8780AB}" destId="{2B6B3A10-609A-428F-AF34-BE77CD372102}" srcOrd="1" destOrd="0" parTransId="{E1E26B58-E777-47FC-BE88-F221F93E0EE6}" sibTransId="{F7D7C825-6A7E-4BC6-9313-8744834597F8}"/>
    <dgm:cxn modelId="{9E6B8732-7210-481B-B245-9A4ABC79BBCD}" srcId="{81F3FED2-C1BD-4279-992F-E4954E8780AB}" destId="{05BF0F9D-17B5-4FFD-8DC7-958631B2FB7D}" srcOrd="10" destOrd="0" parTransId="{3A41B6E5-BA2A-416D-8282-31ED50C5241C}" sibTransId="{EFE86969-4324-42FF-9BAB-C5CBCE6DFA92}"/>
    <dgm:cxn modelId="{46EAA1B4-BB53-40AF-B86D-B3247344A401}" srcId="{DE50A7EF-9948-459A-8E11-3D1BAA81006E}" destId="{DAED10F9-9C70-4514-9EC9-54AFC6AB1967}" srcOrd="5" destOrd="0" parTransId="{DD6DA6FC-BC6C-4A94-A4C6-A01555804E52}" sibTransId="{4038F200-BC52-44F6-AFAF-7578751966B0}"/>
    <dgm:cxn modelId="{0EC48203-5FD6-4682-BB87-DDCB7D0F7BF0}" srcId="{9C9AEB10-AB82-4C6D-93EE-AA51BA266F3A}" destId="{1A13C86C-16E7-4798-86FD-B98F585140F7}" srcOrd="0" destOrd="0" parTransId="{B9669541-87B5-401E-B261-82ACF748B9D5}" sibTransId="{AFE617F6-177E-4714-8F86-CB2CFC1995C8}"/>
    <dgm:cxn modelId="{474FC62D-CE2E-44AE-8CF3-C9FE085D8657}" srcId="{DE50A7EF-9948-459A-8E11-3D1BAA81006E}" destId="{9FEEE6EE-1B39-42D3-BAE9-DC81C53A803E}" srcOrd="9" destOrd="0" parTransId="{E6448381-7B66-4EC8-AB3B-73C84CF024DA}" sibTransId="{DAC8B41C-71C0-47C8-AC07-455644F520F3}"/>
    <dgm:cxn modelId="{854D4614-EB42-40E6-921C-3F82FCB0CA4B}" srcId="{DE50A7EF-9948-459A-8E11-3D1BAA81006E}" destId="{5947D120-6704-4C64-A480-E08B8E902A74}" srcOrd="0" destOrd="0" parTransId="{AB34FA29-DF70-48D7-9BBE-AAB45D3AE1D3}" sibTransId="{E8ED56F8-1CDC-4C33-A75C-E7F2D837757F}"/>
    <dgm:cxn modelId="{6C8D8516-E9C6-4E82-8BA0-54C82D33ABCB}" type="presOf" srcId="{9FEEE6EE-1B39-42D3-BAE9-DC81C53A803E}" destId="{1B9D0C92-39D4-479D-817B-9256DB2FC6ED}" srcOrd="0" destOrd="10" presId="urn:microsoft.com/office/officeart/2005/8/layout/hList6"/>
    <dgm:cxn modelId="{0EB945E0-B5A1-4BD9-B574-062BF9886EE1}" type="presOf" srcId="{E7F52BC8-0C2B-4315-9B9B-D9F623FDA666}" destId="{405D2C0E-1C49-4411-98EA-C09A42C85007}" srcOrd="0" destOrd="12" presId="urn:microsoft.com/office/officeart/2005/8/layout/hList6"/>
    <dgm:cxn modelId="{6AD5A74C-DE11-4D96-9AEF-BA6CCA5BF5E1}" srcId="{81F3FED2-C1BD-4279-992F-E4954E8780AB}" destId="{FE6DD118-DE21-4AA2-B2B3-C94923CC5F57}" srcOrd="6" destOrd="0" parTransId="{6E82F65A-AADF-443F-9052-ADD642B8C070}" sibTransId="{5186E549-4E82-4BD5-8B5A-F887DAAD3804}"/>
    <dgm:cxn modelId="{0378E309-37E0-43D8-BCA3-7762480646A0}" type="presOf" srcId="{D1A5F7E5-B76A-4D09-8874-7C6BC9E74B40}" destId="{405D2C0E-1C49-4411-98EA-C09A42C85007}" srcOrd="0" destOrd="4" presId="urn:microsoft.com/office/officeart/2005/8/layout/hList6"/>
    <dgm:cxn modelId="{AF1DD602-1017-4CFD-8E57-7736DAB197DF}" type="presOf" srcId="{39397692-F348-4395-8A85-A5FBCEBAB008}" destId="{AF2520E0-335E-44C0-A9D3-06EA8C8BFDA1}" srcOrd="0" destOrd="8" presId="urn:microsoft.com/office/officeart/2005/8/layout/hList6"/>
    <dgm:cxn modelId="{2CAD8293-DAB4-4890-A320-68E3700729A7}" type="presOf" srcId="{3BBA0324-F469-4FEB-8039-855EE830ABBE}" destId="{AF2520E0-335E-44C0-A9D3-06EA8C8BFDA1}" srcOrd="0" destOrd="3" presId="urn:microsoft.com/office/officeart/2005/8/layout/hList6"/>
    <dgm:cxn modelId="{698B2A8C-2897-4F4B-B2B4-0A2E99412827}" type="presOf" srcId="{DAED10F9-9C70-4514-9EC9-54AFC6AB1967}" destId="{1B9D0C92-39D4-479D-817B-9256DB2FC6ED}" srcOrd="0" destOrd="6" presId="urn:microsoft.com/office/officeart/2005/8/layout/hList6"/>
    <dgm:cxn modelId="{29C94D85-15DC-4AB0-B160-E4ACB9131D71}" type="presOf" srcId="{5903FDE7-6B4F-409A-BE95-382AF8EF452B}" destId="{405D2C0E-1C49-4411-98EA-C09A42C85007}" srcOrd="0" destOrd="14" presId="urn:microsoft.com/office/officeart/2005/8/layout/hList6"/>
    <dgm:cxn modelId="{307A00FF-5635-4B0B-86AE-A9ED5C912EFD}" srcId="{9C9AEB10-AB82-4C6D-93EE-AA51BA266F3A}" destId="{81F3FED2-C1BD-4279-992F-E4954E8780AB}" srcOrd="1" destOrd="0" parTransId="{824DF5D3-1A44-4E2B-BE02-7D8BDB64CA19}" sibTransId="{E235C73B-CD25-49D3-ACE3-AE8942E6F6B9}"/>
    <dgm:cxn modelId="{9EE8F4F8-98B4-41ED-B58E-4FBD04C12A6B}" srcId="{81F3FED2-C1BD-4279-992F-E4954E8780AB}" destId="{7979A6E9-2435-4C57-94C0-E3776C2E9CE6}" srcOrd="9" destOrd="0" parTransId="{75D15D97-7E9D-44AC-8E7A-5A61872ABB32}" sibTransId="{92C40E95-BD87-4FAF-AB89-86AADFCDDD3F}"/>
    <dgm:cxn modelId="{13F86978-1AB4-47C5-A8C1-586191F67A25}" srcId="{DE50A7EF-9948-459A-8E11-3D1BAA81006E}" destId="{C6684DB2-AEA0-42BF-95CA-B7B7609A1AB7}" srcOrd="6" destOrd="0" parTransId="{29F35930-1167-4F72-AB8E-63D5117647F1}" sibTransId="{D1EF8554-AD37-4A4E-A317-09D5E258646F}"/>
    <dgm:cxn modelId="{F02080E3-3B8F-43C1-B562-FA21047C37DD}" type="presOf" srcId="{B1DBBF4F-A643-49C9-B426-33487F8C7759}" destId="{1B9D0C92-39D4-479D-817B-9256DB2FC6ED}" srcOrd="0" destOrd="4" presId="urn:microsoft.com/office/officeart/2005/8/layout/hList6"/>
    <dgm:cxn modelId="{7A58B663-3997-4AF9-B8AF-249622FB0D39}" type="presParOf" srcId="{FE321224-525E-482B-9924-D2D8C33ACA43}" destId="{AF2520E0-335E-44C0-A9D3-06EA8C8BFDA1}" srcOrd="0" destOrd="0" presId="urn:microsoft.com/office/officeart/2005/8/layout/hList6"/>
    <dgm:cxn modelId="{596FAF59-A2E6-4B43-B578-ED7005CDA7E9}" type="presParOf" srcId="{FE321224-525E-482B-9924-D2D8C33ACA43}" destId="{280C3B98-3552-4D2B-8F4B-02FB971D540E}" srcOrd="1" destOrd="0" presId="urn:microsoft.com/office/officeart/2005/8/layout/hList6"/>
    <dgm:cxn modelId="{FD6664BD-911C-4E78-81D8-4BA30EC7F468}" type="presParOf" srcId="{FE321224-525E-482B-9924-D2D8C33ACA43}" destId="{405D2C0E-1C49-4411-98EA-C09A42C85007}" srcOrd="2" destOrd="0" presId="urn:microsoft.com/office/officeart/2005/8/layout/hList6"/>
    <dgm:cxn modelId="{758909A1-3BF7-49CF-8342-F631D474A778}" type="presParOf" srcId="{FE321224-525E-482B-9924-D2D8C33ACA43}" destId="{5F3FA3CF-5B5E-4AB7-9B91-6E2014E54673}" srcOrd="3" destOrd="0" presId="urn:microsoft.com/office/officeart/2005/8/layout/hList6"/>
    <dgm:cxn modelId="{AFF9B81E-E0DD-494C-B6B3-0506A0BE966A}" type="presParOf" srcId="{FE321224-525E-482B-9924-D2D8C33ACA43}" destId="{1B9D0C92-39D4-479D-817B-9256DB2FC6ED}"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7AA142-A9C1-4780-8539-8B343992E70D}">
      <dsp:nvSpPr>
        <dsp:cNvPr id="0" name=""/>
        <dsp:cNvSpPr/>
      </dsp:nvSpPr>
      <dsp:spPr>
        <a:xfrm>
          <a:off x="338018" y="48557"/>
          <a:ext cx="4389122" cy="3291831"/>
        </a:xfrm>
        <a:prstGeom prst="ellipse">
          <a:avLst/>
        </a:prstGeom>
        <a:blipFill rotWithShape="0">
          <a:blip xmlns:r="http://schemas.openxmlformats.org/officeDocument/2006/relationships" r:embed="rId1"/>
          <a:srcRect/>
          <a:stretch>
            <a:fillRect l="-12000" r="-12000"/>
          </a:stretch>
        </a:blipFill>
        <a:ln w="762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tx1"/>
        </a:fontRef>
      </dsp:style>
    </dsp:sp>
    <dsp:sp modelId="{3AE78C30-0877-48DF-A2DD-FA48C4AC56F2}">
      <dsp:nvSpPr>
        <dsp:cNvPr id="0" name=""/>
        <dsp:cNvSpPr/>
      </dsp:nvSpPr>
      <dsp:spPr>
        <a:xfrm>
          <a:off x="1137826" y="3372933"/>
          <a:ext cx="2366081" cy="136952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US" sz="3600" b="1" kern="1200" dirty="0">
            <a:solidFill>
              <a:schemeClr val="tx1"/>
            </a:solidFill>
          </a:endParaRPr>
        </a:p>
      </dsp:txBody>
      <dsp:txXfrm>
        <a:off x="1137826" y="3372933"/>
        <a:ext cx="2366081" cy="1369529"/>
      </dsp:txXfrm>
    </dsp:sp>
    <dsp:sp modelId="{7394F7E6-F031-4998-AC9B-D7AF6850E33C}">
      <dsp:nvSpPr>
        <dsp:cNvPr id="0" name=""/>
        <dsp:cNvSpPr/>
      </dsp:nvSpPr>
      <dsp:spPr>
        <a:xfrm>
          <a:off x="4814206" y="2"/>
          <a:ext cx="4406276" cy="3303090"/>
        </a:xfrm>
        <a:prstGeom prst="ellipse">
          <a:avLst/>
        </a:prstGeom>
        <a:blipFill rotWithShape="0">
          <a:blip xmlns:r="http://schemas.openxmlformats.org/officeDocument/2006/relationships" r:embed="rId2"/>
          <a:srcRect/>
          <a:stretch>
            <a:fillRect l="-27000" r="-27000"/>
          </a:stretch>
        </a:blipFill>
        <a:ln w="762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tx1"/>
        </a:fontRef>
      </dsp:style>
    </dsp:sp>
    <dsp:sp modelId="{0B7B68DB-C9B1-4EDB-8272-35BF8A0F5519}">
      <dsp:nvSpPr>
        <dsp:cNvPr id="0" name=""/>
        <dsp:cNvSpPr/>
      </dsp:nvSpPr>
      <dsp:spPr>
        <a:xfrm>
          <a:off x="5167311" y="1265128"/>
          <a:ext cx="1767776" cy="76259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r>
            <a:rPr lang="en-US" sz="3600" b="1" kern="1200" cap="none" spc="0" dirty="0">
              <a:ln w="6600">
                <a:solidFill>
                  <a:schemeClr val="accent2"/>
                </a:solidFill>
                <a:prstDash val="solid"/>
              </a:ln>
              <a:solidFill>
                <a:srgbClr val="FFFFFF"/>
              </a:solidFill>
              <a:effectLst>
                <a:outerShdw dist="38100" dir="2700000" algn="tl" rotWithShape="0">
                  <a:schemeClr val="accent2"/>
                </a:outerShdw>
              </a:effectLst>
            </a:rPr>
            <a:t>WATER</a:t>
          </a:r>
        </a:p>
      </dsp:txBody>
      <dsp:txXfrm>
        <a:off x="5167311" y="1265128"/>
        <a:ext cx="1767776" cy="762599"/>
      </dsp:txXfrm>
    </dsp:sp>
    <dsp:sp modelId="{BCB33526-36EB-4274-9F5D-2AD2D9343004}">
      <dsp:nvSpPr>
        <dsp:cNvPr id="0" name=""/>
        <dsp:cNvSpPr/>
      </dsp:nvSpPr>
      <dsp:spPr>
        <a:xfrm>
          <a:off x="4911756" y="2535949"/>
          <a:ext cx="4389122" cy="3291831"/>
        </a:xfrm>
        <a:prstGeom prst="ellipse">
          <a:avLst/>
        </a:prstGeom>
        <a:blipFill rotWithShape="0">
          <a:blip xmlns:r="http://schemas.openxmlformats.org/officeDocument/2006/relationships" r:embed="rId3"/>
          <a:srcRect/>
          <a:stretch>
            <a:fillRect l="-9000" r="-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229508A1-5695-4202-B15C-B41C1C1256CD}">
      <dsp:nvSpPr>
        <dsp:cNvPr id="0" name=""/>
        <dsp:cNvSpPr/>
      </dsp:nvSpPr>
      <dsp:spPr>
        <a:xfrm>
          <a:off x="6074128" y="3407012"/>
          <a:ext cx="2513821" cy="148608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r>
            <a:rPr lang="en-US" sz="3600" b="1" kern="1200" cap="none" spc="0" dirty="0">
              <a:ln w="6600">
                <a:solidFill>
                  <a:schemeClr val="accent2"/>
                </a:solidFill>
                <a:prstDash val="solid"/>
              </a:ln>
              <a:solidFill>
                <a:srgbClr val="FFFFFF"/>
              </a:solidFill>
              <a:effectLst>
                <a:outerShdw dist="38100" dir="2700000" algn="tl" rotWithShape="0">
                  <a:schemeClr val="accent2"/>
                </a:outerShdw>
              </a:effectLst>
            </a:rPr>
            <a:t>POPULATION</a:t>
          </a:r>
        </a:p>
      </dsp:txBody>
      <dsp:txXfrm>
        <a:off x="6074128" y="3407012"/>
        <a:ext cx="2513821" cy="1486085"/>
      </dsp:txXfrm>
    </dsp:sp>
    <dsp:sp modelId="{6B4123BB-9A77-4183-AA63-44D794AA339C}">
      <dsp:nvSpPr>
        <dsp:cNvPr id="0" name=""/>
        <dsp:cNvSpPr/>
      </dsp:nvSpPr>
      <dsp:spPr>
        <a:xfrm>
          <a:off x="459198" y="2511309"/>
          <a:ext cx="4389122" cy="3316471"/>
        </a:xfrm>
        <a:prstGeom prst="ellipse">
          <a:avLst/>
        </a:prstGeom>
        <a:blipFill rotWithShape="0">
          <a:blip xmlns:r="http://schemas.openxmlformats.org/officeDocument/2006/relationships" r:embed="rId4"/>
          <a:srcRect/>
          <a:stretch>
            <a:fillRect t="-3000" b="-3000"/>
          </a:stretch>
        </a:blipFill>
        <a:ln w="762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tx1"/>
        </a:fontRef>
      </dsp:style>
    </dsp:sp>
    <dsp:sp modelId="{93A6385C-EC30-4A31-ABEC-1E28204AE3FE}">
      <dsp:nvSpPr>
        <dsp:cNvPr id="0" name=""/>
        <dsp:cNvSpPr/>
      </dsp:nvSpPr>
      <dsp:spPr>
        <a:xfrm>
          <a:off x="1017155" y="1152784"/>
          <a:ext cx="2121314" cy="101502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r>
            <a:rPr lang="en-US" sz="3600" b="1" kern="1200" cap="none" spc="0" dirty="0">
              <a:ln w="6600">
                <a:solidFill>
                  <a:schemeClr val="accent2"/>
                </a:solidFill>
                <a:prstDash val="solid"/>
              </a:ln>
              <a:solidFill>
                <a:srgbClr val="FFFFFF"/>
              </a:solidFill>
              <a:effectLst>
                <a:outerShdw dist="38100" dir="2700000" algn="tl" rotWithShape="0">
                  <a:schemeClr val="accent2"/>
                </a:outerShdw>
              </a:effectLst>
            </a:rPr>
            <a:t>FOOD</a:t>
          </a:r>
        </a:p>
      </dsp:txBody>
      <dsp:txXfrm>
        <a:off x="1017155" y="1152784"/>
        <a:ext cx="2121314" cy="1015026"/>
      </dsp:txXfrm>
    </dsp:sp>
    <dsp:sp modelId="{46260424-3239-4D08-951D-8F61A0E6B93C}">
      <dsp:nvSpPr>
        <dsp:cNvPr id="0" name=""/>
        <dsp:cNvSpPr/>
      </dsp:nvSpPr>
      <dsp:spPr>
        <a:xfrm>
          <a:off x="2598727" y="909506"/>
          <a:ext cx="4128118" cy="4340311"/>
        </a:xfrm>
        <a:prstGeom prst="ellipse">
          <a:avLst/>
        </a:prstGeom>
        <a:solidFill>
          <a:schemeClr val="bg1">
            <a:alpha val="28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80D446F5-1533-4FAE-BEEA-8CFCAD83CD6C}">
      <dsp:nvSpPr>
        <dsp:cNvPr id="0" name=""/>
        <dsp:cNvSpPr/>
      </dsp:nvSpPr>
      <dsp:spPr>
        <a:xfrm>
          <a:off x="3611786" y="2244236"/>
          <a:ext cx="2121314" cy="148608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r>
            <a:rPr lang="en-US" sz="3200" b="1" kern="1200" cap="none" spc="0" dirty="0">
              <a:ln w="6600">
                <a:solidFill>
                  <a:schemeClr val="accent2"/>
                </a:solidFill>
                <a:prstDash val="solid"/>
              </a:ln>
              <a:solidFill>
                <a:srgbClr val="FFFFFF"/>
              </a:solidFill>
              <a:effectLst>
                <a:outerShdw dist="38100" dir="2700000" algn="tl" rotWithShape="0">
                  <a:schemeClr val="accent2"/>
                </a:outerShdw>
              </a:effectLst>
            </a:rPr>
            <a:t>HUMAN SECURITY</a:t>
          </a:r>
        </a:p>
      </dsp:txBody>
      <dsp:txXfrm>
        <a:off x="3611786" y="2244236"/>
        <a:ext cx="2121314" cy="14860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2F79B4-C249-4EC4-94BD-E7F011F6E31F}">
      <dsp:nvSpPr>
        <dsp:cNvPr id="0" name=""/>
        <dsp:cNvSpPr/>
      </dsp:nvSpPr>
      <dsp:spPr>
        <a:xfrm>
          <a:off x="4539096" y="3528454"/>
          <a:ext cx="2070160" cy="2070160"/>
        </a:xfrm>
        <a:prstGeom prst="ellipse">
          <a:avLst/>
        </a:prstGeom>
        <a:solidFill>
          <a:srgbClr val="0000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kern="1200"/>
            <a:t>1958-2020</a:t>
          </a:r>
          <a:endParaRPr lang="en-US" sz="2800" b="1" kern="1200" dirty="0"/>
        </a:p>
      </dsp:txBody>
      <dsp:txXfrm>
        <a:off x="4842264" y="3831622"/>
        <a:ext cx="1463824" cy="1463824"/>
      </dsp:txXfrm>
    </dsp:sp>
    <dsp:sp modelId="{F282E23A-6BC9-41D8-8884-CDCA992A2EA5}">
      <dsp:nvSpPr>
        <dsp:cNvPr id="0" name=""/>
        <dsp:cNvSpPr/>
      </dsp:nvSpPr>
      <dsp:spPr>
        <a:xfrm rot="10495753">
          <a:off x="1678888" y="4529625"/>
          <a:ext cx="2192139" cy="564587"/>
        </a:xfrm>
        <a:prstGeom prst="leftArrow">
          <a:avLst>
            <a:gd name="adj1" fmla="val 60000"/>
            <a:gd name="adj2" fmla="val 50000"/>
          </a:avLst>
        </a:prstGeom>
        <a:solidFill>
          <a:schemeClr val="accent6">
            <a:lumMod val="50000"/>
          </a:schemeClr>
        </a:solidFill>
        <a:ln>
          <a:noFill/>
        </a:ln>
        <a:effectLst/>
      </dsp:spPr>
      <dsp:style>
        <a:lnRef idx="0">
          <a:scrgbClr r="0" g="0" b="0"/>
        </a:lnRef>
        <a:fillRef idx="1">
          <a:scrgbClr r="0" g="0" b="0"/>
        </a:fillRef>
        <a:effectRef idx="0">
          <a:scrgbClr r="0" g="0" b="0"/>
        </a:effectRef>
        <a:fontRef idx="minor">
          <a:schemeClr val="lt1"/>
        </a:fontRef>
      </dsp:style>
    </dsp:sp>
    <dsp:sp modelId="{ECAEC7FB-6B5B-4F46-A3E4-FEA09DFF4842}">
      <dsp:nvSpPr>
        <dsp:cNvPr id="0" name=""/>
        <dsp:cNvSpPr/>
      </dsp:nvSpPr>
      <dsp:spPr>
        <a:xfrm>
          <a:off x="392405" y="4314850"/>
          <a:ext cx="1597450" cy="1275214"/>
        </a:xfrm>
        <a:prstGeom prst="roundRect">
          <a:avLst>
            <a:gd name="adj" fmla="val 10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ts val="0"/>
            </a:spcAft>
          </a:pPr>
          <a:r>
            <a:rPr lang="en-US" sz="1600" b="1" kern="1200" dirty="0"/>
            <a:t>Dams</a:t>
          </a:r>
        </a:p>
        <a:p>
          <a:pPr lvl="0" algn="ctr" defTabSz="711200">
            <a:lnSpc>
              <a:spcPct val="90000"/>
            </a:lnSpc>
            <a:spcBef>
              <a:spcPct val="0"/>
            </a:spcBef>
            <a:spcAft>
              <a:spcPts val="0"/>
            </a:spcAft>
          </a:pPr>
          <a:r>
            <a:rPr lang="en-US" sz="1600" b="1" kern="1200" dirty="0"/>
            <a:t>15</a:t>
          </a:r>
        </a:p>
        <a:p>
          <a:pPr lvl="0" algn="ctr" defTabSz="711200">
            <a:lnSpc>
              <a:spcPct val="90000"/>
            </a:lnSpc>
            <a:spcBef>
              <a:spcPct val="0"/>
            </a:spcBef>
            <a:spcAft>
              <a:spcPts val="0"/>
            </a:spcAft>
          </a:pPr>
          <a:endParaRPr lang="en-US" sz="600" b="1" kern="1200" dirty="0"/>
        </a:p>
        <a:p>
          <a:pPr lvl="0" algn="ctr" defTabSz="711200">
            <a:lnSpc>
              <a:spcPct val="90000"/>
            </a:lnSpc>
            <a:spcBef>
              <a:spcPct val="0"/>
            </a:spcBef>
            <a:spcAft>
              <a:spcPts val="0"/>
            </a:spcAft>
          </a:pPr>
          <a:r>
            <a:rPr lang="en-US" sz="1600" b="1" kern="1200" dirty="0"/>
            <a:t>20.85 MAF</a:t>
          </a:r>
        </a:p>
        <a:p>
          <a:pPr lvl="0" algn="ctr" defTabSz="711200">
            <a:lnSpc>
              <a:spcPct val="90000"/>
            </a:lnSpc>
            <a:spcBef>
              <a:spcPct val="0"/>
            </a:spcBef>
            <a:spcAft>
              <a:spcPts val="0"/>
            </a:spcAft>
          </a:pPr>
          <a:r>
            <a:rPr lang="en-US" sz="1600" b="1" kern="1200" dirty="0"/>
            <a:t>Rs. 166 Billion</a:t>
          </a:r>
        </a:p>
      </dsp:txBody>
      <dsp:txXfrm>
        <a:off x="429755" y="4352200"/>
        <a:ext cx="1522750" cy="1200514"/>
      </dsp:txXfrm>
    </dsp:sp>
    <dsp:sp modelId="{290A88F2-4405-43A9-8039-732749E17DAC}">
      <dsp:nvSpPr>
        <dsp:cNvPr id="0" name=""/>
        <dsp:cNvSpPr/>
      </dsp:nvSpPr>
      <dsp:spPr>
        <a:xfrm rot="11868852">
          <a:off x="1926361" y="3445626"/>
          <a:ext cx="2094786" cy="564587"/>
        </a:xfrm>
        <a:prstGeom prst="leftArrow">
          <a:avLst>
            <a:gd name="adj1" fmla="val 60000"/>
            <a:gd name="adj2" fmla="val 50000"/>
          </a:avLst>
        </a:prstGeom>
        <a:solidFill>
          <a:schemeClr val="accent4"/>
        </a:solidFill>
        <a:ln>
          <a:noFill/>
        </a:ln>
        <a:effectLst/>
      </dsp:spPr>
      <dsp:style>
        <a:lnRef idx="0">
          <a:scrgbClr r="0" g="0" b="0"/>
        </a:lnRef>
        <a:fillRef idx="1">
          <a:scrgbClr r="0" g="0" b="0"/>
        </a:fillRef>
        <a:effectRef idx="0">
          <a:scrgbClr r="0" g="0" b="0"/>
        </a:effectRef>
        <a:fontRef idx="minor">
          <a:schemeClr val="lt1"/>
        </a:fontRef>
      </dsp:style>
    </dsp:sp>
    <dsp:sp modelId="{E4464BD8-6A8A-4EEB-BB03-864B902DADB3}">
      <dsp:nvSpPr>
        <dsp:cNvPr id="0" name=""/>
        <dsp:cNvSpPr/>
      </dsp:nvSpPr>
      <dsp:spPr>
        <a:xfrm>
          <a:off x="728444" y="2624096"/>
          <a:ext cx="1597450" cy="1277960"/>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ts val="0"/>
            </a:spcAft>
          </a:pPr>
          <a:r>
            <a:rPr lang="en-US" sz="1600" b="1" kern="1200" dirty="0">
              <a:solidFill>
                <a:schemeClr val="tx1"/>
              </a:solidFill>
            </a:rPr>
            <a:t>Canals</a:t>
          </a:r>
        </a:p>
        <a:p>
          <a:pPr lvl="0" algn="ctr" defTabSz="711200">
            <a:lnSpc>
              <a:spcPct val="90000"/>
            </a:lnSpc>
            <a:spcBef>
              <a:spcPct val="0"/>
            </a:spcBef>
            <a:spcAft>
              <a:spcPts val="0"/>
            </a:spcAft>
          </a:pPr>
          <a:r>
            <a:rPr lang="en-US" sz="1600" b="1" kern="1200" dirty="0">
              <a:solidFill>
                <a:schemeClr val="tx1"/>
              </a:solidFill>
            </a:rPr>
            <a:t>16</a:t>
          </a:r>
        </a:p>
        <a:p>
          <a:pPr lvl="0" algn="ctr" defTabSz="711200">
            <a:lnSpc>
              <a:spcPct val="90000"/>
            </a:lnSpc>
            <a:spcBef>
              <a:spcPct val="0"/>
            </a:spcBef>
            <a:spcAft>
              <a:spcPts val="0"/>
            </a:spcAft>
          </a:pPr>
          <a:endParaRPr lang="en-US" sz="600" b="1" kern="1200" dirty="0">
            <a:solidFill>
              <a:schemeClr val="tx1"/>
            </a:solidFill>
          </a:endParaRPr>
        </a:p>
        <a:p>
          <a:pPr lvl="0" algn="ctr" defTabSz="711200">
            <a:lnSpc>
              <a:spcPct val="90000"/>
            </a:lnSpc>
            <a:spcBef>
              <a:spcPct val="0"/>
            </a:spcBef>
            <a:spcAft>
              <a:spcPts val="0"/>
            </a:spcAft>
          </a:pPr>
          <a:r>
            <a:rPr lang="en-US" sz="1600" b="1" kern="1200" dirty="0">
              <a:solidFill>
                <a:schemeClr val="tx1"/>
              </a:solidFill>
            </a:rPr>
            <a:t>1,454 KMs</a:t>
          </a:r>
        </a:p>
        <a:p>
          <a:pPr lvl="0" algn="ctr" defTabSz="711200">
            <a:lnSpc>
              <a:spcPct val="90000"/>
            </a:lnSpc>
            <a:spcBef>
              <a:spcPct val="0"/>
            </a:spcBef>
            <a:spcAft>
              <a:spcPts val="0"/>
            </a:spcAft>
          </a:pPr>
          <a:r>
            <a:rPr lang="en-US" sz="1600" b="1" kern="1200" dirty="0">
              <a:solidFill>
                <a:schemeClr val="tx1"/>
              </a:solidFill>
            </a:rPr>
            <a:t>Rs. 170 Billion</a:t>
          </a:r>
        </a:p>
      </dsp:txBody>
      <dsp:txXfrm>
        <a:off x="765874" y="2661526"/>
        <a:ext cx="1522590" cy="1203100"/>
      </dsp:txXfrm>
    </dsp:sp>
    <dsp:sp modelId="{DC589816-E57F-49F3-B2DF-D35ABFCD596A}">
      <dsp:nvSpPr>
        <dsp:cNvPr id="0" name=""/>
        <dsp:cNvSpPr/>
      </dsp:nvSpPr>
      <dsp:spPr>
        <a:xfrm rot="13289252">
          <a:off x="2571391" y="2515778"/>
          <a:ext cx="2012836" cy="564587"/>
        </a:xfrm>
        <a:prstGeom prst="leftArrow">
          <a:avLst>
            <a:gd name="adj1" fmla="val 60000"/>
            <a:gd name="adj2" fmla="val 50000"/>
          </a:avLst>
        </a:prstGeom>
        <a:solidFill>
          <a:srgbClr val="FF3399"/>
        </a:solidFill>
        <a:ln>
          <a:noFill/>
        </a:ln>
        <a:effectLst/>
      </dsp:spPr>
      <dsp:style>
        <a:lnRef idx="0">
          <a:scrgbClr r="0" g="0" b="0"/>
        </a:lnRef>
        <a:fillRef idx="1">
          <a:scrgbClr r="0" g="0" b="0"/>
        </a:fillRef>
        <a:effectRef idx="0">
          <a:scrgbClr r="0" g="0" b="0"/>
        </a:effectRef>
        <a:fontRef idx="minor">
          <a:schemeClr val="lt1"/>
        </a:fontRef>
      </dsp:style>
    </dsp:sp>
    <dsp:sp modelId="{081B7D31-0D0B-4301-8B00-F6BF1B768117}">
      <dsp:nvSpPr>
        <dsp:cNvPr id="0" name=""/>
        <dsp:cNvSpPr/>
      </dsp:nvSpPr>
      <dsp:spPr>
        <a:xfrm>
          <a:off x="1685401" y="1191908"/>
          <a:ext cx="1597450" cy="1277960"/>
        </a:xfrm>
        <a:prstGeom prst="roundRect">
          <a:avLst>
            <a:gd name="adj" fmla="val 10000"/>
          </a:avLst>
        </a:prstGeom>
        <a:solidFill>
          <a:srgbClr val="FF33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ts val="0"/>
            </a:spcAft>
          </a:pPr>
          <a:r>
            <a:rPr lang="en-US" sz="1600" b="1" kern="1200" dirty="0"/>
            <a:t>Barrages</a:t>
          </a:r>
        </a:p>
        <a:p>
          <a:pPr lvl="0" algn="ctr" defTabSz="711200">
            <a:lnSpc>
              <a:spcPct val="90000"/>
            </a:lnSpc>
            <a:spcBef>
              <a:spcPct val="0"/>
            </a:spcBef>
            <a:spcAft>
              <a:spcPts val="0"/>
            </a:spcAft>
          </a:pPr>
          <a:r>
            <a:rPr lang="en-US" sz="1600" b="1" kern="1200" dirty="0"/>
            <a:t>07</a:t>
          </a:r>
        </a:p>
        <a:p>
          <a:pPr lvl="0" algn="ctr" defTabSz="711200">
            <a:lnSpc>
              <a:spcPct val="90000"/>
            </a:lnSpc>
            <a:spcBef>
              <a:spcPct val="0"/>
            </a:spcBef>
            <a:spcAft>
              <a:spcPts val="0"/>
            </a:spcAft>
          </a:pPr>
          <a:endParaRPr lang="en-US" sz="600" b="1" kern="1200" dirty="0"/>
        </a:p>
        <a:p>
          <a:pPr lvl="0" algn="ctr" defTabSz="711200">
            <a:lnSpc>
              <a:spcPct val="90000"/>
            </a:lnSpc>
            <a:spcBef>
              <a:spcPct val="0"/>
            </a:spcBef>
            <a:spcAft>
              <a:spcPts val="0"/>
            </a:spcAft>
          </a:pPr>
          <a:r>
            <a:rPr lang="en-US" sz="1600" b="1" kern="1200" dirty="0"/>
            <a:t>0.72 MAF</a:t>
          </a:r>
        </a:p>
        <a:p>
          <a:pPr lvl="0" algn="ctr" defTabSz="711200">
            <a:lnSpc>
              <a:spcPct val="90000"/>
            </a:lnSpc>
            <a:spcBef>
              <a:spcPct val="0"/>
            </a:spcBef>
            <a:spcAft>
              <a:spcPts val="0"/>
            </a:spcAft>
          </a:pPr>
          <a:r>
            <a:rPr lang="en-US" sz="1600" b="1" kern="1200" dirty="0"/>
            <a:t>Rs.18 Billion</a:t>
          </a:r>
        </a:p>
      </dsp:txBody>
      <dsp:txXfrm>
        <a:off x="1722831" y="1229338"/>
        <a:ext cx="1522590" cy="1203100"/>
      </dsp:txXfrm>
    </dsp:sp>
    <dsp:sp modelId="{C068D8F4-CCF4-49DD-9DA3-29DAED60ADFF}">
      <dsp:nvSpPr>
        <dsp:cNvPr id="0" name=""/>
        <dsp:cNvSpPr/>
      </dsp:nvSpPr>
      <dsp:spPr>
        <a:xfrm rot="14748242">
          <a:off x="3518860" y="1888865"/>
          <a:ext cx="1960684" cy="564587"/>
        </a:xfrm>
        <a:prstGeom prst="lef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sp>
    <dsp:sp modelId="{398C5485-0885-41F6-AF1E-15A0B5C726D1}">
      <dsp:nvSpPr>
        <dsp:cNvPr id="0" name=""/>
        <dsp:cNvSpPr/>
      </dsp:nvSpPr>
      <dsp:spPr>
        <a:xfrm>
          <a:off x="3117590" y="234950"/>
          <a:ext cx="1597450" cy="1277960"/>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ts val="0"/>
            </a:spcAft>
          </a:pPr>
          <a:r>
            <a:rPr lang="en-US" sz="1600" b="1" kern="1200" dirty="0"/>
            <a:t>Drainage</a:t>
          </a:r>
        </a:p>
        <a:p>
          <a:pPr lvl="0" algn="ctr" defTabSz="711200">
            <a:lnSpc>
              <a:spcPct val="90000"/>
            </a:lnSpc>
            <a:spcBef>
              <a:spcPct val="0"/>
            </a:spcBef>
            <a:spcAft>
              <a:spcPts val="0"/>
            </a:spcAft>
          </a:pPr>
          <a:r>
            <a:rPr lang="en-US" sz="1600" b="1" kern="1200" dirty="0"/>
            <a:t>62</a:t>
          </a:r>
        </a:p>
        <a:p>
          <a:pPr lvl="0" algn="ctr" defTabSz="711200">
            <a:lnSpc>
              <a:spcPct val="90000"/>
            </a:lnSpc>
            <a:spcBef>
              <a:spcPct val="0"/>
            </a:spcBef>
            <a:spcAft>
              <a:spcPts val="0"/>
            </a:spcAft>
          </a:pPr>
          <a:endParaRPr lang="en-US" sz="600" b="1" kern="1200" dirty="0"/>
        </a:p>
        <a:p>
          <a:pPr lvl="0" algn="ctr" defTabSz="711200">
            <a:lnSpc>
              <a:spcPct val="90000"/>
            </a:lnSpc>
            <a:spcBef>
              <a:spcPct val="0"/>
            </a:spcBef>
            <a:spcAft>
              <a:spcPts val="0"/>
            </a:spcAft>
          </a:pPr>
          <a:r>
            <a:rPr lang="en-US" sz="1600" b="1" kern="1200" dirty="0"/>
            <a:t>25,160 KMs</a:t>
          </a:r>
        </a:p>
        <a:p>
          <a:pPr lvl="0" algn="ctr" defTabSz="711200">
            <a:lnSpc>
              <a:spcPct val="90000"/>
            </a:lnSpc>
            <a:spcBef>
              <a:spcPct val="0"/>
            </a:spcBef>
            <a:spcAft>
              <a:spcPts val="0"/>
            </a:spcAft>
          </a:pPr>
          <a:r>
            <a:rPr lang="en-US" sz="1600" b="1" kern="1200" dirty="0"/>
            <a:t>14,322 T/Wells</a:t>
          </a:r>
        </a:p>
        <a:p>
          <a:pPr lvl="0" algn="ctr" defTabSz="711200">
            <a:lnSpc>
              <a:spcPct val="90000"/>
            </a:lnSpc>
            <a:spcBef>
              <a:spcPct val="0"/>
            </a:spcBef>
            <a:spcAft>
              <a:spcPts val="0"/>
            </a:spcAft>
          </a:pPr>
          <a:r>
            <a:rPr lang="en-US" sz="1600" b="1" kern="1200" dirty="0"/>
            <a:t>Rs.70 Billion</a:t>
          </a:r>
        </a:p>
      </dsp:txBody>
      <dsp:txXfrm>
        <a:off x="3155020" y="272380"/>
        <a:ext cx="1522590" cy="1203100"/>
      </dsp:txXfrm>
    </dsp:sp>
    <dsp:sp modelId="{8911547A-957E-487B-B630-3D28AA6084CA}">
      <dsp:nvSpPr>
        <dsp:cNvPr id="0" name=""/>
        <dsp:cNvSpPr/>
      </dsp:nvSpPr>
      <dsp:spPr>
        <a:xfrm rot="16226916">
          <a:off x="4620541" y="1668654"/>
          <a:ext cx="1948183" cy="564587"/>
        </a:xfrm>
        <a:prstGeom prst="leftArrow">
          <a:avLst>
            <a:gd name="adj1" fmla="val 60000"/>
            <a:gd name="adj2" fmla="val 5000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sp>
    <dsp:sp modelId="{631D2E96-E245-4027-BD05-C293021E88DE}">
      <dsp:nvSpPr>
        <dsp:cNvPr id="0" name=""/>
        <dsp:cNvSpPr/>
      </dsp:nvSpPr>
      <dsp:spPr>
        <a:xfrm>
          <a:off x="4806971" y="-101088"/>
          <a:ext cx="1597450" cy="1277960"/>
        </a:xfrm>
        <a:prstGeom prst="roundRect">
          <a:avLst>
            <a:gd name="adj" fmla="val 1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ts val="0"/>
            </a:spcAft>
          </a:pPr>
          <a:r>
            <a:rPr lang="en-US" sz="1600" b="1" kern="1200" dirty="0"/>
            <a:t>Hydropower</a:t>
          </a:r>
        </a:p>
        <a:p>
          <a:pPr lvl="0" algn="ctr" defTabSz="711200">
            <a:lnSpc>
              <a:spcPct val="90000"/>
            </a:lnSpc>
            <a:spcBef>
              <a:spcPct val="0"/>
            </a:spcBef>
            <a:spcAft>
              <a:spcPts val="0"/>
            </a:spcAft>
          </a:pPr>
          <a:r>
            <a:rPr lang="en-US" sz="1600" b="1" kern="1200" dirty="0" smtClean="0"/>
            <a:t>22</a:t>
          </a:r>
          <a:endParaRPr lang="en-US" sz="1600" b="1" kern="1200" dirty="0"/>
        </a:p>
        <a:p>
          <a:pPr lvl="0" algn="ctr" defTabSz="711200">
            <a:lnSpc>
              <a:spcPct val="90000"/>
            </a:lnSpc>
            <a:spcBef>
              <a:spcPct val="0"/>
            </a:spcBef>
            <a:spcAft>
              <a:spcPts val="0"/>
            </a:spcAft>
          </a:pPr>
          <a:endParaRPr lang="en-US" sz="600" b="1" kern="1200" dirty="0"/>
        </a:p>
        <a:p>
          <a:pPr lvl="0" algn="ctr" defTabSz="711200">
            <a:lnSpc>
              <a:spcPct val="90000"/>
            </a:lnSpc>
            <a:spcBef>
              <a:spcPct val="0"/>
            </a:spcBef>
            <a:spcAft>
              <a:spcPts val="0"/>
            </a:spcAft>
          </a:pPr>
          <a:r>
            <a:rPr lang="en-US" sz="1600" b="1" kern="1200" dirty="0" smtClean="0"/>
            <a:t>9,915 </a:t>
          </a:r>
          <a:r>
            <a:rPr lang="en-US" sz="1600" b="1" kern="1200" dirty="0"/>
            <a:t>MW</a:t>
          </a:r>
        </a:p>
        <a:p>
          <a:pPr lvl="0" algn="ctr" defTabSz="711200">
            <a:lnSpc>
              <a:spcPct val="90000"/>
            </a:lnSpc>
            <a:spcBef>
              <a:spcPct val="0"/>
            </a:spcBef>
            <a:spcAft>
              <a:spcPts val="0"/>
            </a:spcAft>
          </a:pPr>
          <a:r>
            <a:rPr lang="en-US" sz="1600" b="1" kern="1200" dirty="0"/>
            <a:t>Rs.1,292 Billion</a:t>
          </a:r>
        </a:p>
      </dsp:txBody>
      <dsp:txXfrm>
        <a:off x="4844401" y="-63658"/>
        <a:ext cx="1522590" cy="1203100"/>
      </dsp:txXfrm>
    </dsp:sp>
    <dsp:sp modelId="{4058AEF8-432A-4232-87FB-78F22A15ADA2}">
      <dsp:nvSpPr>
        <dsp:cNvPr id="0" name=""/>
        <dsp:cNvSpPr/>
      </dsp:nvSpPr>
      <dsp:spPr>
        <a:xfrm rot="17808033">
          <a:off x="5768622" y="1898432"/>
          <a:ext cx="2018452" cy="564587"/>
        </a:xfrm>
        <a:prstGeom prst="leftArrow">
          <a:avLst>
            <a:gd name="adj1" fmla="val 60000"/>
            <a:gd name="adj2" fmla="val 50000"/>
          </a:avLst>
        </a:prstGeom>
        <a:solidFill>
          <a:srgbClr val="9933FF"/>
        </a:solidFill>
        <a:ln>
          <a:noFill/>
        </a:ln>
        <a:effectLst/>
      </dsp:spPr>
      <dsp:style>
        <a:lnRef idx="0">
          <a:scrgbClr r="0" g="0" b="0"/>
        </a:lnRef>
        <a:fillRef idx="1">
          <a:scrgbClr r="0" g="0" b="0"/>
        </a:fillRef>
        <a:effectRef idx="0">
          <a:scrgbClr r="0" g="0" b="0"/>
        </a:effectRef>
        <a:fontRef idx="minor">
          <a:schemeClr val="lt1"/>
        </a:fontRef>
      </dsp:style>
    </dsp:sp>
    <dsp:sp modelId="{2B25D4B3-C630-4330-85D6-C5A623E99E06}">
      <dsp:nvSpPr>
        <dsp:cNvPr id="0" name=""/>
        <dsp:cNvSpPr/>
      </dsp:nvSpPr>
      <dsp:spPr>
        <a:xfrm>
          <a:off x="6639252" y="234945"/>
          <a:ext cx="1597450" cy="1277960"/>
        </a:xfrm>
        <a:prstGeom prst="roundRect">
          <a:avLst>
            <a:gd name="adj" fmla="val 10000"/>
          </a:avLst>
        </a:prstGeom>
        <a:solidFill>
          <a:srgbClr val="9933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ts val="0"/>
            </a:spcAft>
          </a:pPr>
          <a:r>
            <a:rPr lang="en-US" sz="1600" b="1" kern="1200" dirty="0"/>
            <a:t>Thermal Power</a:t>
          </a:r>
        </a:p>
        <a:p>
          <a:pPr lvl="0" algn="ctr" defTabSz="711200">
            <a:lnSpc>
              <a:spcPct val="90000"/>
            </a:lnSpc>
            <a:spcBef>
              <a:spcPct val="0"/>
            </a:spcBef>
            <a:spcAft>
              <a:spcPts val="0"/>
            </a:spcAft>
          </a:pPr>
          <a:r>
            <a:rPr lang="en-US" sz="1600" b="1" kern="1200" dirty="0"/>
            <a:t>14</a:t>
          </a:r>
        </a:p>
        <a:p>
          <a:pPr lvl="0" algn="ctr" defTabSz="711200">
            <a:lnSpc>
              <a:spcPct val="90000"/>
            </a:lnSpc>
            <a:spcBef>
              <a:spcPct val="0"/>
            </a:spcBef>
            <a:spcAft>
              <a:spcPts val="0"/>
            </a:spcAft>
          </a:pPr>
          <a:endParaRPr lang="en-US" sz="600" b="1" kern="1200" dirty="0"/>
        </a:p>
        <a:p>
          <a:pPr lvl="0" algn="ctr" defTabSz="711200">
            <a:lnSpc>
              <a:spcPct val="90000"/>
            </a:lnSpc>
            <a:spcBef>
              <a:spcPct val="0"/>
            </a:spcBef>
            <a:spcAft>
              <a:spcPts val="0"/>
            </a:spcAft>
          </a:pPr>
          <a:r>
            <a:rPr lang="en-US" sz="1600" b="1" kern="1200" dirty="0"/>
            <a:t>6190 MW</a:t>
          </a:r>
        </a:p>
        <a:p>
          <a:pPr lvl="0" algn="ctr" defTabSz="711200">
            <a:lnSpc>
              <a:spcPct val="90000"/>
            </a:lnSpc>
            <a:spcBef>
              <a:spcPct val="0"/>
            </a:spcBef>
            <a:spcAft>
              <a:spcPts val="0"/>
            </a:spcAft>
          </a:pPr>
          <a:r>
            <a:rPr lang="en-US" sz="1600" b="1" kern="1200" dirty="0"/>
            <a:t>Rs. 92 Billion</a:t>
          </a:r>
        </a:p>
      </dsp:txBody>
      <dsp:txXfrm>
        <a:off x="6676682" y="272375"/>
        <a:ext cx="1522590" cy="1203100"/>
      </dsp:txXfrm>
    </dsp:sp>
    <dsp:sp modelId="{1F21D50C-33E7-4CE4-A8D3-6E98D910FA02}">
      <dsp:nvSpPr>
        <dsp:cNvPr id="0" name=""/>
        <dsp:cNvSpPr/>
      </dsp:nvSpPr>
      <dsp:spPr>
        <a:xfrm rot="19267928">
          <a:off x="6721596" y="2301745"/>
          <a:ext cx="2617227" cy="564587"/>
        </a:xfrm>
        <a:prstGeom prst="leftArrow">
          <a:avLst>
            <a:gd name="adj1" fmla="val 60000"/>
            <a:gd name="adj2" fmla="val 50000"/>
          </a:avLst>
        </a:prstGeom>
        <a:solidFill>
          <a:schemeClr val="accent2">
            <a:lumMod val="50000"/>
          </a:schemeClr>
        </a:solidFill>
        <a:ln>
          <a:noFill/>
        </a:ln>
        <a:effectLst/>
      </dsp:spPr>
      <dsp:style>
        <a:lnRef idx="0">
          <a:scrgbClr r="0" g="0" b="0"/>
        </a:lnRef>
        <a:fillRef idx="1">
          <a:scrgbClr r="0" g="0" b="0"/>
        </a:fillRef>
        <a:effectRef idx="0">
          <a:scrgbClr r="0" g="0" b="0"/>
        </a:effectRef>
        <a:fontRef idx="minor">
          <a:schemeClr val="lt1"/>
        </a:fontRef>
      </dsp:style>
    </dsp:sp>
    <dsp:sp modelId="{E54A025A-F2AA-4FF3-AB11-FD4B71DA48F8}">
      <dsp:nvSpPr>
        <dsp:cNvPr id="0" name=""/>
        <dsp:cNvSpPr/>
      </dsp:nvSpPr>
      <dsp:spPr>
        <a:xfrm>
          <a:off x="8709558" y="753771"/>
          <a:ext cx="1597450" cy="1277960"/>
        </a:xfrm>
        <a:prstGeom prst="roundRect">
          <a:avLst>
            <a:gd name="adj" fmla="val 10000"/>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ts val="0"/>
            </a:spcAft>
          </a:pPr>
          <a:r>
            <a:rPr lang="en-US" sz="1600" b="1" kern="1200" dirty="0"/>
            <a:t>Grid Station</a:t>
          </a:r>
        </a:p>
        <a:p>
          <a:pPr lvl="0" algn="ctr" defTabSz="711200">
            <a:lnSpc>
              <a:spcPct val="90000"/>
            </a:lnSpc>
            <a:spcBef>
              <a:spcPct val="0"/>
            </a:spcBef>
            <a:spcAft>
              <a:spcPts val="0"/>
            </a:spcAft>
          </a:pPr>
          <a:r>
            <a:rPr lang="en-US" sz="1600" b="1" kern="1200" dirty="0"/>
            <a:t>47,618 Nos</a:t>
          </a:r>
        </a:p>
        <a:p>
          <a:pPr lvl="0" algn="ctr" defTabSz="711200">
            <a:lnSpc>
              <a:spcPct val="90000"/>
            </a:lnSpc>
            <a:spcBef>
              <a:spcPct val="0"/>
            </a:spcBef>
            <a:spcAft>
              <a:spcPts val="0"/>
            </a:spcAft>
          </a:pPr>
          <a:endParaRPr lang="en-US" sz="600" b="1" kern="1200" dirty="0"/>
        </a:p>
        <a:p>
          <a:pPr lvl="0" algn="ctr" defTabSz="711200">
            <a:lnSpc>
              <a:spcPct val="90000"/>
            </a:lnSpc>
            <a:spcBef>
              <a:spcPct val="0"/>
            </a:spcBef>
            <a:spcAft>
              <a:spcPts val="0"/>
            </a:spcAft>
          </a:pPr>
          <a:r>
            <a:rPr lang="en-US" sz="1600" b="1" kern="1200" dirty="0"/>
            <a:t>T/Lines</a:t>
          </a:r>
        </a:p>
        <a:p>
          <a:pPr lvl="0" algn="ctr" defTabSz="711200">
            <a:lnSpc>
              <a:spcPct val="90000"/>
            </a:lnSpc>
            <a:spcBef>
              <a:spcPct val="0"/>
            </a:spcBef>
            <a:spcAft>
              <a:spcPts val="0"/>
            </a:spcAft>
          </a:pPr>
          <a:r>
            <a:rPr lang="en-US" sz="1600" b="1" kern="1200" dirty="0"/>
            <a:t>51,425 KMs</a:t>
          </a:r>
        </a:p>
      </dsp:txBody>
      <dsp:txXfrm>
        <a:off x="8746988" y="791201"/>
        <a:ext cx="1522590" cy="1203100"/>
      </dsp:txXfrm>
    </dsp:sp>
    <dsp:sp modelId="{B852FF90-7142-458D-A86D-53560EBF68A6}">
      <dsp:nvSpPr>
        <dsp:cNvPr id="0" name=""/>
        <dsp:cNvSpPr/>
      </dsp:nvSpPr>
      <dsp:spPr>
        <a:xfrm rot="20546528">
          <a:off x="7141562" y="3447710"/>
          <a:ext cx="2133910" cy="564587"/>
        </a:xfrm>
        <a:prstGeom prst="leftArrow">
          <a:avLst>
            <a:gd name="adj1" fmla="val 60000"/>
            <a:gd name="adj2" fmla="val 50000"/>
          </a:avLst>
        </a:prstGeom>
        <a:solidFill>
          <a:srgbClr val="FFFF00"/>
        </a:solidFill>
        <a:ln>
          <a:noFill/>
        </a:ln>
        <a:effectLst/>
      </dsp:spPr>
      <dsp:style>
        <a:lnRef idx="0">
          <a:scrgbClr r="0" g="0" b="0"/>
        </a:lnRef>
        <a:fillRef idx="1">
          <a:scrgbClr r="0" g="0" b="0"/>
        </a:fillRef>
        <a:effectRef idx="0">
          <a:scrgbClr r="0" g="0" b="0"/>
        </a:effectRef>
        <a:fontRef idx="minor">
          <a:schemeClr val="lt1"/>
        </a:fontRef>
      </dsp:style>
    </dsp:sp>
    <dsp:sp modelId="{D983B513-C37F-4EAB-BE44-C7BFA38D5C8B}">
      <dsp:nvSpPr>
        <dsp:cNvPr id="0" name=""/>
        <dsp:cNvSpPr/>
      </dsp:nvSpPr>
      <dsp:spPr>
        <a:xfrm>
          <a:off x="8885498" y="2624096"/>
          <a:ext cx="1597450" cy="1277960"/>
        </a:xfrm>
        <a:prstGeom prst="roundRect">
          <a:avLst>
            <a:gd name="adj" fmla="val 10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ts val="0"/>
            </a:spcAft>
          </a:pPr>
          <a:r>
            <a:rPr lang="en-US" sz="1600" b="1" kern="1200" dirty="0">
              <a:solidFill>
                <a:schemeClr val="tx1"/>
              </a:solidFill>
            </a:rPr>
            <a:t>Distribution Network</a:t>
          </a:r>
        </a:p>
        <a:p>
          <a:pPr lvl="0" algn="ctr" defTabSz="711200">
            <a:lnSpc>
              <a:spcPct val="90000"/>
            </a:lnSpc>
            <a:spcBef>
              <a:spcPct val="0"/>
            </a:spcBef>
            <a:spcAft>
              <a:spcPts val="0"/>
            </a:spcAft>
          </a:pPr>
          <a:r>
            <a:rPr lang="en-US" sz="1600" b="1" kern="1200" dirty="0">
              <a:solidFill>
                <a:schemeClr val="tx1"/>
              </a:solidFill>
            </a:rPr>
            <a:t>11KV/440/220</a:t>
          </a:r>
        </a:p>
        <a:p>
          <a:pPr lvl="0" algn="ctr" defTabSz="711200">
            <a:lnSpc>
              <a:spcPct val="90000"/>
            </a:lnSpc>
            <a:spcBef>
              <a:spcPct val="0"/>
            </a:spcBef>
            <a:spcAft>
              <a:spcPts val="0"/>
            </a:spcAft>
          </a:pPr>
          <a:endParaRPr lang="en-US" sz="600" b="1" kern="1200" dirty="0">
            <a:solidFill>
              <a:schemeClr val="tx1"/>
            </a:solidFill>
          </a:endParaRPr>
        </a:p>
        <a:p>
          <a:pPr lvl="0" algn="ctr" defTabSz="711200">
            <a:lnSpc>
              <a:spcPct val="90000"/>
            </a:lnSpc>
            <a:spcBef>
              <a:spcPct val="0"/>
            </a:spcBef>
            <a:spcAft>
              <a:spcPts val="0"/>
            </a:spcAft>
          </a:pPr>
          <a:r>
            <a:rPr lang="en-US" sz="1600" b="1" kern="1200" dirty="0">
              <a:solidFill>
                <a:schemeClr val="tx1"/>
              </a:solidFill>
            </a:rPr>
            <a:t>465,000 KMs</a:t>
          </a:r>
        </a:p>
      </dsp:txBody>
      <dsp:txXfrm>
        <a:off x="8922928" y="2661526"/>
        <a:ext cx="1522590" cy="1203100"/>
      </dsp:txXfrm>
    </dsp:sp>
    <dsp:sp modelId="{CEFBBC31-2667-4596-B34A-F12E3473335A}">
      <dsp:nvSpPr>
        <dsp:cNvPr id="0" name=""/>
        <dsp:cNvSpPr/>
      </dsp:nvSpPr>
      <dsp:spPr>
        <a:xfrm rot="299955">
          <a:off x="7290179" y="4529017"/>
          <a:ext cx="2233046" cy="564587"/>
        </a:xfrm>
        <a:prstGeom prst="leftArrow">
          <a:avLst>
            <a:gd name="adj1" fmla="val 60000"/>
            <a:gd name="adj2" fmla="val 50000"/>
          </a:avLst>
        </a:prstGeom>
        <a:solidFill>
          <a:schemeClr val="accent6">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BACC70CB-A40A-4821-B8D7-B48A88AE1147}">
      <dsp:nvSpPr>
        <dsp:cNvPr id="0" name=""/>
        <dsp:cNvSpPr/>
      </dsp:nvSpPr>
      <dsp:spPr>
        <a:xfrm>
          <a:off x="9221537" y="4313477"/>
          <a:ext cx="1597450" cy="1277960"/>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ts val="0"/>
            </a:spcAft>
          </a:pPr>
          <a:r>
            <a:rPr lang="en-US" sz="1600" b="1" kern="1200" dirty="0"/>
            <a:t>Village Electrified</a:t>
          </a:r>
        </a:p>
        <a:p>
          <a:pPr lvl="0" algn="ctr" defTabSz="711200">
            <a:lnSpc>
              <a:spcPct val="90000"/>
            </a:lnSpc>
            <a:spcBef>
              <a:spcPct val="0"/>
            </a:spcBef>
            <a:spcAft>
              <a:spcPts val="0"/>
            </a:spcAft>
          </a:pPr>
          <a:endParaRPr lang="en-US" sz="600" b="1" kern="1200" dirty="0"/>
        </a:p>
        <a:p>
          <a:pPr lvl="0" algn="ctr" defTabSz="711200">
            <a:lnSpc>
              <a:spcPct val="90000"/>
            </a:lnSpc>
            <a:spcBef>
              <a:spcPct val="0"/>
            </a:spcBef>
            <a:spcAft>
              <a:spcPts val="0"/>
            </a:spcAft>
          </a:pPr>
          <a:r>
            <a:rPr lang="en-US" sz="1600" b="1" kern="1200" dirty="0"/>
            <a:t>125,000</a:t>
          </a:r>
        </a:p>
      </dsp:txBody>
      <dsp:txXfrm>
        <a:off x="9258967" y="4350907"/>
        <a:ext cx="1522590" cy="12031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C3E27A-F107-4F6B-B041-4CB95A76F5D0}">
      <dsp:nvSpPr>
        <dsp:cNvPr id="0" name=""/>
        <dsp:cNvSpPr/>
      </dsp:nvSpPr>
      <dsp:spPr>
        <a:xfrm>
          <a:off x="3684335" y="1306608"/>
          <a:ext cx="3028827" cy="3028827"/>
        </a:xfrm>
        <a:prstGeom prst="ellipse">
          <a:avLst/>
        </a:prstGeom>
        <a:solidFill>
          <a:srgbClr val="FFC000">
            <a:alpha val="4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baseline="0" dirty="0" smtClean="0">
              <a:solidFill>
                <a:srgbClr val="FFFF00"/>
              </a:solidFill>
            </a:rPr>
            <a:t>Total Installed Capacity </a:t>
          </a:r>
        </a:p>
        <a:p>
          <a:pPr lvl="0" algn="ctr" defTabSz="889000">
            <a:lnSpc>
              <a:spcPct val="90000"/>
            </a:lnSpc>
            <a:spcBef>
              <a:spcPct val="0"/>
            </a:spcBef>
            <a:spcAft>
              <a:spcPct val="35000"/>
            </a:spcAft>
          </a:pPr>
          <a:r>
            <a:rPr lang="en-US" sz="2000" b="1" kern="1200" dirty="0" smtClean="0">
              <a:solidFill>
                <a:srgbClr val="FFFF00"/>
              </a:solidFill>
            </a:rPr>
            <a:t>39,772 MW</a:t>
          </a:r>
          <a:endParaRPr lang="en-US" sz="2000" b="1" kern="1200" baseline="0" dirty="0" smtClean="0">
            <a:solidFill>
              <a:srgbClr val="FFFF00"/>
            </a:solidFill>
          </a:endParaRPr>
        </a:p>
        <a:p>
          <a:pPr lvl="0" algn="ctr" defTabSz="889000">
            <a:lnSpc>
              <a:spcPct val="90000"/>
            </a:lnSpc>
            <a:spcBef>
              <a:spcPct val="0"/>
            </a:spcBef>
            <a:spcAft>
              <a:spcPct val="35000"/>
            </a:spcAft>
          </a:pPr>
          <a:r>
            <a:rPr lang="en-US" sz="2000" b="1" kern="1200" dirty="0" smtClean="0">
              <a:solidFill>
                <a:srgbClr val="FFFF00"/>
              </a:solidFill>
            </a:rPr>
            <a:t>1,43,309.67 GW</a:t>
          </a:r>
          <a:endParaRPr lang="en-US" sz="2000" kern="1200" dirty="0">
            <a:solidFill>
              <a:srgbClr val="FFFF00"/>
            </a:solidFill>
          </a:endParaRPr>
        </a:p>
      </dsp:txBody>
      <dsp:txXfrm>
        <a:off x="4127896" y="1750169"/>
        <a:ext cx="2141705" cy="2141705"/>
      </dsp:txXfrm>
    </dsp:sp>
    <dsp:sp modelId="{DC7E5821-1536-4C91-9A49-6DF179C1B834}">
      <dsp:nvSpPr>
        <dsp:cNvPr id="0" name=""/>
        <dsp:cNvSpPr/>
      </dsp:nvSpPr>
      <dsp:spPr>
        <a:xfrm>
          <a:off x="4052111" y="-319965"/>
          <a:ext cx="2333333" cy="2341238"/>
        </a:xfrm>
        <a:prstGeom prst="ellipse">
          <a:avLst/>
        </a:prstGeom>
        <a:solidFill>
          <a:srgbClr val="0000CC">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solidFill>
                <a:srgbClr val="00FFFF"/>
              </a:solidFill>
            </a:rPr>
            <a:t>Total Hydel</a:t>
          </a:r>
        </a:p>
        <a:p>
          <a:pPr lvl="0" algn="ctr" defTabSz="889000">
            <a:lnSpc>
              <a:spcPct val="90000"/>
            </a:lnSpc>
            <a:spcBef>
              <a:spcPct val="0"/>
            </a:spcBef>
            <a:spcAft>
              <a:spcPct val="35000"/>
            </a:spcAft>
          </a:pPr>
          <a:r>
            <a:rPr lang="en-US" sz="2000" b="1" i="0" u="none" kern="1200" dirty="0" smtClean="0">
              <a:solidFill>
                <a:srgbClr val="00FFFF"/>
              </a:solidFill>
            </a:rPr>
            <a:t>9,915 MW 38,800.54 GW</a:t>
          </a:r>
          <a:endParaRPr lang="en-US" sz="2000" b="1" kern="1200" dirty="0" smtClean="0">
            <a:solidFill>
              <a:srgbClr val="00FFFF"/>
            </a:solidFill>
          </a:endParaRPr>
        </a:p>
        <a:p>
          <a:pPr lvl="0" algn="ctr" defTabSz="889000">
            <a:lnSpc>
              <a:spcPct val="90000"/>
            </a:lnSpc>
            <a:spcBef>
              <a:spcPct val="0"/>
            </a:spcBef>
            <a:spcAft>
              <a:spcPct val="35000"/>
            </a:spcAft>
          </a:pPr>
          <a:endParaRPr lang="en-US" sz="2000" kern="1200" dirty="0"/>
        </a:p>
      </dsp:txBody>
      <dsp:txXfrm>
        <a:off x="4393820" y="22901"/>
        <a:ext cx="1649915" cy="1655506"/>
      </dsp:txXfrm>
    </dsp:sp>
    <dsp:sp modelId="{5EDB66B8-BD37-4F61-B581-7DCE428CE1CD}">
      <dsp:nvSpPr>
        <dsp:cNvPr id="0" name=""/>
        <dsp:cNvSpPr/>
      </dsp:nvSpPr>
      <dsp:spPr>
        <a:xfrm>
          <a:off x="6147516" y="910177"/>
          <a:ext cx="2452002" cy="2341238"/>
        </a:xfrm>
        <a:prstGeom prst="ellipse">
          <a:avLst/>
        </a:prstGeom>
        <a:solidFill>
          <a:srgbClr val="FF0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bg1"/>
              </a:solidFill>
            </a:rPr>
            <a:t>Nuclear</a:t>
          </a:r>
        </a:p>
        <a:p>
          <a:pPr lvl="0" algn="ctr" defTabSz="889000">
            <a:lnSpc>
              <a:spcPct val="90000"/>
            </a:lnSpc>
            <a:spcBef>
              <a:spcPct val="0"/>
            </a:spcBef>
            <a:spcAft>
              <a:spcPct val="35000"/>
            </a:spcAft>
          </a:pPr>
          <a:r>
            <a:rPr lang="en-US" sz="2000" b="1" i="0" u="none" kern="1200" dirty="0" smtClean="0">
              <a:solidFill>
                <a:schemeClr val="bg1"/>
              </a:solidFill>
            </a:rPr>
            <a:t>2,475 MW</a:t>
          </a:r>
          <a:endParaRPr lang="en-US" sz="2000" b="0" i="0" u="none" kern="1200" dirty="0" smtClean="0">
            <a:solidFill>
              <a:schemeClr val="bg1"/>
            </a:solidFill>
          </a:endParaRPr>
        </a:p>
        <a:p>
          <a:pPr lvl="0" algn="ctr" defTabSz="889000" rtl="0">
            <a:lnSpc>
              <a:spcPct val="90000"/>
            </a:lnSpc>
            <a:spcBef>
              <a:spcPct val="0"/>
            </a:spcBef>
            <a:spcAft>
              <a:spcPct val="35000"/>
            </a:spcAft>
          </a:pPr>
          <a:r>
            <a:rPr lang="en-US" sz="2000" b="1" i="0" u="none" kern="1200" dirty="0" smtClean="0">
              <a:solidFill>
                <a:schemeClr val="bg1"/>
              </a:solidFill>
            </a:rPr>
            <a:t>11,090.05 GW</a:t>
          </a:r>
          <a:endParaRPr lang="en-US" sz="2000" kern="1200" dirty="0">
            <a:solidFill>
              <a:schemeClr val="bg1"/>
            </a:solidFill>
          </a:endParaRPr>
        </a:p>
      </dsp:txBody>
      <dsp:txXfrm>
        <a:off x="6506603" y="1253043"/>
        <a:ext cx="1733828" cy="1655506"/>
      </dsp:txXfrm>
    </dsp:sp>
    <dsp:sp modelId="{176E1524-3522-4BE1-AD29-97113ADC129D}">
      <dsp:nvSpPr>
        <dsp:cNvPr id="0" name=""/>
        <dsp:cNvSpPr/>
      </dsp:nvSpPr>
      <dsp:spPr>
        <a:xfrm>
          <a:off x="5625512" y="3244180"/>
          <a:ext cx="2270182" cy="2341238"/>
        </a:xfrm>
        <a:prstGeom prst="ellipse">
          <a:avLst/>
        </a:prstGeom>
        <a:solidFill>
          <a:srgbClr val="006600">
            <a:alpha val="4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solidFill>
                <a:srgbClr val="FFFF00"/>
              </a:solidFill>
            </a:rPr>
            <a:t>KE System</a:t>
          </a:r>
        </a:p>
        <a:p>
          <a:pPr lvl="0" algn="ctr" defTabSz="800100">
            <a:lnSpc>
              <a:spcPct val="90000"/>
            </a:lnSpc>
            <a:spcBef>
              <a:spcPct val="0"/>
            </a:spcBef>
            <a:spcAft>
              <a:spcPct val="35000"/>
            </a:spcAft>
          </a:pPr>
          <a:r>
            <a:rPr lang="en-US" sz="1800" b="1" kern="1200" dirty="0" smtClean="0">
              <a:solidFill>
                <a:srgbClr val="FFFF00"/>
              </a:solidFill>
            </a:rPr>
            <a:t>(KE Own / IPPs/ SPPs/ KANUPP/ Wind/ Solar</a:t>
          </a:r>
        </a:p>
        <a:p>
          <a:pPr lvl="0" algn="ctr" defTabSz="800100">
            <a:lnSpc>
              <a:spcPct val="90000"/>
            </a:lnSpc>
            <a:spcBef>
              <a:spcPct val="0"/>
            </a:spcBef>
            <a:spcAft>
              <a:spcPct val="35000"/>
            </a:spcAft>
          </a:pPr>
          <a:r>
            <a:rPr lang="en-US" sz="1800" b="1" kern="1200" dirty="0" smtClean="0">
              <a:solidFill>
                <a:srgbClr val="FFFF00"/>
              </a:solidFill>
            </a:rPr>
            <a:t>2838 MW</a:t>
          </a:r>
        </a:p>
        <a:p>
          <a:pPr lvl="0" algn="ctr" defTabSz="800100">
            <a:lnSpc>
              <a:spcPct val="90000"/>
            </a:lnSpc>
            <a:spcBef>
              <a:spcPct val="0"/>
            </a:spcBef>
            <a:spcAft>
              <a:spcPct val="35000"/>
            </a:spcAft>
          </a:pPr>
          <a:r>
            <a:rPr lang="en-US" sz="1800" b="1" kern="1200" dirty="0" smtClean="0">
              <a:solidFill>
                <a:srgbClr val="FFFF00"/>
              </a:solidFill>
            </a:rPr>
            <a:t>13,368.59 GW </a:t>
          </a:r>
          <a:endParaRPr lang="en-US" sz="1800" kern="1200" dirty="0"/>
        </a:p>
      </dsp:txBody>
      <dsp:txXfrm>
        <a:off x="5957972" y="3587046"/>
        <a:ext cx="1605262" cy="1655506"/>
      </dsp:txXfrm>
    </dsp:sp>
    <dsp:sp modelId="{F2CFB0BF-D7D2-4277-A47F-A12200C4A654}">
      <dsp:nvSpPr>
        <dsp:cNvPr id="0" name=""/>
        <dsp:cNvSpPr/>
      </dsp:nvSpPr>
      <dsp:spPr>
        <a:xfrm>
          <a:off x="2490905" y="3244465"/>
          <a:ext cx="2207773" cy="2341238"/>
        </a:xfrm>
        <a:prstGeom prst="ellipse">
          <a:avLst/>
        </a:prstGeom>
        <a:solidFill>
          <a:schemeClr val="accent6">
            <a:lumMod val="5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solidFill>
                <a:srgbClr val="66FF66"/>
              </a:solidFill>
            </a:rPr>
            <a:t>Wind / Solar/ Biomass</a:t>
          </a:r>
        </a:p>
        <a:p>
          <a:pPr lvl="0" algn="ctr" defTabSz="889000">
            <a:lnSpc>
              <a:spcPct val="90000"/>
            </a:lnSpc>
            <a:spcBef>
              <a:spcPct val="0"/>
            </a:spcBef>
            <a:spcAft>
              <a:spcPct val="35000"/>
            </a:spcAft>
          </a:pPr>
          <a:r>
            <a:rPr lang="en-US" sz="2000" b="1" kern="1200" dirty="0" smtClean="0">
              <a:solidFill>
                <a:srgbClr val="66FF66"/>
              </a:solidFill>
            </a:rPr>
            <a:t>2,047 MW</a:t>
          </a:r>
        </a:p>
        <a:p>
          <a:pPr lvl="0" algn="ctr" defTabSz="889000">
            <a:lnSpc>
              <a:spcPct val="90000"/>
            </a:lnSpc>
            <a:spcBef>
              <a:spcPct val="0"/>
            </a:spcBef>
            <a:spcAft>
              <a:spcPct val="35000"/>
            </a:spcAft>
          </a:pPr>
          <a:r>
            <a:rPr lang="en-US" sz="2000" b="1" kern="1200" dirty="0" smtClean="0">
              <a:solidFill>
                <a:srgbClr val="66FF66"/>
              </a:solidFill>
            </a:rPr>
            <a:t>4,322.13 GW</a:t>
          </a:r>
          <a:endParaRPr lang="en-US" sz="2000" b="1" kern="1200" dirty="0">
            <a:solidFill>
              <a:srgbClr val="66FF66"/>
            </a:solidFill>
          </a:endParaRPr>
        </a:p>
      </dsp:txBody>
      <dsp:txXfrm>
        <a:off x="2814226" y="3587331"/>
        <a:ext cx="1561131" cy="1655506"/>
      </dsp:txXfrm>
    </dsp:sp>
    <dsp:sp modelId="{5064B581-80D7-429C-B2BA-ABACD20B3CB8}">
      <dsp:nvSpPr>
        <dsp:cNvPr id="0" name=""/>
        <dsp:cNvSpPr/>
      </dsp:nvSpPr>
      <dsp:spPr>
        <a:xfrm>
          <a:off x="2039896" y="867079"/>
          <a:ext cx="2215799" cy="2359259"/>
        </a:xfrm>
        <a:prstGeom prst="ellipse">
          <a:avLst/>
        </a:prstGeom>
        <a:solidFill>
          <a:schemeClr val="accent2">
            <a:lumMod val="5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i="0" u="none" kern="1200" dirty="0" smtClean="0">
              <a:solidFill>
                <a:schemeClr val="accent4">
                  <a:lumMod val="60000"/>
                  <a:lumOff val="40000"/>
                </a:schemeClr>
              </a:solidFill>
            </a:rPr>
            <a:t>GENCOs/ IPP’s / SPPs</a:t>
          </a:r>
        </a:p>
        <a:p>
          <a:pPr lvl="0" algn="ctr" defTabSz="889000">
            <a:lnSpc>
              <a:spcPct val="90000"/>
            </a:lnSpc>
            <a:spcBef>
              <a:spcPct val="0"/>
            </a:spcBef>
            <a:spcAft>
              <a:spcPct val="35000"/>
            </a:spcAft>
          </a:pPr>
          <a:r>
            <a:rPr lang="en-US" sz="2000" b="1" i="0" u="none" kern="1200" dirty="0" smtClean="0">
              <a:solidFill>
                <a:schemeClr val="accent4">
                  <a:lumMod val="60000"/>
                  <a:lumOff val="40000"/>
                </a:schemeClr>
              </a:solidFill>
            </a:rPr>
            <a:t>22,497 MW</a:t>
          </a:r>
        </a:p>
        <a:p>
          <a:pPr lvl="0" algn="ctr" defTabSz="889000">
            <a:lnSpc>
              <a:spcPct val="90000"/>
            </a:lnSpc>
            <a:spcBef>
              <a:spcPct val="0"/>
            </a:spcBef>
            <a:spcAft>
              <a:spcPct val="35000"/>
            </a:spcAft>
          </a:pPr>
          <a:r>
            <a:rPr lang="en-US" sz="2000" b="1" i="0" u="none" kern="1200" dirty="0" smtClean="0">
              <a:solidFill>
                <a:schemeClr val="accent4">
                  <a:lumMod val="60000"/>
                  <a:lumOff val="40000"/>
                </a:schemeClr>
              </a:solidFill>
            </a:rPr>
            <a:t>75,728,36</a:t>
          </a:r>
          <a:endParaRPr lang="en-US" sz="2000" kern="1200" dirty="0">
            <a:solidFill>
              <a:schemeClr val="accent4">
                <a:lumMod val="60000"/>
                <a:lumOff val="40000"/>
              </a:schemeClr>
            </a:solidFill>
          </a:endParaRPr>
        </a:p>
      </dsp:txBody>
      <dsp:txXfrm>
        <a:off x="2364392" y="1212584"/>
        <a:ext cx="1566807" cy="166824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2520E0-335E-44C0-A9D3-06EA8C8BFDA1}">
      <dsp:nvSpPr>
        <dsp:cNvPr id="0" name=""/>
        <dsp:cNvSpPr/>
      </dsp:nvSpPr>
      <dsp:spPr>
        <a:xfrm rot="16200000">
          <a:off x="-1149202" y="1173404"/>
          <a:ext cx="6181643" cy="3834833"/>
        </a:xfrm>
        <a:prstGeom prst="flowChartManualOperation">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0" tIns="0" rIns="152400" bIns="0" numCol="1" spcCol="1270" anchor="t" anchorCtr="0">
          <a:noAutofit/>
        </a:bodyPr>
        <a:lstStyle/>
        <a:p>
          <a:pPr lvl="0" algn="l" defTabSz="1066800">
            <a:lnSpc>
              <a:spcPct val="90000"/>
            </a:lnSpc>
            <a:spcBef>
              <a:spcPct val="0"/>
            </a:spcBef>
            <a:spcAft>
              <a:spcPct val="35000"/>
            </a:spcAft>
          </a:pPr>
          <a:r>
            <a:rPr lang="en-US" sz="2400" b="1" kern="1200" dirty="0">
              <a:solidFill>
                <a:schemeClr val="bg1"/>
              </a:solidFill>
            </a:rPr>
            <a:t>SHORT TERM </a:t>
          </a:r>
          <a:r>
            <a:rPr lang="en-US" sz="2400" b="1" kern="1200" dirty="0">
              <a:solidFill>
                <a:prstClr val="black"/>
              </a:solidFill>
              <a:latin typeface="Calibri"/>
              <a:ea typeface="+mn-ea"/>
              <a:cs typeface="+mn-cs"/>
            </a:rPr>
            <a:t>- 2025</a:t>
          </a:r>
        </a:p>
        <a:p>
          <a:pPr lvl="0" algn="l" defTabSz="1066800">
            <a:lnSpc>
              <a:spcPct val="90000"/>
            </a:lnSpc>
            <a:spcBef>
              <a:spcPct val="0"/>
            </a:spcBef>
            <a:spcAft>
              <a:spcPct val="35000"/>
            </a:spcAft>
          </a:pPr>
          <a:r>
            <a:rPr lang="en-US" sz="2400" b="1" kern="1200" dirty="0">
              <a:solidFill>
                <a:schemeClr val="bg1"/>
              </a:solidFill>
            </a:rPr>
            <a:t>5 MAF / 4,600 MW</a:t>
          </a:r>
        </a:p>
        <a:p>
          <a:pPr marL="228600" lvl="1" indent="-228600" algn="l" defTabSz="889000">
            <a:lnSpc>
              <a:spcPct val="90000"/>
            </a:lnSpc>
            <a:spcBef>
              <a:spcPct val="0"/>
            </a:spcBef>
            <a:spcAft>
              <a:spcPct val="15000"/>
            </a:spcAft>
            <a:buChar char="••"/>
            <a:tabLst>
              <a:tab pos="2060575" algn="l"/>
            </a:tabLst>
          </a:pPr>
          <a:r>
            <a:rPr lang="en-US" sz="2000" b="1" kern="1200" dirty="0">
              <a:solidFill>
                <a:schemeClr val="bg1"/>
              </a:solidFill>
            </a:rPr>
            <a:t>Mohmand 	(KP)</a:t>
          </a:r>
        </a:p>
        <a:p>
          <a:pPr marL="228600" lvl="1" indent="-228600" algn="l" defTabSz="889000">
            <a:lnSpc>
              <a:spcPct val="90000"/>
            </a:lnSpc>
            <a:spcBef>
              <a:spcPct val="0"/>
            </a:spcBef>
            <a:spcAft>
              <a:spcPct val="15000"/>
            </a:spcAft>
            <a:buChar char="••"/>
            <a:tabLst>
              <a:tab pos="2060575" algn="l"/>
            </a:tabLst>
          </a:pPr>
          <a:r>
            <a:rPr lang="en-US" sz="2000" b="1" kern="1200" dirty="0" err="1">
              <a:solidFill>
                <a:schemeClr val="bg1"/>
              </a:solidFill>
            </a:rPr>
            <a:t>Nai</a:t>
          </a:r>
          <a:r>
            <a:rPr lang="en-US" sz="2000" b="1" kern="1200" dirty="0">
              <a:solidFill>
                <a:schemeClr val="bg1"/>
              </a:solidFill>
            </a:rPr>
            <a:t> </a:t>
          </a:r>
          <a:r>
            <a:rPr lang="en-US" sz="2000" b="1" kern="1200" dirty="0" err="1">
              <a:solidFill>
                <a:schemeClr val="bg1"/>
              </a:solidFill>
            </a:rPr>
            <a:t>Gaj</a:t>
          </a:r>
          <a:r>
            <a:rPr lang="en-US" sz="2000" b="1" kern="1200" dirty="0">
              <a:solidFill>
                <a:schemeClr val="bg1"/>
              </a:solidFill>
            </a:rPr>
            <a:t> 	(Sindh)</a:t>
          </a:r>
        </a:p>
        <a:p>
          <a:pPr marL="228600" lvl="1" indent="-228600" algn="l" defTabSz="889000">
            <a:lnSpc>
              <a:spcPct val="90000"/>
            </a:lnSpc>
            <a:spcBef>
              <a:spcPct val="0"/>
            </a:spcBef>
            <a:spcAft>
              <a:spcPct val="15000"/>
            </a:spcAft>
            <a:buChar char="••"/>
            <a:tabLst>
              <a:tab pos="2060575" algn="l"/>
            </a:tabLst>
          </a:pPr>
          <a:r>
            <a:rPr lang="en-US" sz="2000" b="1" kern="1200" dirty="0" err="1">
              <a:solidFill>
                <a:schemeClr val="bg1"/>
              </a:solidFill>
            </a:rPr>
            <a:t>Naulong</a:t>
          </a:r>
          <a:r>
            <a:rPr lang="en-US" sz="2000" b="1" kern="1200" dirty="0">
              <a:solidFill>
                <a:schemeClr val="bg1"/>
              </a:solidFill>
            </a:rPr>
            <a:t>	(</a:t>
          </a:r>
          <a:r>
            <a:rPr lang="en-US" sz="2000" b="1" kern="1200" dirty="0" err="1">
              <a:solidFill>
                <a:schemeClr val="bg1"/>
              </a:solidFill>
            </a:rPr>
            <a:t>Balochistan</a:t>
          </a:r>
          <a:r>
            <a:rPr lang="en-US" sz="2000" b="1" kern="1200" dirty="0">
              <a:solidFill>
                <a:schemeClr val="bg1"/>
              </a:solidFill>
            </a:rPr>
            <a:t>)</a:t>
          </a:r>
        </a:p>
        <a:p>
          <a:pPr marL="228600" lvl="1" indent="-228600" algn="l" defTabSz="889000">
            <a:lnSpc>
              <a:spcPct val="90000"/>
            </a:lnSpc>
            <a:spcBef>
              <a:spcPct val="0"/>
            </a:spcBef>
            <a:spcAft>
              <a:spcPct val="15000"/>
            </a:spcAft>
            <a:buChar char="••"/>
            <a:tabLst>
              <a:tab pos="2060575" algn="l"/>
            </a:tabLst>
          </a:pPr>
          <a:r>
            <a:rPr lang="en-US" sz="2000" b="1" kern="1200" dirty="0" err="1">
              <a:solidFill>
                <a:schemeClr val="bg1"/>
              </a:solidFill>
            </a:rPr>
            <a:t>Kurram</a:t>
          </a:r>
          <a:r>
            <a:rPr lang="en-US" sz="2000" b="1" kern="1200" dirty="0">
              <a:solidFill>
                <a:schemeClr val="bg1"/>
              </a:solidFill>
            </a:rPr>
            <a:t> </a:t>
          </a:r>
          <a:r>
            <a:rPr lang="en-US" sz="2000" b="1" kern="1200" dirty="0" err="1">
              <a:solidFill>
                <a:schemeClr val="bg1"/>
              </a:solidFill>
            </a:rPr>
            <a:t>Tangi</a:t>
          </a:r>
          <a:r>
            <a:rPr lang="en-US" sz="2000" b="1" kern="1200" dirty="0">
              <a:solidFill>
                <a:schemeClr val="bg1"/>
              </a:solidFill>
            </a:rPr>
            <a:t>-I 	(KP)</a:t>
          </a:r>
        </a:p>
        <a:p>
          <a:pPr marL="228600" lvl="1" indent="-228600" algn="l" defTabSz="889000">
            <a:lnSpc>
              <a:spcPct val="90000"/>
            </a:lnSpc>
            <a:spcBef>
              <a:spcPct val="0"/>
            </a:spcBef>
            <a:spcAft>
              <a:spcPct val="15000"/>
            </a:spcAft>
            <a:buChar char="••"/>
            <a:tabLst>
              <a:tab pos="2060575" algn="l"/>
            </a:tabLst>
          </a:pPr>
          <a:r>
            <a:rPr lang="en-US" sz="2000" b="1" kern="1200" dirty="0">
              <a:solidFill>
                <a:schemeClr val="bg1"/>
              </a:solidFill>
            </a:rPr>
            <a:t>Sindh Barrage	(Sindh)</a:t>
          </a:r>
        </a:p>
        <a:p>
          <a:pPr marL="228600" lvl="1" indent="-228600" algn="l" defTabSz="889000">
            <a:lnSpc>
              <a:spcPct val="90000"/>
            </a:lnSpc>
            <a:spcBef>
              <a:spcPct val="0"/>
            </a:spcBef>
            <a:spcAft>
              <a:spcPct val="15000"/>
            </a:spcAft>
            <a:buChar char="••"/>
            <a:tabLst>
              <a:tab pos="2060575" algn="l"/>
            </a:tabLst>
          </a:pPr>
          <a:r>
            <a:rPr lang="en-GB" sz="2000" b="1" kern="1200" dirty="0" err="1">
              <a:solidFill>
                <a:schemeClr val="bg1"/>
              </a:solidFill>
              <a:latin typeface="+mn-lt"/>
              <a:ea typeface="+mn-ea"/>
              <a:cs typeface="+mn-cs"/>
            </a:rPr>
            <a:t>Keyal</a:t>
          </a:r>
          <a:r>
            <a:rPr lang="en-GB" sz="2000" b="1" kern="1200" dirty="0">
              <a:solidFill>
                <a:schemeClr val="bg1"/>
              </a:solidFill>
              <a:latin typeface="+mn-lt"/>
              <a:ea typeface="+mn-ea"/>
              <a:cs typeface="+mn-cs"/>
            </a:rPr>
            <a:t> </a:t>
          </a:r>
          <a:r>
            <a:rPr lang="en-GB" sz="2000" b="1" kern="1200" dirty="0" err="1">
              <a:solidFill>
                <a:schemeClr val="bg1"/>
              </a:solidFill>
              <a:latin typeface="+mn-lt"/>
              <a:ea typeface="+mn-ea"/>
              <a:cs typeface="+mn-cs"/>
            </a:rPr>
            <a:t>Khwar</a:t>
          </a:r>
          <a:r>
            <a:rPr lang="en-GB" sz="2000" b="1" kern="1200" dirty="0">
              <a:solidFill>
                <a:schemeClr val="bg1"/>
              </a:solidFill>
              <a:latin typeface="+mn-lt"/>
              <a:ea typeface="+mn-ea"/>
              <a:cs typeface="+mn-cs"/>
            </a:rPr>
            <a:t>	(GB)</a:t>
          </a:r>
          <a:endParaRPr lang="en-US" sz="2000" b="1" kern="1200" dirty="0">
            <a:solidFill>
              <a:schemeClr val="bg1"/>
            </a:solidFill>
          </a:endParaRPr>
        </a:p>
        <a:p>
          <a:pPr marL="228600" lvl="1" indent="-228600" algn="l" defTabSz="889000">
            <a:lnSpc>
              <a:spcPct val="90000"/>
            </a:lnSpc>
            <a:spcBef>
              <a:spcPct val="0"/>
            </a:spcBef>
            <a:spcAft>
              <a:spcPct val="15000"/>
            </a:spcAft>
            <a:buChar char="••"/>
            <a:tabLst>
              <a:tab pos="2060575" algn="l"/>
            </a:tabLst>
          </a:pPr>
          <a:r>
            <a:rPr lang="en-GB" sz="2000" b="1" dirty="0" err="1">
              <a:solidFill>
                <a:schemeClr val="bg1"/>
              </a:solidFill>
              <a:latin typeface="+mn-lt"/>
              <a:ea typeface="+mn-ea"/>
              <a:cs typeface="+mn-cs"/>
            </a:rPr>
            <a:t>Dasu</a:t>
          </a:r>
          <a:r>
            <a:rPr lang="en-GB" sz="2000" b="1" dirty="0">
              <a:solidFill>
                <a:schemeClr val="bg1"/>
              </a:solidFill>
              <a:latin typeface="+mn-lt"/>
              <a:ea typeface="+mn-ea"/>
              <a:cs typeface="+mn-cs"/>
            </a:rPr>
            <a:t> (Stage-I)	(KP)</a:t>
          </a:r>
          <a:endParaRPr lang="en-US" sz="2000" b="1" kern="1200" dirty="0">
            <a:solidFill>
              <a:schemeClr val="bg1"/>
            </a:solidFill>
          </a:endParaRPr>
        </a:p>
        <a:p>
          <a:pPr marL="228600" lvl="1" indent="-228600" algn="l" defTabSz="889000">
            <a:lnSpc>
              <a:spcPct val="90000"/>
            </a:lnSpc>
            <a:spcBef>
              <a:spcPct val="0"/>
            </a:spcBef>
            <a:spcAft>
              <a:spcPct val="15000"/>
            </a:spcAft>
            <a:buChar char="••"/>
            <a:tabLst>
              <a:tab pos="2060575" algn="l"/>
            </a:tabLst>
          </a:pPr>
          <a:r>
            <a:rPr lang="en-GB" sz="2000" b="1" kern="1200" dirty="0" err="1">
              <a:solidFill>
                <a:schemeClr val="bg1"/>
              </a:solidFill>
              <a:latin typeface="+mn-lt"/>
              <a:ea typeface="+mn-ea"/>
              <a:cs typeface="+mn-cs"/>
            </a:rPr>
            <a:t>Tarbela</a:t>
          </a:r>
          <a:r>
            <a:rPr lang="en-GB" sz="2000" b="1" kern="1200" dirty="0">
              <a:solidFill>
                <a:schemeClr val="bg1"/>
              </a:solidFill>
              <a:latin typeface="+mn-lt"/>
              <a:ea typeface="+mn-ea"/>
              <a:cs typeface="+mn-cs"/>
            </a:rPr>
            <a:t> 5</a:t>
          </a:r>
          <a:r>
            <a:rPr lang="en-GB" sz="2000" b="1" kern="1200" baseline="30000" dirty="0">
              <a:solidFill>
                <a:schemeClr val="bg1"/>
              </a:solidFill>
              <a:latin typeface="+mn-lt"/>
              <a:ea typeface="+mn-ea"/>
              <a:cs typeface="+mn-cs"/>
            </a:rPr>
            <a:t>th</a:t>
          </a:r>
          <a:r>
            <a:rPr lang="en-GB" sz="2000" b="1" kern="1200" dirty="0">
              <a:solidFill>
                <a:schemeClr val="bg1"/>
              </a:solidFill>
              <a:latin typeface="+mn-lt"/>
              <a:ea typeface="+mn-ea"/>
              <a:cs typeface="+mn-cs"/>
            </a:rPr>
            <a:t> Ext.	(KP)</a:t>
          </a:r>
          <a:endParaRPr lang="en-US" sz="2000" b="1" kern="1200" dirty="0">
            <a:solidFill>
              <a:schemeClr val="bg1"/>
            </a:solidFill>
            <a:latin typeface="+mn-lt"/>
            <a:ea typeface="+mn-ea"/>
            <a:cs typeface="+mn-cs"/>
          </a:endParaRPr>
        </a:p>
        <a:p>
          <a:pPr marL="228600" lvl="1" indent="-228600" algn="l" defTabSz="889000">
            <a:lnSpc>
              <a:spcPct val="90000"/>
            </a:lnSpc>
            <a:spcBef>
              <a:spcPct val="0"/>
            </a:spcBef>
            <a:spcAft>
              <a:spcPct val="15000"/>
            </a:spcAft>
            <a:buChar char="••"/>
            <a:tabLst>
              <a:tab pos="2060575" algn="l"/>
            </a:tabLst>
          </a:pPr>
          <a:r>
            <a:rPr lang="en-US" sz="2000" b="1" kern="1200" dirty="0">
              <a:solidFill>
                <a:schemeClr val="bg1"/>
              </a:solidFill>
              <a:latin typeface="+mn-lt"/>
              <a:ea typeface="+mn-ea"/>
              <a:cs typeface="+mn-cs"/>
            </a:rPr>
            <a:t>Harpo HPP	(GB)</a:t>
          </a:r>
        </a:p>
      </dsp:txBody>
      <dsp:txXfrm rot="5400000">
        <a:off x="24203" y="1236328"/>
        <a:ext cx="3834833" cy="3708985"/>
      </dsp:txXfrm>
    </dsp:sp>
    <dsp:sp modelId="{405D2C0E-1C49-4411-98EA-C09A42C85007}">
      <dsp:nvSpPr>
        <dsp:cNvPr id="0" name=""/>
        <dsp:cNvSpPr/>
      </dsp:nvSpPr>
      <dsp:spPr>
        <a:xfrm rot="16200000">
          <a:off x="2950515" y="1173404"/>
          <a:ext cx="6181643" cy="3834833"/>
        </a:xfrm>
        <a:prstGeom prst="flowChartManualOperation">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0" tIns="0" rIns="152400" bIns="0" numCol="1" spcCol="1270" anchor="t" anchorCtr="0">
          <a:noAutofit/>
        </a:bodyPr>
        <a:lstStyle/>
        <a:p>
          <a:pPr lvl="0" algn="l" defTabSz="1066800">
            <a:lnSpc>
              <a:spcPct val="90000"/>
            </a:lnSpc>
            <a:spcBef>
              <a:spcPct val="0"/>
            </a:spcBef>
            <a:spcAft>
              <a:spcPts val="600"/>
            </a:spcAft>
          </a:pPr>
          <a:r>
            <a:rPr lang="en-US" sz="2400" b="1" kern="1200" dirty="0">
              <a:solidFill>
                <a:schemeClr val="bg1"/>
              </a:solidFill>
            </a:rPr>
            <a:t>MEDIUM </a:t>
          </a:r>
          <a:r>
            <a:rPr lang="en-US" sz="2400" b="1" kern="1200" dirty="0">
              <a:solidFill>
                <a:prstClr val="black"/>
              </a:solidFill>
              <a:latin typeface="Calibri"/>
              <a:ea typeface="+mn-ea"/>
              <a:cs typeface="+mn-cs"/>
            </a:rPr>
            <a:t>TERM - 2030</a:t>
          </a:r>
        </a:p>
        <a:p>
          <a:pPr lvl="0" algn="l" defTabSz="1066800">
            <a:lnSpc>
              <a:spcPct val="90000"/>
            </a:lnSpc>
            <a:spcBef>
              <a:spcPct val="0"/>
            </a:spcBef>
            <a:spcAft>
              <a:spcPts val="600"/>
            </a:spcAft>
          </a:pPr>
          <a:r>
            <a:rPr lang="en-US" sz="2400" b="1" kern="1200" dirty="0">
              <a:solidFill>
                <a:schemeClr val="bg1"/>
              </a:solidFill>
            </a:rPr>
            <a:t>8 MAF / 16,000 MW</a:t>
          </a:r>
        </a:p>
        <a:p>
          <a:pPr marL="228600" lvl="1" indent="-228600" algn="l" defTabSz="889000">
            <a:lnSpc>
              <a:spcPct val="90000"/>
            </a:lnSpc>
            <a:spcBef>
              <a:spcPct val="0"/>
            </a:spcBef>
            <a:spcAft>
              <a:spcPts val="0"/>
            </a:spcAft>
            <a:buChar char="••"/>
            <a:tabLst>
              <a:tab pos="2060575" algn="l"/>
            </a:tabLst>
          </a:pPr>
          <a:r>
            <a:rPr lang="en-US" sz="2000" b="1" kern="1200" dirty="0">
              <a:solidFill>
                <a:schemeClr val="bg1"/>
              </a:solidFill>
            </a:rPr>
            <a:t>DBD 	(GB)</a:t>
          </a:r>
        </a:p>
        <a:p>
          <a:pPr marL="228600" lvl="1" indent="-228600" algn="l" defTabSz="889000">
            <a:lnSpc>
              <a:spcPct val="90000"/>
            </a:lnSpc>
            <a:spcBef>
              <a:spcPct val="0"/>
            </a:spcBef>
            <a:spcAft>
              <a:spcPts val="0"/>
            </a:spcAft>
            <a:buChar char="••"/>
            <a:tabLst>
              <a:tab pos="2060575" algn="l"/>
            </a:tabLst>
          </a:pPr>
          <a:r>
            <a:rPr lang="en-US" sz="2000" b="1" kern="1200" dirty="0" err="1">
              <a:solidFill>
                <a:schemeClr val="bg1"/>
              </a:solidFill>
            </a:rPr>
            <a:t>Kurram</a:t>
          </a:r>
          <a:r>
            <a:rPr lang="en-US" sz="2000" b="1" kern="1200" dirty="0">
              <a:solidFill>
                <a:schemeClr val="bg1"/>
              </a:solidFill>
            </a:rPr>
            <a:t> </a:t>
          </a:r>
          <a:r>
            <a:rPr lang="en-US" sz="2000" b="1" kern="1200" dirty="0" err="1">
              <a:solidFill>
                <a:schemeClr val="bg1"/>
              </a:solidFill>
            </a:rPr>
            <a:t>Tangi</a:t>
          </a:r>
          <a:r>
            <a:rPr lang="en-US" sz="2000" b="1" kern="1200" dirty="0">
              <a:solidFill>
                <a:schemeClr val="bg1"/>
              </a:solidFill>
            </a:rPr>
            <a:t>-II	(KP)</a:t>
          </a:r>
        </a:p>
        <a:p>
          <a:pPr marL="228600" lvl="1" indent="-228600" algn="l" defTabSz="889000">
            <a:lnSpc>
              <a:spcPct val="90000"/>
            </a:lnSpc>
            <a:spcBef>
              <a:spcPct val="0"/>
            </a:spcBef>
            <a:spcAft>
              <a:spcPts val="0"/>
            </a:spcAft>
            <a:buChar char="••"/>
            <a:tabLst>
              <a:tab pos="2060575" algn="l"/>
            </a:tabLst>
          </a:pPr>
          <a:r>
            <a:rPr lang="en-US" sz="2000" b="1" kern="1200" dirty="0" err="1">
              <a:solidFill>
                <a:schemeClr val="bg1"/>
              </a:solidFill>
            </a:rPr>
            <a:t>Chiniot</a:t>
          </a:r>
          <a:r>
            <a:rPr lang="en-US" sz="2000" b="1" kern="1200" dirty="0">
              <a:solidFill>
                <a:schemeClr val="bg1"/>
              </a:solidFill>
            </a:rPr>
            <a:t>	(Punjab)</a:t>
          </a:r>
        </a:p>
        <a:p>
          <a:pPr marL="228600" lvl="1" indent="-228600" algn="l" defTabSz="889000">
            <a:lnSpc>
              <a:spcPct val="90000"/>
            </a:lnSpc>
            <a:spcBef>
              <a:spcPct val="0"/>
            </a:spcBef>
            <a:spcAft>
              <a:spcPts val="0"/>
            </a:spcAft>
            <a:buChar char="••"/>
            <a:tabLst>
              <a:tab pos="2060575" algn="l"/>
            </a:tabLst>
          </a:pPr>
          <a:r>
            <a:rPr lang="en-US" sz="2000" b="1" kern="1200" dirty="0">
              <a:solidFill>
                <a:schemeClr val="bg1"/>
              </a:solidFill>
            </a:rPr>
            <a:t>Bara	(KP)</a:t>
          </a:r>
        </a:p>
        <a:p>
          <a:pPr marL="228600" lvl="1" indent="-228600" algn="l" defTabSz="889000">
            <a:lnSpc>
              <a:spcPct val="90000"/>
            </a:lnSpc>
            <a:spcBef>
              <a:spcPct val="0"/>
            </a:spcBef>
            <a:spcAft>
              <a:spcPts val="0"/>
            </a:spcAft>
            <a:buChar char="••"/>
            <a:tabLst>
              <a:tab pos="2060575" algn="l"/>
            </a:tabLst>
          </a:pPr>
          <a:r>
            <a:rPr lang="en-US" sz="2000" b="1" kern="1200" dirty="0">
              <a:solidFill>
                <a:prstClr val="black"/>
              </a:solidFill>
              <a:latin typeface="Calibri"/>
              <a:ea typeface="+mn-ea"/>
              <a:cs typeface="+mn-cs"/>
            </a:rPr>
            <a:t>Tank </a:t>
          </a:r>
          <a:r>
            <a:rPr lang="en-US" sz="2000" b="1" kern="1200" dirty="0" err="1">
              <a:solidFill>
                <a:prstClr val="black"/>
              </a:solidFill>
              <a:latin typeface="Calibri"/>
              <a:ea typeface="+mn-ea"/>
              <a:cs typeface="+mn-cs"/>
            </a:rPr>
            <a:t>Zam</a:t>
          </a:r>
          <a:r>
            <a:rPr lang="en-US" sz="2000" b="1" kern="1200" dirty="0">
              <a:solidFill>
                <a:prstClr val="black"/>
              </a:solidFill>
              <a:latin typeface="Calibri"/>
              <a:ea typeface="+mn-ea"/>
              <a:cs typeface="+mn-cs"/>
            </a:rPr>
            <a:t>	(KP)</a:t>
          </a:r>
        </a:p>
        <a:p>
          <a:pPr marL="228600" lvl="1" indent="-228600" algn="l" defTabSz="889000">
            <a:lnSpc>
              <a:spcPct val="90000"/>
            </a:lnSpc>
            <a:spcBef>
              <a:spcPct val="0"/>
            </a:spcBef>
            <a:spcAft>
              <a:spcPts val="0"/>
            </a:spcAft>
            <a:buChar char="••"/>
            <a:tabLst>
              <a:tab pos="2060575" algn="l"/>
            </a:tabLst>
          </a:pPr>
          <a:r>
            <a:rPr lang="en-US" sz="2000" b="1" kern="1200" dirty="0" err="1">
              <a:solidFill>
                <a:prstClr val="black"/>
              </a:solidFill>
              <a:latin typeface="Calibri"/>
              <a:ea typeface="+mn-ea"/>
              <a:cs typeface="+mn-cs"/>
            </a:rPr>
            <a:t>Murunj</a:t>
          </a:r>
          <a:r>
            <a:rPr lang="en-US" sz="2000" b="1" kern="1200" dirty="0">
              <a:solidFill>
                <a:prstClr val="black"/>
              </a:solidFill>
              <a:latin typeface="Calibri"/>
              <a:ea typeface="+mn-ea"/>
              <a:cs typeface="+mn-cs"/>
            </a:rPr>
            <a:t>	(Punjab)</a:t>
          </a:r>
        </a:p>
        <a:p>
          <a:pPr marL="228600" lvl="1" indent="-228600" algn="l" defTabSz="889000">
            <a:lnSpc>
              <a:spcPct val="90000"/>
            </a:lnSpc>
            <a:spcBef>
              <a:spcPct val="0"/>
            </a:spcBef>
            <a:spcAft>
              <a:spcPts val="0"/>
            </a:spcAft>
            <a:buChar char="••"/>
            <a:tabLst>
              <a:tab pos="2060575" algn="l"/>
            </a:tabLst>
          </a:pPr>
          <a:r>
            <a:rPr lang="en-US" sz="2000" b="1" kern="1200" dirty="0" err="1">
              <a:solidFill>
                <a:prstClr val="black"/>
              </a:solidFill>
              <a:latin typeface="Calibri"/>
              <a:ea typeface="+mn-ea"/>
              <a:cs typeface="+mn-cs"/>
            </a:rPr>
            <a:t>Hingol</a:t>
          </a:r>
          <a:r>
            <a:rPr lang="en-US" sz="2000" b="1" kern="1200" dirty="0">
              <a:solidFill>
                <a:prstClr val="black"/>
              </a:solidFill>
              <a:latin typeface="Calibri"/>
              <a:ea typeface="+mn-ea"/>
              <a:cs typeface="+mn-cs"/>
            </a:rPr>
            <a:t>	(</a:t>
          </a:r>
          <a:r>
            <a:rPr lang="en-US" sz="2000" b="1" kern="1200" dirty="0" err="1">
              <a:solidFill>
                <a:prstClr val="black"/>
              </a:solidFill>
              <a:latin typeface="Calibri"/>
              <a:ea typeface="+mn-ea"/>
              <a:cs typeface="+mn-cs"/>
            </a:rPr>
            <a:t>Balochistan</a:t>
          </a:r>
          <a:r>
            <a:rPr lang="en-US" sz="2000" b="1" kern="1200" dirty="0">
              <a:solidFill>
                <a:prstClr val="black"/>
              </a:solidFill>
              <a:latin typeface="Calibri"/>
              <a:ea typeface="+mn-ea"/>
              <a:cs typeface="+mn-cs"/>
            </a:rPr>
            <a:t>)</a:t>
          </a:r>
        </a:p>
        <a:p>
          <a:pPr marL="228600" lvl="1" indent="-228600" algn="l" defTabSz="889000">
            <a:lnSpc>
              <a:spcPct val="90000"/>
            </a:lnSpc>
            <a:spcBef>
              <a:spcPct val="0"/>
            </a:spcBef>
            <a:spcAft>
              <a:spcPts val="0"/>
            </a:spcAft>
            <a:buChar char="••"/>
            <a:tabLst>
              <a:tab pos="2060575" algn="l"/>
            </a:tabLst>
          </a:pPr>
          <a:r>
            <a:rPr lang="en-US" sz="2000" b="1" kern="1200" dirty="0" err="1">
              <a:solidFill>
                <a:schemeClr val="bg1"/>
              </a:solidFill>
            </a:rPr>
            <a:t>Dudhnial</a:t>
          </a:r>
          <a:r>
            <a:rPr lang="en-US" sz="2000" b="1" kern="1200" dirty="0">
              <a:solidFill>
                <a:schemeClr val="bg1"/>
              </a:solidFill>
            </a:rPr>
            <a:t>	(AJK)</a:t>
          </a:r>
          <a:endParaRPr lang="en-US" sz="2000" b="1" kern="1200" dirty="0">
            <a:solidFill>
              <a:prstClr val="black"/>
            </a:solidFill>
            <a:latin typeface="Calibri"/>
            <a:ea typeface="+mn-ea"/>
            <a:cs typeface="+mn-cs"/>
          </a:endParaRPr>
        </a:p>
        <a:p>
          <a:pPr marL="228600" lvl="1" indent="-228600" algn="l" defTabSz="889000">
            <a:lnSpc>
              <a:spcPct val="90000"/>
            </a:lnSpc>
            <a:spcBef>
              <a:spcPct val="0"/>
            </a:spcBef>
            <a:spcAft>
              <a:spcPts val="0"/>
            </a:spcAft>
            <a:buChar char="••"/>
            <a:tabLst>
              <a:tab pos="2060575" algn="l"/>
            </a:tabLst>
          </a:pPr>
          <a:r>
            <a:rPr lang="en-GB" sz="2000" b="1" kern="1200" dirty="0" err="1">
              <a:solidFill>
                <a:schemeClr val="bg1"/>
              </a:solidFill>
              <a:latin typeface="+mn-lt"/>
              <a:ea typeface="+mn-ea"/>
              <a:cs typeface="+mn-cs"/>
            </a:rPr>
            <a:t>Thakot</a:t>
          </a:r>
          <a:r>
            <a:rPr lang="en-GB" sz="2000" b="1" kern="1200" dirty="0">
              <a:solidFill>
                <a:schemeClr val="bg1"/>
              </a:solidFill>
              <a:latin typeface="+mn-lt"/>
              <a:ea typeface="+mn-ea"/>
              <a:cs typeface="+mn-cs"/>
            </a:rPr>
            <a:t> 	(KP)</a:t>
          </a:r>
          <a:endParaRPr lang="en-US" sz="2000" b="1" kern="1200" dirty="0">
            <a:solidFill>
              <a:schemeClr val="bg1"/>
            </a:solidFill>
            <a:latin typeface="Calibri"/>
            <a:ea typeface="+mn-ea"/>
            <a:cs typeface="+mn-cs"/>
          </a:endParaRPr>
        </a:p>
        <a:p>
          <a:pPr marL="228600" lvl="1" indent="-228600" algn="l" defTabSz="889000">
            <a:lnSpc>
              <a:spcPct val="90000"/>
            </a:lnSpc>
            <a:spcBef>
              <a:spcPct val="0"/>
            </a:spcBef>
            <a:spcAft>
              <a:spcPts val="0"/>
            </a:spcAft>
            <a:buChar char="••"/>
            <a:tabLst>
              <a:tab pos="2060575" algn="l"/>
            </a:tabLst>
          </a:pPr>
          <a:r>
            <a:rPr lang="en-US" sz="2000" b="1" kern="1200" dirty="0" err="1">
              <a:solidFill>
                <a:schemeClr val="bg1"/>
              </a:solidFill>
              <a:latin typeface="+mn-lt"/>
              <a:ea typeface="+mn-ea"/>
              <a:cs typeface="+mn-cs"/>
            </a:rPr>
            <a:t>Patan</a:t>
          </a:r>
          <a:r>
            <a:rPr lang="en-US" sz="2000" b="1" kern="1200" dirty="0">
              <a:solidFill>
                <a:schemeClr val="bg1"/>
              </a:solidFill>
              <a:latin typeface="+mn-lt"/>
              <a:ea typeface="+mn-ea"/>
              <a:cs typeface="+mn-cs"/>
            </a:rPr>
            <a:t>	(KP)</a:t>
          </a:r>
        </a:p>
        <a:p>
          <a:pPr marL="228600" lvl="1" indent="-228600" algn="l" defTabSz="889000">
            <a:lnSpc>
              <a:spcPct val="90000"/>
            </a:lnSpc>
            <a:spcBef>
              <a:spcPct val="0"/>
            </a:spcBef>
            <a:spcAft>
              <a:spcPts val="0"/>
            </a:spcAft>
            <a:buChar char="••"/>
            <a:tabLst>
              <a:tab pos="2060575" algn="l"/>
            </a:tabLst>
          </a:pPr>
          <a:r>
            <a:rPr lang="en-GB" sz="2000" b="1" kern="1200" dirty="0" err="1">
              <a:solidFill>
                <a:schemeClr val="bg1"/>
              </a:solidFill>
              <a:latin typeface="+mn-lt"/>
              <a:ea typeface="+mn-ea"/>
              <a:cs typeface="+mn-cs"/>
            </a:rPr>
            <a:t>Dasu</a:t>
          </a:r>
          <a:r>
            <a:rPr lang="en-GB" sz="2000" b="1" kern="1200" dirty="0">
              <a:solidFill>
                <a:schemeClr val="bg1"/>
              </a:solidFill>
              <a:latin typeface="+mn-lt"/>
              <a:ea typeface="+mn-ea"/>
              <a:cs typeface="+mn-cs"/>
            </a:rPr>
            <a:t> (Stage-II)	(KP)</a:t>
          </a:r>
          <a:endParaRPr lang="en-US" sz="2000" b="1" kern="1200" dirty="0">
            <a:solidFill>
              <a:schemeClr val="bg1"/>
            </a:solidFill>
            <a:latin typeface="+mn-lt"/>
            <a:ea typeface="+mn-ea"/>
            <a:cs typeface="+mn-cs"/>
          </a:endParaRPr>
        </a:p>
        <a:p>
          <a:pPr marL="228600" lvl="1" indent="-228600" algn="l" defTabSz="889000">
            <a:lnSpc>
              <a:spcPct val="90000"/>
            </a:lnSpc>
            <a:spcBef>
              <a:spcPct val="0"/>
            </a:spcBef>
            <a:spcAft>
              <a:spcPts val="0"/>
            </a:spcAft>
            <a:buChar char="••"/>
            <a:tabLst>
              <a:tab pos="2060575" algn="l"/>
            </a:tabLst>
          </a:pPr>
          <a:r>
            <a:rPr lang="en-GB" sz="2000" b="1" kern="1200" dirty="0">
              <a:solidFill>
                <a:schemeClr val="bg1"/>
              </a:solidFill>
              <a:latin typeface="+mn-lt"/>
              <a:ea typeface="+mn-ea"/>
              <a:cs typeface="+mn-cs"/>
            </a:rPr>
            <a:t>Lower </a:t>
          </a:r>
          <a:r>
            <a:rPr lang="en-GB" sz="2000" b="1" kern="1200" dirty="0" err="1">
              <a:solidFill>
                <a:schemeClr val="bg1"/>
              </a:solidFill>
              <a:latin typeface="+mn-lt"/>
              <a:ea typeface="+mn-ea"/>
              <a:cs typeface="+mn-cs"/>
            </a:rPr>
            <a:t>Palas</a:t>
          </a:r>
          <a:r>
            <a:rPr lang="en-GB" sz="2000" b="1" kern="1200" dirty="0">
              <a:solidFill>
                <a:schemeClr val="bg1"/>
              </a:solidFill>
              <a:latin typeface="+mn-lt"/>
              <a:ea typeface="+mn-ea"/>
              <a:cs typeface="+mn-cs"/>
            </a:rPr>
            <a:t>	(KP)</a:t>
          </a:r>
          <a:endParaRPr lang="en-US" sz="2000" b="1" kern="1200" dirty="0">
            <a:solidFill>
              <a:schemeClr val="bg1"/>
            </a:solidFill>
            <a:latin typeface="+mn-lt"/>
            <a:ea typeface="+mn-ea"/>
            <a:cs typeface="+mn-cs"/>
          </a:endParaRPr>
        </a:p>
        <a:p>
          <a:pPr marL="228600" lvl="1" indent="-228600" algn="l" defTabSz="889000">
            <a:lnSpc>
              <a:spcPct val="90000"/>
            </a:lnSpc>
            <a:spcBef>
              <a:spcPct val="0"/>
            </a:spcBef>
            <a:spcAft>
              <a:spcPts val="0"/>
            </a:spcAft>
            <a:buChar char="••"/>
            <a:tabLst>
              <a:tab pos="2060575" algn="l"/>
            </a:tabLst>
          </a:pPr>
          <a:r>
            <a:rPr lang="en-US" sz="2000" b="1" kern="1200" dirty="0" err="1">
              <a:solidFill>
                <a:schemeClr val="bg1"/>
              </a:solidFill>
              <a:latin typeface="+mn-lt"/>
              <a:ea typeface="+mn-ea"/>
              <a:cs typeface="+mn-cs"/>
            </a:rPr>
            <a:t>Phandar</a:t>
          </a:r>
          <a:r>
            <a:rPr lang="en-US" sz="2000" b="1" kern="1200" dirty="0">
              <a:solidFill>
                <a:schemeClr val="bg1"/>
              </a:solidFill>
              <a:latin typeface="+mn-lt"/>
              <a:ea typeface="+mn-ea"/>
              <a:cs typeface="+mn-cs"/>
            </a:rPr>
            <a:t>	(GB)</a:t>
          </a:r>
        </a:p>
        <a:p>
          <a:pPr marL="228600" lvl="1" indent="-228600" algn="l" defTabSz="889000">
            <a:lnSpc>
              <a:spcPct val="90000"/>
            </a:lnSpc>
            <a:spcBef>
              <a:spcPct val="0"/>
            </a:spcBef>
            <a:spcAft>
              <a:spcPts val="0"/>
            </a:spcAft>
            <a:buChar char="••"/>
            <a:tabLst>
              <a:tab pos="2060575" algn="l"/>
            </a:tabLst>
          </a:pPr>
          <a:r>
            <a:rPr lang="en-US" sz="2000" b="1" kern="1200" dirty="0">
              <a:solidFill>
                <a:schemeClr val="bg1"/>
              </a:solidFill>
              <a:latin typeface="+mn-lt"/>
              <a:ea typeface="+mn-ea"/>
              <a:cs typeface="+mn-cs"/>
            </a:rPr>
            <a:t>Basho 	(GB)</a:t>
          </a:r>
          <a:endParaRPr lang="x-none" sz="2000" kern="1200" dirty="0">
            <a:solidFill>
              <a:schemeClr val="bg1"/>
            </a:solidFill>
          </a:endParaRPr>
        </a:p>
      </dsp:txBody>
      <dsp:txXfrm rot="5400000">
        <a:off x="4123920" y="1236328"/>
        <a:ext cx="3834833" cy="3708985"/>
      </dsp:txXfrm>
    </dsp:sp>
    <dsp:sp modelId="{1B9D0C92-39D4-479D-817B-9256DB2FC6ED}">
      <dsp:nvSpPr>
        <dsp:cNvPr id="0" name=""/>
        <dsp:cNvSpPr/>
      </dsp:nvSpPr>
      <dsp:spPr>
        <a:xfrm rot="16200000">
          <a:off x="7072961" y="1173404"/>
          <a:ext cx="6181643" cy="3834833"/>
        </a:xfrm>
        <a:prstGeom prst="flowChartManualOperation">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0" tIns="0" rIns="152400" bIns="0" numCol="1" spcCol="1270" anchor="t" anchorCtr="0">
          <a:noAutofit/>
        </a:bodyPr>
        <a:lstStyle/>
        <a:p>
          <a:pPr lvl="0" algn="l" defTabSz="1066800">
            <a:lnSpc>
              <a:spcPct val="100000"/>
            </a:lnSpc>
            <a:spcBef>
              <a:spcPct val="0"/>
            </a:spcBef>
            <a:spcAft>
              <a:spcPts val="0"/>
            </a:spcAft>
          </a:pPr>
          <a:r>
            <a:rPr lang="en-US" sz="2400" b="1" kern="1200" dirty="0">
              <a:solidFill>
                <a:schemeClr val="bg1"/>
              </a:solidFill>
            </a:rPr>
            <a:t>LONG TERM - </a:t>
          </a:r>
          <a:r>
            <a:rPr lang="en-US" sz="2400" b="1" kern="1200" dirty="0">
              <a:solidFill>
                <a:prstClr val="black"/>
              </a:solidFill>
              <a:latin typeface="Calibri"/>
              <a:ea typeface="+mn-ea"/>
              <a:cs typeface="+mn-cs"/>
            </a:rPr>
            <a:t>2050</a:t>
          </a:r>
        </a:p>
        <a:p>
          <a:pPr lvl="0" algn="l" defTabSz="1066800">
            <a:lnSpc>
              <a:spcPct val="100000"/>
            </a:lnSpc>
            <a:spcBef>
              <a:spcPct val="0"/>
            </a:spcBef>
            <a:spcAft>
              <a:spcPts val="0"/>
            </a:spcAft>
          </a:pPr>
          <a:r>
            <a:rPr lang="en-US" sz="2400" b="1" kern="1200" dirty="0">
              <a:solidFill>
                <a:schemeClr val="bg1"/>
              </a:solidFill>
            </a:rPr>
            <a:t>28 </a:t>
          </a:r>
          <a:r>
            <a:rPr lang="en-US" sz="2400" b="1" kern="1200" dirty="0">
              <a:solidFill>
                <a:prstClr val="black"/>
              </a:solidFill>
              <a:latin typeface="Calibri"/>
              <a:ea typeface="+mn-ea"/>
              <a:cs typeface="+mn-cs"/>
            </a:rPr>
            <a:t>MAF / 18</a:t>
          </a:r>
          <a:r>
            <a:rPr lang="en-US" sz="2400" b="1" kern="1200" dirty="0">
              <a:solidFill>
                <a:schemeClr val="bg1"/>
              </a:solidFill>
            </a:rPr>
            <a:t>,400 MW</a:t>
          </a:r>
        </a:p>
        <a:p>
          <a:pPr lvl="0" algn="l" defTabSz="1066800">
            <a:lnSpc>
              <a:spcPct val="100000"/>
            </a:lnSpc>
            <a:spcBef>
              <a:spcPct val="0"/>
            </a:spcBef>
            <a:spcAft>
              <a:spcPts val="0"/>
            </a:spcAft>
          </a:pPr>
          <a:r>
            <a:rPr lang="en-US" sz="1200" b="1" kern="1200" dirty="0">
              <a:solidFill>
                <a:prstClr val="black"/>
              </a:solidFill>
              <a:latin typeface="Calibri"/>
              <a:ea typeface="+mn-ea"/>
              <a:cs typeface="+mn-cs"/>
            </a:rPr>
            <a:t> </a:t>
          </a:r>
          <a:endParaRPr lang="en-US" sz="800" b="1" kern="1200" dirty="0">
            <a:solidFill>
              <a:prstClr val="black"/>
            </a:solidFill>
            <a:latin typeface="Calibri"/>
            <a:ea typeface="+mn-ea"/>
            <a:cs typeface="+mn-cs"/>
          </a:endParaRPr>
        </a:p>
        <a:p>
          <a:pPr marL="228600" lvl="1" indent="-228600" algn="l" defTabSz="889000">
            <a:lnSpc>
              <a:spcPct val="90000"/>
            </a:lnSpc>
            <a:spcBef>
              <a:spcPct val="0"/>
            </a:spcBef>
            <a:spcAft>
              <a:spcPts val="600"/>
            </a:spcAft>
            <a:buChar char="••"/>
            <a:tabLst>
              <a:tab pos="1828800" algn="l"/>
            </a:tabLst>
          </a:pPr>
          <a:r>
            <a:rPr lang="en-US" sz="2000" b="1" kern="1200" dirty="0" err="1">
              <a:solidFill>
                <a:schemeClr val="bg1"/>
              </a:solidFill>
            </a:rPr>
            <a:t>Shyok</a:t>
          </a:r>
          <a:r>
            <a:rPr lang="en-US" sz="2000" b="1" kern="1200" dirty="0">
              <a:solidFill>
                <a:schemeClr val="bg1"/>
              </a:solidFill>
            </a:rPr>
            <a:t>	(GB)</a:t>
          </a:r>
        </a:p>
        <a:p>
          <a:pPr marL="228600" lvl="1" indent="-228600" algn="l" defTabSz="889000">
            <a:lnSpc>
              <a:spcPct val="90000"/>
            </a:lnSpc>
            <a:spcBef>
              <a:spcPct val="0"/>
            </a:spcBef>
            <a:spcAft>
              <a:spcPct val="15000"/>
            </a:spcAft>
            <a:buChar char="••"/>
            <a:tabLst>
              <a:tab pos="1828800" algn="l"/>
            </a:tabLst>
          </a:pPr>
          <a:r>
            <a:rPr lang="en-US" sz="2000" b="1" kern="1200" dirty="0">
              <a:solidFill>
                <a:schemeClr val="bg1"/>
              </a:solidFill>
            </a:rPr>
            <a:t>KBD	(Punjab)</a:t>
          </a:r>
        </a:p>
        <a:p>
          <a:pPr marL="228600" lvl="1" indent="-228600" algn="l" defTabSz="889000">
            <a:lnSpc>
              <a:spcPct val="90000"/>
            </a:lnSpc>
            <a:spcBef>
              <a:spcPct val="0"/>
            </a:spcBef>
            <a:spcAft>
              <a:spcPct val="15000"/>
            </a:spcAft>
            <a:buChar char="••"/>
            <a:tabLst>
              <a:tab pos="1828800" algn="l"/>
            </a:tabLst>
          </a:pPr>
          <a:r>
            <a:rPr lang="en-US" sz="2000" b="1" kern="1200" dirty="0" err="1">
              <a:solidFill>
                <a:schemeClr val="bg1"/>
              </a:solidFill>
            </a:rPr>
            <a:t>Skardu</a:t>
          </a:r>
          <a:r>
            <a:rPr lang="en-US" sz="2000" b="1" kern="1200" dirty="0">
              <a:solidFill>
                <a:schemeClr val="bg1"/>
              </a:solidFill>
            </a:rPr>
            <a:t>	(GB)</a:t>
          </a:r>
        </a:p>
        <a:p>
          <a:pPr marL="228600" lvl="1" indent="-228600" algn="l" defTabSz="889000">
            <a:lnSpc>
              <a:spcPct val="90000"/>
            </a:lnSpc>
            <a:spcBef>
              <a:spcPct val="0"/>
            </a:spcBef>
            <a:spcAft>
              <a:spcPct val="15000"/>
            </a:spcAft>
            <a:buChar char="••"/>
            <a:tabLst>
              <a:tab pos="1828800" algn="l"/>
            </a:tabLst>
          </a:pPr>
          <a:r>
            <a:rPr lang="en-US" sz="2000" b="1" kern="1200" dirty="0">
              <a:solidFill>
                <a:schemeClr val="bg1"/>
              </a:solidFill>
            </a:rPr>
            <a:t>Mid </a:t>
          </a:r>
          <a:r>
            <a:rPr lang="en-US" sz="2000" b="1" kern="1200" dirty="0" err="1">
              <a:solidFill>
                <a:schemeClr val="bg1"/>
              </a:solidFill>
            </a:rPr>
            <a:t>Ranjha</a:t>
          </a:r>
          <a:r>
            <a:rPr lang="en-US" sz="2000" b="1" kern="1200" dirty="0">
              <a:solidFill>
                <a:schemeClr val="bg1"/>
              </a:solidFill>
            </a:rPr>
            <a:t>	(Punjab)</a:t>
          </a:r>
        </a:p>
        <a:p>
          <a:pPr marL="228600" lvl="1" indent="-228600" algn="l" defTabSz="889000">
            <a:lnSpc>
              <a:spcPct val="90000"/>
            </a:lnSpc>
            <a:spcBef>
              <a:spcPct val="0"/>
            </a:spcBef>
            <a:spcAft>
              <a:spcPct val="15000"/>
            </a:spcAft>
            <a:buChar char="••"/>
            <a:tabLst>
              <a:tab pos="1828800" algn="l"/>
            </a:tabLst>
          </a:pPr>
          <a:r>
            <a:rPr lang="en-US" sz="2000" b="1" kern="1200" dirty="0" err="1">
              <a:solidFill>
                <a:schemeClr val="bg1"/>
              </a:solidFill>
            </a:rPr>
            <a:t>Akhori</a:t>
          </a:r>
          <a:r>
            <a:rPr lang="en-US" sz="2000" b="1" kern="1200" dirty="0">
              <a:solidFill>
                <a:schemeClr val="bg1"/>
              </a:solidFill>
            </a:rPr>
            <a:t>	(Punjab)</a:t>
          </a:r>
        </a:p>
        <a:p>
          <a:pPr marL="228600" lvl="1" indent="-228600" algn="l" defTabSz="889000">
            <a:lnSpc>
              <a:spcPct val="90000"/>
            </a:lnSpc>
            <a:spcBef>
              <a:spcPct val="0"/>
            </a:spcBef>
            <a:spcAft>
              <a:spcPct val="15000"/>
            </a:spcAft>
            <a:buChar char="••"/>
            <a:tabLst>
              <a:tab pos="1828800" algn="l"/>
            </a:tabLst>
          </a:pPr>
          <a:r>
            <a:rPr lang="en-US" sz="2000" b="1" kern="1200" dirty="0" err="1">
              <a:solidFill>
                <a:schemeClr val="bg1"/>
              </a:solidFill>
            </a:rPr>
            <a:t>Dhok</a:t>
          </a:r>
          <a:r>
            <a:rPr lang="en-US" sz="2000" b="1" kern="1200" dirty="0">
              <a:solidFill>
                <a:schemeClr val="bg1"/>
              </a:solidFill>
            </a:rPr>
            <a:t> </a:t>
          </a:r>
          <a:r>
            <a:rPr lang="en-US" sz="2000" b="1" kern="1200" dirty="0" err="1">
              <a:solidFill>
                <a:schemeClr val="bg1"/>
              </a:solidFill>
            </a:rPr>
            <a:t>Abbaki</a:t>
          </a:r>
          <a:r>
            <a:rPr lang="en-US" sz="2000" b="1" kern="1200" dirty="0">
              <a:solidFill>
                <a:schemeClr val="bg1"/>
              </a:solidFill>
            </a:rPr>
            <a:t>	(Punjab)</a:t>
          </a:r>
        </a:p>
        <a:p>
          <a:pPr marL="228600" lvl="1" indent="-228600" algn="l" defTabSz="889000">
            <a:lnSpc>
              <a:spcPct val="90000"/>
            </a:lnSpc>
            <a:spcBef>
              <a:spcPct val="0"/>
            </a:spcBef>
            <a:spcAft>
              <a:spcPct val="15000"/>
            </a:spcAft>
            <a:buChar char="••"/>
            <a:tabLst>
              <a:tab pos="1828800" algn="l"/>
            </a:tabLst>
          </a:pPr>
          <a:r>
            <a:rPr lang="en-US" sz="2000" b="1" kern="1200" dirty="0" err="1">
              <a:solidFill>
                <a:schemeClr val="bg1"/>
              </a:solidFill>
            </a:rPr>
            <a:t>Rohtas</a:t>
          </a:r>
          <a:r>
            <a:rPr lang="en-US" sz="2000" b="1" kern="1200" dirty="0">
              <a:solidFill>
                <a:schemeClr val="bg1"/>
              </a:solidFill>
            </a:rPr>
            <a:t>	(Punjab)</a:t>
          </a:r>
        </a:p>
        <a:p>
          <a:pPr marL="228600" lvl="1" indent="-228600" algn="l" defTabSz="889000">
            <a:lnSpc>
              <a:spcPct val="90000"/>
            </a:lnSpc>
            <a:spcBef>
              <a:spcPct val="0"/>
            </a:spcBef>
            <a:spcAft>
              <a:spcPct val="15000"/>
            </a:spcAft>
            <a:buChar char="••"/>
            <a:tabLst>
              <a:tab pos="1828800" algn="l"/>
            </a:tabLst>
          </a:pPr>
          <a:r>
            <a:rPr lang="en-US" sz="2000" b="1" kern="1200" dirty="0" err="1">
              <a:solidFill>
                <a:schemeClr val="bg1"/>
              </a:solidFill>
              <a:latin typeface="+mn-lt"/>
              <a:ea typeface="+mn-ea"/>
              <a:cs typeface="+mn-cs"/>
            </a:rPr>
            <a:t>Bunji</a:t>
          </a:r>
          <a:r>
            <a:rPr lang="en-US" sz="2000" b="1" kern="1200" dirty="0">
              <a:solidFill>
                <a:schemeClr val="bg1"/>
              </a:solidFill>
              <a:latin typeface="+mn-lt"/>
              <a:ea typeface="+mn-ea"/>
              <a:cs typeface="+mn-cs"/>
            </a:rPr>
            <a:t>	(GB)</a:t>
          </a:r>
          <a:endParaRPr lang="en-US" sz="2000" b="1" kern="1200" dirty="0">
            <a:solidFill>
              <a:schemeClr val="bg1"/>
            </a:solidFill>
          </a:endParaRPr>
        </a:p>
        <a:p>
          <a:pPr marL="228600" lvl="1" indent="-228600" algn="l" defTabSz="889000">
            <a:lnSpc>
              <a:spcPct val="90000"/>
            </a:lnSpc>
            <a:spcBef>
              <a:spcPct val="0"/>
            </a:spcBef>
            <a:spcAft>
              <a:spcPct val="15000"/>
            </a:spcAft>
            <a:buChar char="••"/>
            <a:tabLst>
              <a:tab pos="1828800" algn="l"/>
            </a:tabLst>
          </a:pPr>
          <a:r>
            <a:rPr lang="en-US" sz="2000" b="1" kern="1200" dirty="0" err="1">
              <a:solidFill>
                <a:schemeClr val="bg1"/>
              </a:solidFill>
              <a:latin typeface="+mn-lt"/>
              <a:ea typeface="+mn-ea"/>
              <a:cs typeface="+mn-cs"/>
            </a:rPr>
            <a:t>Yulbo</a:t>
          </a:r>
          <a:r>
            <a:rPr lang="en-US" sz="2000" b="1" kern="1200" dirty="0">
              <a:solidFill>
                <a:schemeClr val="bg1"/>
              </a:solidFill>
              <a:latin typeface="+mn-lt"/>
              <a:ea typeface="+mn-ea"/>
              <a:cs typeface="+mn-cs"/>
            </a:rPr>
            <a:t>	(GB)</a:t>
          </a:r>
        </a:p>
        <a:p>
          <a:pPr marL="228600" lvl="1" indent="-228600" algn="l" defTabSz="889000">
            <a:lnSpc>
              <a:spcPct val="90000"/>
            </a:lnSpc>
            <a:spcBef>
              <a:spcPct val="0"/>
            </a:spcBef>
            <a:spcAft>
              <a:spcPct val="15000"/>
            </a:spcAft>
            <a:buChar char="••"/>
            <a:tabLst>
              <a:tab pos="1828800" algn="l"/>
            </a:tabLst>
          </a:pPr>
          <a:r>
            <a:rPr lang="en-US" sz="2000" b="1" kern="1200" dirty="0" err="1">
              <a:solidFill>
                <a:schemeClr val="bg1"/>
              </a:solidFill>
              <a:latin typeface="+mn-lt"/>
              <a:ea typeface="+mn-ea"/>
              <a:cs typeface="+mn-cs"/>
            </a:rPr>
            <a:t>Tangus</a:t>
          </a:r>
          <a:r>
            <a:rPr lang="en-US" sz="2000" b="1" kern="1200" dirty="0">
              <a:solidFill>
                <a:schemeClr val="bg1"/>
              </a:solidFill>
              <a:latin typeface="+mn-lt"/>
              <a:ea typeface="+mn-ea"/>
              <a:cs typeface="+mn-cs"/>
            </a:rPr>
            <a:t>	(GB)</a:t>
          </a:r>
          <a:endParaRPr lang="x-none" sz="2000" b="1" kern="1200" dirty="0">
            <a:solidFill>
              <a:schemeClr val="bg1"/>
            </a:solidFill>
          </a:endParaRPr>
        </a:p>
      </dsp:txBody>
      <dsp:txXfrm rot="5400000">
        <a:off x="8246366" y="1236328"/>
        <a:ext cx="3834833" cy="3708985"/>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5.png"/></Relationships>
</file>

<file path=ppt/drawings/drawing1.xml><?xml version="1.0" encoding="utf-8"?>
<c:userShapes xmlns:c="http://schemas.openxmlformats.org/drawingml/2006/chart">
  <cdr:relSizeAnchor xmlns:cdr="http://schemas.openxmlformats.org/drawingml/2006/chartDrawing">
    <cdr:from>
      <cdr:x>0</cdr:x>
      <cdr:y>0.93171</cdr:y>
    </cdr:from>
    <cdr:to>
      <cdr:x>0.81049</cdr:x>
      <cdr:y>0.99461</cdr:y>
    </cdr:to>
    <cdr:sp macro="" textlink="">
      <cdr:nvSpPr>
        <cdr:cNvPr id="3" name="TextBox 2"/>
        <cdr:cNvSpPr txBox="1"/>
      </cdr:nvSpPr>
      <cdr:spPr>
        <a:xfrm xmlns:a="http://schemas.openxmlformats.org/drawingml/2006/main">
          <a:off x="-32657" y="5649686"/>
          <a:ext cx="7532914" cy="38146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endParaRPr lang="en-US" sz="1600" b="1" dirty="0"/>
        </a:p>
      </cdr:txBody>
    </cdr:sp>
  </cdr:relSizeAnchor>
  <cdr:relSizeAnchor xmlns:cdr="http://schemas.openxmlformats.org/drawingml/2006/chartDrawing">
    <cdr:from>
      <cdr:x>0.81837</cdr:x>
      <cdr:y>0.8492</cdr:y>
    </cdr:from>
    <cdr:to>
      <cdr:x>0.91675</cdr:x>
      <cdr:y>1</cdr:y>
    </cdr:to>
    <cdr:sp macro="" textlink="">
      <cdr:nvSpPr>
        <cdr:cNvPr id="4" name="TextBox 1"/>
        <cdr:cNvSpPr txBox="1"/>
      </cdr:nvSpPr>
      <cdr:spPr>
        <a:xfrm xmlns:a="http://schemas.openxmlformats.org/drawingml/2006/main">
          <a:off x="7606145" y="5721927"/>
          <a:ext cx="914400" cy="914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0.49426</cdr:x>
      <cdr:y>0.21722</cdr:y>
    </cdr:from>
    <cdr:to>
      <cdr:x>0.59264</cdr:x>
      <cdr:y>0.36802</cdr:y>
    </cdr:to>
    <cdr:sp macro="" textlink="">
      <cdr:nvSpPr>
        <cdr:cNvPr id="6" name="TextBox 5"/>
        <cdr:cNvSpPr txBox="1"/>
      </cdr:nvSpPr>
      <cdr:spPr>
        <a:xfrm xmlns:a="http://schemas.openxmlformats.org/drawingml/2006/main">
          <a:off x="4593771" y="1317171"/>
          <a:ext cx="914400" cy="914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0.25533</cdr:x>
      <cdr:y>0.46316</cdr:y>
    </cdr:from>
    <cdr:to>
      <cdr:x>0.35371</cdr:x>
      <cdr:y>0.61396</cdr:y>
    </cdr:to>
    <cdr:sp macro="" textlink="">
      <cdr:nvSpPr>
        <cdr:cNvPr id="8" name="TextBox 7"/>
        <cdr:cNvSpPr txBox="1"/>
      </cdr:nvSpPr>
      <cdr:spPr>
        <a:xfrm xmlns:a="http://schemas.openxmlformats.org/drawingml/2006/main">
          <a:off x="2373085" y="2808513"/>
          <a:ext cx="914400" cy="914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mn-lt"/>
              <a:ea typeface="+mn-ea"/>
              <a:cs typeface="+mn-cs"/>
            </a:rPr>
            <a:t>6,064 m</a:t>
          </a:r>
          <a:r>
            <a:rPr kumimoji="0" lang="en-US" sz="2000" b="1" i="0" u="none" strike="noStrike" kern="0" cap="none" spc="0" normalizeH="0" baseline="30000" noProof="0" dirty="0">
              <a:ln>
                <a:noFill/>
              </a:ln>
              <a:solidFill>
                <a:prstClr val="white"/>
              </a:solidFill>
              <a:effectLst/>
              <a:uLnTx/>
              <a:uFillTx/>
              <a:latin typeface="+mn-lt"/>
              <a:ea typeface="+mn-ea"/>
              <a:cs typeface="+mn-cs"/>
            </a:rPr>
            <a:t>3</a:t>
          </a:r>
          <a:r>
            <a:rPr kumimoji="0" lang="en-US" sz="2000" b="1" i="0" u="none" strike="noStrike" kern="0" cap="none" spc="0" normalizeH="0" baseline="0" noProof="0" dirty="0">
              <a:ln>
                <a:noFill/>
              </a:ln>
              <a:solidFill>
                <a:prstClr val="white"/>
              </a:solidFill>
              <a:effectLst/>
              <a:uLnTx/>
              <a:uFillTx/>
              <a:latin typeface="+mn-lt"/>
              <a:ea typeface="+mn-ea"/>
              <a:cs typeface="+mn-cs"/>
            </a:rPr>
            <a:t> /capita</a:t>
          </a:r>
        </a:p>
        <a:p xmlns:a="http://schemas.openxmlformats.org/drawingml/2006/main">
          <a:endParaRPr lang="en-US" sz="1100" dirty="0"/>
        </a:p>
      </cdr:txBody>
    </cdr:sp>
  </cdr:relSizeAnchor>
  <cdr:relSizeAnchor xmlns:cdr="http://schemas.openxmlformats.org/drawingml/2006/chartDrawing">
    <cdr:from>
      <cdr:x>0.5164</cdr:x>
      <cdr:y>0.4623</cdr:y>
    </cdr:from>
    <cdr:to>
      <cdr:x>0.61479</cdr:x>
      <cdr:y>0.6131</cdr:y>
    </cdr:to>
    <cdr:sp macro="" textlink="">
      <cdr:nvSpPr>
        <cdr:cNvPr id="9" name="TextBox 8"/>
        <cdr:cNvSpPr txBox="1"/>
      </cdr:nvSpPr>
      <cdr:spPr>
        <a:xfrm xmlns:a="http://schemas.openxmlformats.org/drawingml/2006/main">
          <a:off x="4799527" y="2803302"/>
          <a:ext cx="914462" cy="914421"/>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pPr algn="ctr"/>
          <a:r>
            <a:rPr lang="en-US" sz="2000" b="1" dirty="0">
              <a:solidFill>
                <a:srgbClr val="FFFF00"/>
              </a:solidFill>
              <a:latin typeface="+mn-lt"/>
              <a:ea typeface="+mn-ea"/>
              <a:cs typeface="+mn-cs"/>
            </a:rPr>
            <a:t>1,024 m</a:t>
          </a:r>
          <a:r>
            <a:rPr lang="en-US" sz="2000" b="1" baseline="30000" dirty="0">
              <a:solidFill>
                <a:srgbClr val="FFFF00"/>
              </a:solidFill>
              <a:latin typeface="+mn-lt"/>
              <a:ea typeface="+mn-ea"/>
              <a:cs typeface="+mn-cs"/>
            </a:rPr>
            <a:t>3</a:t>
          </a:r>
          <a:r>
            <a:rPr lang="en-US" sz="2000" b="1" dirty="0">
              <a:solidFill>
                <a:srgbClr val="FFFF00"/>
              </a:solidFill>
              <a:latin typeface="+mn-lt"/>
              <a:ea typeface="+mn-ea"/>
              <a:cs typeface="+mn-cs"/>
            </a:rPr>
            <a:t> /</a:t>
          </a:r>
          <a:r>
            <a:rPr lang="en-US" sz="2000" b="1" baseline="0" dirty="0">
              <a:solidFill>
                <a:srgbClr val="FFFF00"/>
              </a:solidFill>
              <a:latin typeface="+mn-lt"/>
              <a:ea typeface="+mn-ea"/>
              <a:cs typeface="+mn-cs"/>
            </a:rPr>
            <a:t>capita</a:t>
          </a:r>
          <a:endParaRPr lang="en-US" sz="2000" b="1" dirty="0">
            <a:solidFill>
              <a:srgbClr val="FFFF00"/>
            </a:solidFill>
            <a:latin typeface="+mn-lt"/>
            <a:ea typeface="+mn-ea"/>
            <a:cs typeface="+mn-cs"/>
          </a:endParaRPr>
        </a:p>
        <a:p xmlns:a="http://schemas.openxmlformats.org/drawingml/2006/main">
          <a:pPr algn="ctr"/>
          <a:endParaRPr lang="en-US" sz="2000" b="1" dirty="0">
            <a:solidFill>
              <a:schemeClr val="tx1"/>
            </a:solidFill>
          </a:endParaRPr>
        </a:p>
      </cdr:txBody>
    </cdr:sp>
  </cdr:relSizeAnchor>
  <cdr:relSizeAnchor xmlns:cdr="http://schemas.openxmlformats.org/drawingml/2006/chartDrawing">
    <cdr:from>
      <cdr:x>0.69677</cdr:x>
      <cdr:y>0.4623</cdr:y>
    </cdr:from>
    <cdr:to>
      <cdr:x>0.79515</cdr:x>
      <cdr:y>0.6131</cdr:y>
    </cdr:to>
    <cdr:sp macro="" textlink="">
      <cdr:nvSpPr>
        <cdr:cNvPr id="10" name="TextBox 9"/>
        <cdr:cNvSpPr txBox="1"/>
      </cdr:nvSpPr>
      <cdr:spPr>
        <a:xfrm xmlns:a="http://schemas.openxmlformats.org/drawingml/2006/main">
          <a:off x="6475927" y="2803302"/>
          <a:ext cx="914369" cy="914422"/>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pPr marL="0" marR="0" indent="0" defTabSz="914400" eaLnBrk="1" fontAlgn="auto" latinLnBrk="0" hangingPunct="1">
            <a:lnSpc>
              <a:spcPct val="100000"/>
            </a:lnSpc>
            <a:spcBef>
              <a:spcPts val="0"/>
            </a:spcBef>
            <a:spcAft>
              <a:spcPts val="0"/>
            </a:spcAft>
            <a:buClrTx/>
            <a:buSzTx/>
            <a:buFontTx/>
            <a:buNone/>
            <a:tabLst/>
            <a:defRPr/>
          </a:pPr>
          <a:r>
            <a:rPr lang="en-US" sz="2000" b="1" dirty="0">
              <a:solidFill>
                <a:srgbClr val="FFFF00"/>
              </a:solidFill>
            </a:rPr>
            <a:t>908</a:t>
          </a:r>
          <a:r>
            <a:rPr lang="en-US" sz="2000" b="1" dirty="0">
              <a:solidFill>
                <a:srgbClr val="FFFF00"/>
              </a:solidFill>
              <a:latin typeface="+mn-lt"/>
              <a:ea typeface="+mn-ea"/>
              <a:cs typeface="+mn-cs"/>
            </a:rPr>
            <a:t> m</a:t>
          </a:r>
          <a:r>
            <a:rPr lang="en-US" sz="2000" b="1" baseline="30000" dirty="0">
              <a:solidFill>
                <a:srgbClr val="FFFF00"/>
              </a:solidFill>
              <a:latin typeface="+mn-lt"/>
              <a:ea typeface="+mn-ea"/>
              <a:cs typeface="+mn-cs"/>
            </a:rPr>
            <a:t>3/</a:t>
          </a:r>
          <a:r>
            <a:rPr lang="en-US" sz="2000" b="1" dirty="0">
              <a:solidFill>
                <a:srgbClr val="FFFF00"/>
              </a:solidFill>
            </a:rPr>
            <a:t>capita</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A7E283C7-927C-4BE0-91A6-761746B67ACC}" type="datetimeFigureOut">
              <a:rPr lang="en-US" smtClean="0"/>
              <a:t>10/27/2021</a:t>
            </a:fld>
            <a:endParaRPr lang="en-US"/>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5C369B86-AEF8-4403-B3A6-AC0A4CF3FF15}" type="slidenum">
              <a:rPr lang="en-US" smtClean="0"/>
              <a:t>‹#›</a:t>
            </a:fld>
            <a:endParaRPr lang="en-US"/>
          </a:p>
        </p:txBody>
      </p:sp>
    </p:spTree>
    <p:extLst>
      <p:ext uri="{BB962C8B-B14F-4D97-AF65-F5344CB8AC3E}">
        <p14:creationId xmlns:p14="http://schemas.microsoft.com/office/powerpoint/2010/main" val="41993141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8DCECB2-6F79-435C-AFD2-64AAC5FF1054}" type="datetimeFigureOut">
              <a:rPr lang="x-none" smtClean="0"/>
              <a:t>10/27/2021</a:t>
            </a:fld>
            <a:endParaRPr lang="x-none"/>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186D1AC-2E37-4BBE-9C25-AEC66CC42FDF}" type="slidenum">
              <a:rPr lang="x-none" smtClean="0"/>
              <a:t>‹#›</a:t>
            </a:fld>
            <a:endParaRPr lang="x-none"/>
          </a:p>
        </p:txBody>
      </p:sp>
    </p:spTree>
    <p:extLst>
      <p:ext uri="{BB962C8B-B14F-4D97-AF65-F5344CB8AC3E}">
        <p14:creationId xmlns:p14="http://schemas.microsoft.com/office/powerpoint/2010/main" val="3423513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3738"/>
            <a:ext cx="6207125" cy="34925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542409-6A04-4DC6-AC3A-D3758287A8F2}" type="slidenum">
              <a:rPr lang="en-US" smtClean="0">
                <a:solidFill>
                  <a:prstClr val="black"/>
                </a:solidFill>
              </a:rPr>
              <a:pPr>
                <a:defRPr/>
              </a:pPr>
              <a:t>0</a:t>
            </a:fld>
            <a:endParaRPr lang="en-US">
              <a:solidFill>
                <a:prstClr val="black"/>
              </a:solidFill>
            </a:endParaRPr>
          </a:p>
        </p:txBody>
      </p:sp>
    </p:spTree>
    <p:extLst>
      <p:ext uri="{BB962C8B-B14F-4D97-AF65-F5344CB8AC3E}">
        <p14:creationId xmlns:p14="http://schemas.microsoft.com/office/powerpoint/2010/main" val="53857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xfrm>
            <a:off x="-12700" y="954088"/>
            <a:ext cx="8369300" cy="4708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804763" indent="-309524">
              <a:defRPr>
                <a:solidFill>
                  <a:schemeClr val="tx1"/>
                </a:solidFill>
                <a:latin typeface="Arial" panose="020B0604020202020204" pitchFamily="34" charset="0"/>
              </a:defRPr>
            </a:lvl2pPr>
            <a:lvl3pPr marL="1238098" indent="-247620">
              <a:defRPr>
                <a:solidFill>
                  <a:schemeClr val="tx1"/>
                </a:solidFill>
                <a:latin typeface="Arial" panose="020B0604020202020204" pitchFamily="34" charset="0"/>
              </a:defRPr>
            </a:lvl3pPr>
            <a:lvl4pPr marL="1733337" indent="-247620">
              <a:defRPr>
                <a:solidFill>
                  <a:schemeClr val="tx1"/>
                </a:solidFill>
                <a:latin typeface="Arial" panose="020B0604020202020204" pitchFamily="34" charset="0"/>
              </a:defRPr>
            </a:lvl4pPr>
            <a:lvl5pPr marL="2228576" indent="-247620">
              <a:defRPr>
                <a:solidFill>
                  <a:schemeClr val="tx1"/>
                </a:solidFill>
                <a:latin typeface="Arial" panose="020B0604020202020204" pitchFamily="34" charset="0"/>
              </a:defRPr>
            </a:lvl5pPr>
            <a:lvl6pPr marL="2723815" indent="-247620" eaLnBrk="0" fontAlgn="base" hangingPunct="0">
              <a:spcBef>
                <a:spcPct val="0"/>
              </a:spcBef>
              <a:spcAft>
                <a:spcPct val="0"/>
              </a:spcAft>
              <a:defRPr>
                <a:solidFill>
                  <a:schemeClr val="tx1"/>
                </a:solidFill>
                <a:latin typeface="Arial" panose="020B0604020202020204" pitchFamily="34" charset="0"/>
              </a:defRPr>
            </a:lvl6pPr>
            <a:lvl7pPr marL="3219054" indent="-247620" eaLnBrk="0" fontAlgn="base" hangingPunct="0">
              <a:spcBef>
                <a:spcPct val="0"/>
              </a:spcBef>
              <a:spcAft>
                <a:spcPct val="0"/>
              </a:spcAft>
              <a:defRPr>
                <a:solidFill>
                  <a:schemeClr val="tx1"/>
                </a:solidFill>
                <a:latin typeface="Arial" panose="020B0604020202020204" pitchFamily="34" charset="0"/>
              </a:defRPr>
            </a:lvl7pPr>
            <a:lvl8pPr marL="3714293" indent="-247620" eaLnBrk="0" fontAlgn="base" hangingPunct="0">
              <a:spcBef>
                <a:spcPct val="0"/>
              </a:spcBef>
              <a:spcAft>
                <a:spcPct val="0"/>
              </a:spcAft>
              <a:defRPr>
                <a:solidFill>
                  <a:schemeClr val="tx1"/>
                </a:solidFill>
                <a:latin typeface="Arial" panose="020B0604020202020204" pitchFamily="34" charset="0"/>
              </a:defRPr>
            </a:lvl8pPr>
            <a:lvl9pPr marL="4209532" indent="-24762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1153274" rtl="0" eaLnBrk="1" fontAlgn="base" latinLnBrk="0" hangingPunct="1">
              <a:lnSpc>
                <a:spcPct val="100000"/>
              </a:lnSpc>
              <a:spcBef>
                <a:spcPct val="0"/>
              </a:spcBef>
              <a:spcAft>
                <a:spcPct val="0"/>
              </a:spcAft>
              <a:buClrTx/>
              <a:buSzTx/>
              <a:buFontTx/>
              <a:buNone/>
              <a:tabLst/>
              <a:defRPr/>
            </a:pPr>
            <a:fld id="{80F6954B-C91A-47D8-AD8F-BD8F9831DD49}" type="slidenum">
              <a:rPr kumimoji="0" lang="en-US" alt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1153274" rtl="0" eaLnBrk="1" fontAlgn="base" latinLnBrk="0" hangingPunct="1">
                <a:lnSpc>
                  <a:spcPct val="100000"/>
                </a:lnSpc>
                <a:spcBef>
                  <a:spcPct val="0"/>
                </a:spcBef>
                <a:spcAft>
                  <a:spcPct val="0"/>
                </a:spcAft>
                <a:buClrTx/>
                <a:buSzTx/>
                <a:buFontTx/>
                <a:buNone/>
                <a:tabLst/>
                <a:defRPr/>
              </a:pPr>
              <a:t>16</a:t>
            </a:fld>
            <a:endParaRPr kumimoji="0" lang="en-US" alt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5297417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186D1AC-2E37-4BBE-9C25-AEC66CC42FDF}" type="slidenum">
              <a:rPr lang="x-none" smtClean="0"/>
              <a:t>23</a:t>
            </a:fld>
            <a:endParaRPr lang="x-none"/>
          </a:p>
        </p:txBody>
      </p:sp>
    </p:spTree>
    <p:extLst>
      <p:ext uri="{BB962C8B-B14F-4D97-AF65-F5344CB8AC3E}">
        <p14:creationId xmlns:p14="http://schemas.microsoft.com/office/powerpoint/2010/main" val="6108098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3F88AA77-1326-4B7F-881C-9FA234C213BA}" type="slidenum">
              <a:rPr lang="en-US" smtClean="0">
                <a:solidFill>
                  <a:prstClr val="black"/>
                </a:solidFill>
                <a:latin typeface="Arial" pitchFamily="34" charset="0"/>
              </a:rPr>
              <a:pPr/>
              <a:t>26</a:t>
            </a:fld>
            <a:endParaRPr lang="en-US">
              <a:solidFill>
                <a:prstClr val="black"/>
              </a:solidFill>
              <a:latin typeface="Arial" pitchFamily="34" charset="0"/>
            </a:endParaRPr>
          </a:p>
        </p:txBody>
      </p:sp>
      <p:sp>
        <p:nvSpPr>
          <p:cNvPr id="76803" name="Rectangle 7"/>
          <p:cNvSpPr txBox="1">
            <a:spLocks noGrp="1" noChangeArrowheads="1"/>
          </p:cNvSpPr>
          <p:nvPr/>
        </p:nvSpPr>
        <p:spPr bwMode="auto">
          <a:xfrm>
            <a:off x="3801938" y="10265560"/>
            <a:ext cx="2912619" cy="540927"/>
          </a:xfrm>
          <a:prstGeom prst="rect">
            <a:avLst/>
          </a:prstGeom>
          <a:noFill/>
          <a:ln w="9525">
            <a:noFill/>
            <a:miter lim="800000"/>
            <a:headEnd/>
            <a:tailEnd/>
          </a:ln>
        </p:spPr>
        <p:txBody>
          <a:bodyPr lIns="96558" tIns="48281" rIns="96558" bIns="48281" anchor="b"/>
          <a:lstStyle/>
          <a:p>
            <a:pPr algn="r" defTabSz="965271"/>
            <a:fld id="{A03FB465-D544-40F4-8BDA-E3D54C712497}" type="slidenum">
              <a:rPr lang="en-US" sz="1200">
                <a:solidFill>
                  <a:prstClr val="black"/>
                </a:solidFill>
                <a:latin typeface="Times New Roman" pitchFamily="18" charset="0"/>
              </a:rPr>
              <a:pPr algn="r" defTabSz="965271"/>
              <a:t>26</a:t>
            </a:fld>
            <a:endParaRPr lang="en-US" sz="1200" dirty="0">
              <a:solidFill>
                <a:prstClr val="black"/>
              </a:solidFill>
              <a:latin typeface="Times New Roman" pitchFamily="18" charset="0"/>
            </a:endParaRPr>
          </a:p>
        </p:txBody>
      </p:sp>
      <p:sp>
        <p:nvSpPr>
          <p:cNvPr id="76804" name="Rectangle 2"/>
          <p:cNvSpPr>
            <a:spLocks noGrp="1" noRot="1" noChangeAspect="1" noChangeArrowheads="1" noTextEdit="1"/>
          </p:cNvSpPr>
          <p:nvPr>
            <p:ph type="sldImg"/>
          </p:nvPr>
        </p:nvSpPr>
        <p:spPr>
          <a:xfrm>
            <a:off x="-242888" y="811213"/>
            <a:ext cx="7204076" cy="4052887"/>
          </a:xfrm>
          <a:ln/>
        </p:spPr>
      </p:sp>
      <p:sp>
        <p:nvSpPr>
          <p:cNvPr id="76805" name="Rectangle 3"/>
          <p:cNvSpPr>
            <a:spLocks noGrp="1" noChangeArrowheads="1"/>
          </p:cNvSpPr>
          <p:nvPr>
            <p:ph type="body" idx="1"/>
          </p:nvPr>
        </p:nvSpPr>
        <p:spPr>
          <a:noFill/>
          <a:ln/>
        </p:spPr>
        <p:txBody>
          <a:bodyPr lIns="96558" tIns="48281" rIns="96558" bIns="48281"/>
          <a:lstStyle/>
          <a:p>
            <a:pPr eaLnBrk="1" hangingPunct="1"/>
            <a:endParaRPr lang="en-US" dirty="0">
              <a:latin typeface="Arial" pitchFamily="34" charset="0"/>
            </a:endParaRPr>
          </a:p>
        </p:txBody>
      </p:sp>
    </p:spTree>
    <p:extLst>
      <p:ext uri="{BB962C8B-B14F-4D97-AF65-F5344CB8AC3E}">
        <p14:creationId xmlns:p14="http://schemas.microsoft.com/office/powerpoint/2010/main" val="364537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6722" indent="-285979">
              <a:defRPr>
                <a:solidFill>
                  <a:schemeClr val="tx1"/>
                </a:solidFill>
                <a:latin typeface="Tahoma" pitchFamily="34" charset="0"/>
              </a:defRPr>
            </a:lvl2pPr>
            <a:lvl3pPr marL="1148681" indent="-228783">
              <a:defRPr>
                <a:solidFill>
                  <a:schemeClr val="tx1"/>
                </a:solidFill>
                <a:latin typeface="Tahoma" pitchFamily="34" charset="0"/>
              </a:defRPr>
            </a:lvl3pPr>
            <a:lvl4pPr marL="1607835" indent="-228783">
              <a:defRPr>
                <a:solidFill>
                  <a:schemeClr val="tx1"/>
                </a:solidFill>
                <a:latin typeface="Tahoma" pitchFamily="34" charset="0"/>
              </a:defRPr>
            </a:lvl4pPr>
            <a:lvl5pPr marL="2068579" indent="-228783">
              <a:defRPr>
                <a:solidFill>
                  <a:schemeClr val="tx1"/>
                </a:solidFill>
                <a:latin typeface="Tahoma" pitchFamily="34" charset="0"/>
              </a:defRPr>
            </a:lvl5pPr>
            <a:lvl6pPr marL="2526144" indent="-228783" eaLnBrk="0" fontAlgn="base" hangingPunct="0">
              <a:spcBef>
                <a:spcPct val="0"/>
              </a:spcBef>
              <a:spcAft>
                <a:spcPct val="0"/>
              </a:spcAft>
              <a:defRPr>
                <a:solidFill>
                  <a:schemeClr val="tx1"/>
                </a:solidFill>
                <a:latin typeface="Tahoma" pitchFamily="34" charset="0"/>
              </a:defRPr>
            </a:lvl6pPr>
            <a:lvl7pPr marL="2983710" indent="-228783" eaLnBrk="0" fontAlgn="base" hangingPunct="0">
              <a:spcBef>
                <a:spcPct val="0"/>
              </a:spcBef>
              <a:spcAft>
                <a:spcPct val="0"/>
              </a:spcAft>
              <a:defRPr>
                <a:solidFill>
                  <a:schemeClr val="tx1"/>
                </a:solidFill>
                <a:latin typeface="Tahoma" pitchFamily="34" charset="0"/>
              </a:defRPr>
            </a:lvl7pPr>
            <a:lvl8pPr marL="3441276" indent="-228783" eaLnBrk="0" fontAlgn="base" hangingPunct="0">
              <a:spcBef>
                <a:spcPct val="0"/>
              </a:spcBef>
              <a:spcAft>
                <a:spcPct val="0"/>
              </a:spcAft>
              <a:defRPr>
                <a:solidFill>
                  <a:schemeClr val="tx1"/>
                </a:solidFill>
                <a:latin typeface="Tahoma" pitchFamily="34" charset="0"/>
              </a:defRPr>
            </a:lvl8pPr>
            <a:lvl9pPr marL="3898842" indent="-228783" eaLnBrk="0" fontAlgn="base" hangingPunct="0">
              <a:spcBef>
                <a:spcPct val="0"/>
              </a:spcBef>
              <a:spcAft>
                <a:spcPct val="0"/>
              </a:spcAft>
              <a:defRPr>
                <a:solidFill>
                  <a:schemeClr val="tx1"/>
                </a:solidFill>
                <a:latin typeface="Tahoma" pitchFamily="34" charset="0"/>
              </a:defRPr>
            </a:lvl9pPr>
          </a:lstStyle>
          <a:p>
            <a:pPr defTabSz="915132" fontAlgn="base">
              <a:spcBef>
                <a:spcPct val="0"/>
              </a:spcBef>
              <a:spcAft>
                <a:spcPct val="0"/>
              </a:spcAft>
              <a:defRPr/>
            </a:pPr>
            <a:fld id="{52F8A079-837F-49C1-9D36-CAF7E20B11F5}" type="slidenum">
              <a:rPr lang="en-US" altLang="en-US">
                <a:solidFill>
                  <a:srgbClr val="000000"/>
                </a:solidFill>
                <a:latin typeface="Arial" charset="0"/>
              </a:rPr>
              <a:pPr defTabSz="915132" fontAlgn="base">
                <a:spcBef>
                  <a:spcPct val="0"/>
                </a:spcBef>
                <a:spcAft>
                  <a:spcPct val="0"/>
                </a:spcAft>
                <a:defRPr/>
              </a:pPr>
              <a:t>2</a:t>
            </a:fld>
            <a:endParaRPr lang="en-US" altLang="en-US">
              <a:solidFill>
                <a:srgbClr val="000000"/>
              </a:solidFill>
              <a:latin typeface="Arial" charset="0"/>
            </a:endParaRPr>
          </a:p>
        </p:txBody>
      </p:sp>
      <p:sp>
        <p:nvSpPr>
          <p:cNvPr id="44035" name="Rectangle 7"/>
          <p:cNvSpPr txBox="1">
            <a:spLocks noGrp="1" noChangeArrowheads="1"/>
          </p:cNvSpPr>
          <p:nvPr/>
        </p:nvSpPr>
        <p:spPr bwMode="auto">
          <a:xfrm>
            <a:off x="3833569" y="10275492"/>
            <a:ext cx="2935516" cy="542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772" tIns="46386" rIns="92772" bIns="46386" anchor="b"/>
          <a:lstStyle>
            <a:lvl1pPr defTabSz="922338">
              <a:defRPr>
                <a:solidFill>
                  <a:schemeClr val="tx1"/>
                </a:solidFill>
                <a:latin typeface="Tahoma" pitchFamily="34" charset="0"/>
              </a:defRPr>
            </a:lvl1pPr>
            <a:lvl2pPr marL="742950" indent="-285750" defTabSz="922338">
              <a:defRPr>
                <a:solidFill>
                  <a:schemeClr val="tx1"/>
                </a:solidFill>
                <a:latin typeface="Tahoma" pitchFamily="34" charset="0"/>
              </a:defRPr>
            </a:lvl2pPr>
            <a:lvl3pPr marL="1143000" indent="-228600" defTabSz="922338">
              <a:defRPr>
                <a:solidFill>
                  <a:schemeClr val="tx1"/>
                </a:solidFill>
                <a:latin typeface="Tahoma" pitchFamily="34" charset="0"/>
              </a:defRPr>
            </a:lvl3pPr>
            <a:lvl4pPr marL="1600200" indent="-228600" defTabSz="922338">
              <a:defRPr>
                <a:solidFill>
                  <a:schemeClr val="tx1"/>
                </a:solidFill>
                <a:latin typeface="Tahoma" pitchFamily="34" charset="0"/>
              </a:defRPr>
            </a:lvl4pPr>
            <a:lvl5pPr marL="2057400" indent="-228600" defTabSz="922338">
              <a:defRPr>
                <a:solidFill>
                  <a:schemeClr val="tx1"/>
                </a:solidFill>
                <a:latin typeface="Tahoma" pitchFamily="34" charset="0"/>
              </a:defRPr>
            </a:lvl5pPr>
            <a:lvl6pPr marL="2514600" indent="-228600" defTabSz="922338" eaLnBrk="0" fontAlgn="base" hangingPunct="0">
              <a:spcBef>
                <a:spcPct val="0"/>
              </a:spcBef>
              <a:spcAft>
                <a:spcPct val="0"/>
              </a:spcAft>
              <a:defRPr>
                <a:solidFill>
                  <a:schemeClr val="tx1"/>
                </a:solidFill>
                <a:latin typeface="Tahoma" pitchFamily="34" charset="0"/>
              </a:defRPr>
            </a:lvl6pPr>
            <a:lvl7pPr marL="2971800" indent="-228600" defTabSz="922338" eaLnBrk="0" fontAlgn="base" hangingPunct="0">
              <a:spcBef>
                <a:spcPct val="0"/>
              </a:spcBef>
              <a:spcAft>
                <a:spcPct val="0"/>
              </a:spcAft>
              <a:defRPr>
                <a:solidFill>
                  <a:schemeClr val="tx1"/>
                </a:solidFill>
                <a:latin typeface="Tahoma" pitchFamily="34" charset="0"/>
              </a:defRPr>
            </a:lvl7pPr>
            <a:lvl8pPr marL="3429000" indent="-228600" defTabSz="922338" eaLnBrk="0" fontAlgn="base" hangingPunct="0">
              <a:spcBef>
                <a:spcPct val="0"/>
              </a:spcBef>
              <a:spcAft>
                <a:spcPct val="0"/>
              </a:spcAft>
              <a:defRPr>
                <a:solidFill>
                  <a:schemeClr val="tx1"/>
                </a:solidFill>
                <a:latin typeface="Tahoma" pitchFamily="34" charset="0"/>
              </a:defRPr>
            </a:lvl8pPr>
            <a:lvl9pPr marL="3886200" indent="-228600" defTabSz="922338" eaLnBrk="0" fontAlgn="base" hangingPunct="0">
              <a:spcBef>
                <a:spcPct val="0"/>
              </a:spcBef>
              <a:spcAft>
                <a:spcPct val="0"/>
              </a:spcAft>
              <a:defRPr>
                <a:solidFill>
                  <a:schemeClr val="tx1"/>
                </a:solidFill>
                <a:latin typeface="Tahoma" pitchFamily="34" charset="0"/>
              </a:defRPr>
            </a:lvl9pPr>
          </a:lstStyle>
          <a:p>
            <a:pPr algn="r" defTabSz="923076" fontAlgn="base">
              <a:spcBef>
                <a:spcPct val="0"/>
              </a:spcBef>
              <a:spcAft>
                <a:spcPct val="0"/>
              </a:spcAft>
              <a:defRPr/>
            </a:pPr>
            <a:fld id="{DBFEE6CB-85E8-4F2D-ABE0-97E76BB9D887}" type="slidenum">
              <a:rPr lang="en-US" altLang="en-US" sz="1200">
                <a:solidFill>
                  <a:srgbClr val="000000"/>
                </a:solidFill>
                <a:latin typeface="Times New Roman" pitchFamily="18" charset="0"/>
              </a:rPr>
              <a:pPr algn="r" defTabSz="923076" fontAlgn="base">
                <a:spcBef>
                  <a:spcPct val="0"/>
                </a:spcBef>
                <a:spcAft>
                  <a:spcPct val="0"/>
                </a:spcAft>
                <a:defRPr/>
              </a:pPr>
              <a:t>2</a:t>
            </a:fld>
            <a:endParaRPr lang="en-US" altLang="en-US" sz="1200">
              <a:solidFill>
                <a:srgbClr val="000000"/>
              </a:solidFill>
              <a:latin typeface="Times New Roman" pitchFamily="18" charset="0"/>
            </a:endParaRPr>
          </a:p>
        </p:txBody>
      </p:sp>
      <p:sp>
        <p:nvSpPr>
          <p:cNvPr id="44036" name="Rectangle 2"/>
          <p:cNvSpPr>
            <a:spLocks noGrp="1" noRot="1" noChangeAspect="1" noChangeArrowheads="1" noTextEdit="1"/>
          </p:cNvSpPr>
          <p:nvPr>
            <p:ph type="sldImg"/>
          </p:nvPr>
        </p:nvSpPr>
        <p:spPr>
          <a:xfrm>
            <a:off x="-219075" y="811213"/>
            <a:ext cx="7208838" cy="4056062"/>
          </a:xfrm>
          <a:ln/>
        </p:spPr>
      </p:sp>
      <p:sp>
        <p:nvSpPr>
          <p:cNvPr id="440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772" tIns="46386" rIns="92772" bIns="46386"/>
          <a:lstStyle/>
          <a:p>
            <a:pPr eaLnBrk="1" hangingPunct="1"/>
            <a:r>
              <a:rPr lang="en-US" altLang="en-US" b="1"/>
              <a:t>The Stark facts:</a:t>
            </a:r>
          </a:p>
          <a:p>
            <a:pPr eaLnBrk="1" hangingPunct="1"/>
            <a:r>
              <a:rPr lang="en-US" altLang="en-US" b="1"/>
              <a:t>Water stress:</a:t>
            </a:r>
            <a:r>
              <a:rPr lang="en-US" altLang="en-US"/>
              <a:t> Pakistan has already reached water stress situation, a situation which is going to degrade into out-right water scarcity as a result of high population growth. </a:t>
            </a:r>
          </a:p>
        </p:txBody>
      </p:sp>
    </p:spTree>
    <p:extLst>
      <p:ext uri="{BB962C8B-B14F-4D97-AF65-F5344CB8AC3E}">
        <p14:creationId xmlns:p14="http://schemas.microsoft.com/office/powerpoint/2010/main" val="724888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3F88AA77-1326-4B7F-881C-9FA234C213BA}" type="slidenum">
              <a:rPr lang="en-US" smtClean="0">
                <a:solidFill>
                  <a:prstClr val="black"/>
                </a:solidFill>
                <a:latin typeface="Arial" pitchFamily="34" charset="0"/>
              </a:rPr>
              <a:pPr/>
              <a:t>5</a:t>
            </a:fld>
            <a:endParaRPr lang="en-US">
              <a:solidFill>
                <a:prstClr val="black"/>
              </a:solidFill>
              <a:latin typeface="Arial" pitchFamily="34" charset="0"/>
            </a:endParaRPr>
          </a:p>
        </p:txBody>
      </p:sp>
      <p:sp>
        <p:nvSpPr>
          <p:cNvPr id="76803" name="Rectangle 7"/>
          <p:cNvSpPr txBox="1">
            <a:spLocks noGrp="1" noChangeArrowheads="1"/>
          </p:cNvSpPr>
          <p:nvPr/>
        </p:nvSpPr>
        <p:spPr bwMode="auto">
          <a:xfrm>
            <a:off x="3789532" y="11139696"/>
            <a:ext cx="2903118" cy="586990"/>
          </a:xfrm>
          <a:prstGeom prst="rect">
            <a:avLst/>
          </a:prstGeom>
          <a:noFill/>
          <a:ln w="9525">
            <a:noFill/>
            <a:miter lim="800000"/>
            <a:headEnd/>
            <a:tailEnd/>
          </a:ln>
        </p:spPr>
        <p:txBody>
          <a:bodyPr lIns="92742" tIns="46371" rIns="92742" bIns="46371" anchor="b"/>
          <a:lstStyle/>
          <a:p>
            <a:pPr algn="r" defTabSz="927111"/>
            <a:fld id="{A03FB465-D544-40F4-8BDA-E3D54C712497}" type="slidenum">
              <a:rPr lang="en-US" sz="1200">
                <a:solidFill>
                  <a:prstClr val="black"/>
                </a:solidFill>
                <a:latin typeface="Times New Roman" pitchFamily="18" charset="0"/>
              </a:rPr>
              <a:pPr algn="r" defTabSz="927111"/>
              <a:t>5</a:t>
            </a:fld>
            <a:endParaRPr lang="en-US" sz="1200" dirty="0">
              <a:solidFill>
                <a:prstClr val="black"/>
              </a:solidFill>
              <a:latin typeface="Times New Roman" pitchFamily="18" charset="0"/>
            </a:endParaRPr>
          </a:p>
        </p:txBody>
      </p:sp>
      <p:sp>
        <p:nvSpPr>
          <p:cNvPr id="76804" name="Rectangle 2"/>
          <p:cNvSpPr>
            <a:spLocks noGrp="1" noRot="1" noChangeAspect="1" noChangeArrowheads="1" noTextEdit="1"/>
          </p:cNvSpPr>
          <p:nvPr>
            <p:ph type="sldImg"/>
          </p:nvPr>
        </p:nvSpPr>
        <p:spPr>
          <a:xfrm>
            <a:off x="-560388" y="877888"/>
            <a:ext cx="7813676" cy="4395787"/>
          </a:xfrm>
          <a:ln/>
        </p:spPr>
      </p:sp>
      <p:sp>
        <p:nvSpPr>
          <p:cNvPr id="76805" name="Rectangle 3"/>
          <p:cNvSpPr>
            <a:spLocks noGrp="1" noChangeArrowheads="1"/>
          </p:cNvSpPr>
          <p:nvPr>
            <p:ph type="body" idx="1"/>
          </p:nvPr>
        </p:nvSpPr>
        <p:spPr>
          <a:noFill/>
          <a:ln/>
        </p:spPr>
        <p:txBody>
          <a:bodyPr lIns="92742" tIns="46371" rIns="92742" bIns="46371"/>
          <a:lstStyle/>
          <a:p>
            <a:pPr eaLnBrk="1" hangingPunct="1"/>
            <a:endParaRPr lang="en-US" dirty="0">
              <a:latin typeface="Arial" pitchFamily="34" charset="0"/>
            </a:endParaRPr>
          </a:p>
        </p:txBody>
      </p:sp>
    </p:spTree>
    <p:extLst>
      <p:ext uri="{BB962C8B-B14F-4D97-AF65-F5344CB8AC3E}">
        <p14:creationId xmlns:p14="http://schemas.microsoft.com/office/powerpoint/2010/main" val="2097964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txBox="1">
            <a:spLocks noGrp="1" noChangeArrowheads="1"/>
          </p:cNvSpPr>
          <p:nvPr/>
        </p:nvSpPr>
        <p:spPr bwMode="auto">
          <a:xfrm>
            <a:off x="3925811" y="9616804"/>
            <a:ext cx="3004657" cy="506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02" tIns="46401" rIns="92802" bIns="46401" anchor="b"/>
          <a:lstStyle>
            <a:lvl1pPr algn="l" defTabSz="919163" eaLnBrk="0" hangingPunct="0">
              <a:spcBef>
                <a:spcPct val="30000"/>
              </a:spcBef>
              <a:defRPr sz="1200">
                <a:solidFill>
                  <a:schemeClr val="tx1"/>
                </a:solidFill>
                <a:latin typeface="Arial" pitchFamily="34" charset="0"/>
              </a:defRPr>
            </a:lvl1pPr>
            <a:lvl2pPr marL="742950" indent="-285750" algn="l" defTabSz="919163" eaLnBrk="0" hangingPunct="0">
              <a:spcBef>
                <a:spcPct val="30000"/>
              </a:spcBef>
              <a:defRPr sz="1200">
                <a:solidFill>
                  <a:schemeClr val="tx1"/>
                </a:solidFill>
                <a:latin typeface="Arial" pitchFamily="34" charset="0"/>
              </a:defRPr>
            </a:lvl2pPr>
            <a:lvl3pPr marL="1143000" indent="-228600" algn="l" defTabSz="919163" eaLnBrk="0" hangingPunct="0">
              <a:spcBef>
                <a:spcPct val="30000"/>
              </a:spcBef>
              <a:defRPr sz="1200">
                <a:solidFill>
                  <a:schemeClr val="tx1"/>
                </a:solidFill>
                <a:latin typeface="Arial" pitchFamily="34" charset="0"/>
              </a:defRPr>
            </a:lvl3pPr>
            <a:lvl4pPr marL="1600200" indent="-228600" algn="l" defTabSz="919163" eaLnBrk="0" hangingPunct="0">
              <a:spcBef>
                <a:spcPct val="30000"/>
              </a:spcBef>
              <a:defRPr sz="1200">
                <a:solidFill>
                  <a:schemeClr val="tx1"/>
                </a:solidFill>
                <a:latin typeface="Arial" pitchFamily="34" charset="0"/>
              </a:defRPr>
            </a:lvl4pPr>
            <a:lvl5pPr marL="2057400" indent="-228600" algn="l" defTabSz="919163" eaLnBrk="0" hangingPunct="0">
              <a:spcBef>
                <a:spcPct val="30000"/>
              </a:spcBef>
              <a:defRPr sz="1200">
                <a:solidFill>
                  <a:schemeClr val="tx1"/>
                </a:solidFill>
                <a:latin typeface="Arial" pitchFamily="34" charset="0"/>
              </a:defRPr>
            </a:lvl5pPr>
            <a:lvl6pPr marL="2514600" indent="-228600" defTabSz="919163" eaLnBrk="0" fontAlgn="base" hangingPunct="0">
              <a:spcBef>
                <a:spcPct val="30000"/>
              </a:spcBef>
              <a:spcAft>
                <a:spcPct val="0"/>
              </a:spcAft>
              <a:defRPr sz="1200">
                <a:solidFill>
                  <a:schemeClr val="tx1"/>
                </a:solidFill>
                <a:latin typeface="Arial" pitchFamily="34" charset="0"/>
              </a:defRPr>
            </a:lvl6pPr>
            <a:lvl7pPr marL="2971800" indent="-228600" defTabSz="919163" eaLnBrk="0" fontAlgn="base" hangingPunct="0">
              <a:spcBef>
                <a:spcPct val="30000"/>
              </a:spcBef>
              <a:spcAft>
                <a:spcPct val="0"/>
              </a:spcAft>
              <a:defRPr sz="1200">
                <a:solidFill>
                  <a:schemeClr val="tx1"/>
                </a:solidFill>
                <a:latin typeface="Arial" pitchFamily="34" charset="0"/>
              </a:defRPr>
            </a:lvl7pPr>
            <a:lvl8pPr marL="3429000" indent="-228600" defTabSz="919163" eaLnBrk="0" fontAlgn="base" hangingPunct="0">
              <a:spcBef>
                <a:spcPct val="30000"/>
              </a:spcBef>
              <a:spcAft>
                <a:spcPct val="0"/>
              </a:spcAft>
              <a:defRPr sz="1200">
                <a:solidFill>
                  <a:schemeClr val="tx1"/>
                </a:solidFill>
                <a:latin typeface="Arial" pitchFamily="34" charset="0"/>
              </a:defRPr>
            </a:lvl8pPr>
            <a:lvl9pPr marL="3886200" indent="-228600" defTabSz="91916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D98C430E-E13C-4EF4-BBA4-660644E0018E}" type="slidenum">
              <a:rPr lang="en-US" altLang="en-US">
                <a:solidFill>
                  <a:prstClr val="black"/>
                </a:solidFill>
                <a:cs typeface="Arial" pitchFamily="34" charset="0"/>
              </a:rPr>
              <a:pPr algn="r" eaLnBrk="1" hangingPunct="1">
                <a:spcBef>
                  <a:spcPct val="0"/>
                </a:spcBef>
              </a:pPr>
              <a:t>6</a:t>
            </a:fld>
            <a:endParaRPr lang="en-US" altLang="en-US">
              <a:solidFill>
                <a:prstClr val="black"/>
              </a:solidFill>
              <a:cs typeface="Arial" pitchFamily="34" charset="0"/>
            </a:endParaRPr>
          </a:p>
        </p:txBody>
      </p:sp>
      <p:sp>
        <p:nvSpPr>
          <p:cNvPr id="39939" name="Rectangle 2"/>
          <p:cNvSpPr>
            <a:spLocks noGrp="1" noRot="1" noChangeAspect="1" noChangeArrowheads="1" noTextEdit="1"/>
          </p:cNvSpPr>
          <p:nvPr>
            <p:ph type="sldImg"/>
          </p:nvPr>
        </p:nvSpPr>
        <p:spPr>
          <a:xfrm>
            <a:off x="98425" y="758825"/>
            <a:ext cx="6745288" cy="3795713"/>
          </a:xfrm>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02" tIns="46401" rIns="92802" bIns="46401"/>
          <a:lstStyle/>
          <a:p>
            <a:r>
              <a:rPr lang="en-US" dirty="0" err="1"/>
              <a:t>Tarbela</a:t>
            </a:r>
            <a:r>
              <a:rPr lang="en-US" dirty="0"/>
              <a:t>, </a:t>
            </a:r>
            <a:r>
              <a:rPr lang="en-US" dirty="0" err="1"/>
              <a:t>Mangla</a:t>
            </a:r>
            <a:r>
              <a:rPr lang="en-US" dirty="0"/>
              <a:t> and </a:t>
            </a:r>
            <a:r>
              <a:rPr lang="en-US" dirty="0" err="1"/>
              <a:t>Chashma</a:t>
            </a:r>
            <a:r>
              <a:rPr lang="en-US" dirty="0"/>
              <a:t> are large size reservoirs in Pakistan which directly feed the Indus Basin Irrigation Network. Their original total live storage capacity was 16.27 MAF. This storage capacity was increased to 18.646 MAF in 2012 by raising of </a:t>
            </a:r>
            <a:r>
              <a:rPr lang="en-US" dirty="0" err="1"/>
              <a:t>Mangla</a:t>
            </a:r>
            <a:r>
              <a:rPr lang="en-US" dirty="0"/>
              <a:t> Dam. </a:t>
            </a:r>
            <a:endParaRPr lang="en-GB" dirty="0"/>
          </a:p>
          <a:p>
            <a:r>
              <a:rPr lang="en-US" dirty="0"/>
              <a:t>By 2017, the total storage capacity has decreased to 13.86 MAF due to deposition of sediments.  Up-till now a total storage capacity of 4.78 MAF has been lost to sedimentation, which is about 25% of original total storage capacity of these reservoirs.</a:t>
            </a:r>
            <a:endParaRPr lang="en-GB" dirty="0"/>
          </a:p>
        </p:txBody>
      </p:sp>
      <p:sp>
        <p:nvSpPr>
          <p:cNvPr id="2" name="Slide Number Placeholder 1"/>
          <p:cNvSpPr>
            <a:spLocks noGrp="1"/>
          </p:cNvSpPr>
          <p:nvPr>
            <p:ph type="sldNum" sz="quarter" idx="10"/>
          </p:nvPr>
        </p:nvSpPr>
        <p:spPr/>
        <p:txBody>
          <a:bodyPr/>
          <a:lstStyle/>
          <a:p>
            <a:fld id="{A4DFC6EE-BBDC-46A5-B781-0F4133B5A061}"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2258644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xfrm>
            <a:off x="-220663" y="808038"/>
            <a:ext cx="7202488" cy="4052887"/>
          </a:xfrm>
          <a:ln/>
        </p:spPr>
      </p:sp>
      <p:sp>
        <p:nvSpPr>
          <p:cNvPr id="43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387" tIns="47193" rIns="94387" bIns="47193"/>
          <a:lstStyle/>
          <a:p>
            <a:endParaRPr lang="en-US" altLang="en-US">
              <a:latin typeface="Arial" pitchFamily="34" charset="0"/>
            </a:endParaRPr>
          </a:p>
        </p:txBody>
      </p:sp>
    </p:spTree>
    <p:extLst>
      <p:ext uri="{BB962C8B-B14F-4D97-AF65-F5344CB8AC3E}">
        <p14:creationId xmlns:p14="http://schemas.microsoft.com/office/powerpoint/2010/main" val="1635242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xfrm>
            <a:off x="292100" y="852488"/>
            <a:ext cx="7477125" cy="42068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1064692" rtl="0" eaLnBrk="1" fontAlgn="base" latinLnBrk="0" hangingPunct="1">
              <a:lnSpc>
                <a:spcPct val="100000"/>
              </a:lnSpc>
              <a:spcBef>
                <a:spcPct val="0"/>
              </a:spcBef>
              <a:spcAft>
                <a:spcPct val="0"/>
              </a:spcAft>
              <a:buClrTx/>
              <a:buSzTx/>
              <a:buFontTx/>
              <a:buNone/>
              <a:tabLst/>
              <a:defRPr/>
            </a:pPr>
            <a:fld id="{80F6954B-C91A-47D8-AD8F-BD8F9831DD49}" type="slidenum">
              <a:rPr kumimoji="0" lang="en-US" altLang="en-US" sz="13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1064692" rtl="0" eaLnBrk="1" fontAlgn="base" latinLnBrk="0" hangingPunct="1">
                <a:lnSpc>
                  <a:spcPct val="100000"/>
                </a:lnSpc>
                <a:spcBef>
                  <a:spcPct val="0"/>
                </a:spcBef>
                <a:spcAft>
                  <a:spcPct val="0"/>
                </a:spcAft>
                <a:buClrTx/>
                <a:buSzTx/>
                <a:buFontTx/>
                <a:buNone/>
                <a:tabLst/>
                <a:defRPr/>
              </a:pPr>
              <a:t>11</a:t>
            </a:fld>
            <a:endPar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155263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Upper Indus Basin has a drop of more than 7,000 feet in a stretch of 500 Km length which is ideal for hydropower generation and can serve as engine of growth for economy of the country. Studies carried out by WAPDA identified potential sites for hydropower development projects with more than 42,000 MW generation capacities. The important sites includes </a:t>
            </a:r>
            <a:r>
              <a:rPr lang="en-US" dirty="0" err="1"/>
              <a:t>Bunji</a:t>
            </a:r>
            <a:r>
              <a:rPr lang="en-US" dirty="0"/>
              <a:t> - 7,100 MW, </a:t>
            </a:r>
            <a:r>
              <a:rPr lang="en-US" dirty="0" err="1"/>
              <a:t>Tungus</a:t>
            </a:r>
            <a:r>
              <a:rPr lang="en-US" dirty="0"/>
              <a:t> - 2,200 MW, </a:t>
            </a:r>
            <a:r>
              <a:rPr lang="en-US" dirty="0" err="1"/>
              <a:t>Yulbo</a:t>
            </a:r>
            <a:r>
              <a:rPr lang="en-US" dirty="0"/>
              <a:t> - 2,800 MW, </a:t>
            </a:r>
            <a:r>
              <a:rPr lang="en-US" dirty="0" err="1"/>
              <a:t>Basha</a:t>
            </a:r>
            <a:r>
              <a:rPr lang="en-US" dirty="0"/>
              <a:t> - 4,500 MW, </a:t>
            </a:r>
            <a:r>
              <a:rPr lang="en-US" dirty="0" err="1"/>
              <a:t>Dasu</a:t>
            </a:r>
            <a:r>
              <a:rPr lang="en-US" dirty="0"/>
              <a:t> 4,320 MW, </a:t>
            </a:r>
            <a:r>
              <a:rPr lang="en-US" dirty="0" err="1"/>
              <a:t>Tarbela</a:t>
            </a:r>
            <a:r>
              <a:rPr lang="en-US" dirty="0"/>
              <a:t>/Ghazi </a:t>
            </a:r>
            <a:r>
              <a:rPr lang="en-US" dirty="0" err="1"/>
              <a:t>Barotha</a:t>
            </a:r>
            <a:r>
              <a:rPr lang="en-US" dirty="0"/>
              <a:t> - 7,748 MW, </a:t>
            </a:r>
            <a:r>
              <a:rPr lang="en-US" dirty="0" err="1"/>
              <a:t>Kalabagh</a:t>
            </a:r>
            <a:r>
              <a:rPr lang="en-US" dirty="0"/>
              <a:t> - 3600 MW etc.</a:t>
            </a:r>
            <a:endParaRPr lang="en-GB" dirty="0"/>
          </a:p>
        </p:txBody>
      </p:sp>
      <p:sp>
        <p:nvSpPr>
          <p:cNvPr id="4" name="Slide Number Placeholder 3"/>
          <p:cNvSpPr>
            <a:spLocks noGrp="1"/>
          </p:cNvSpPr>
          <p:nvPr>
            <p:ph type="sldNum" sz="quarter" idx="10"/>
          </p:nvPr>
        </p:nvSpPr>
        <p:spPr/>
        <p:txBody>
          <a:bodyPr/>
          <a:lstStyle/>
          <a:p>
            <a:pPr>
              <a:defRPr/>
            </a:pPr>
            <a:fld id="{A4DFC6EE-BBDC-46A5-B781-0F4133B5A061}" type="slidenum">
              <a:rPr lang="en-GB" smtClean="0">
                <a:solidFill>
                  <a:prstClr val="black"/>
                </a:solidFill>
              </a:rPr>
              <a:pPr>
                <a:defRPr/>
              </a:pPr>
              <a:t>12</a:t>
            </a:fld>
            <a:endParaRPr lang="en-GB">
              <a:solidFill>
                <a:prstClr val="black"/>
              </a:solidFill>
            </a:endParaRPr>
          </a:p>
        </p:txBody>
      </p:sp>
    </p:spTree>
    <p:extLst>
      <p:ext uri="{BB962C8B-B14F-4D97-AF65-F5344CB8AC3E}">
        <p14:creationId xmlns:p14="http://schemas.microsoft.com/office/powerpoint/2010/main" val="1634127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2450" y="892175"/>
            <a:ext cx="7932738" cy="446246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46534" rtl="0" eaLnBrk="1" fontAlgn="auto" latinLnBrk="0" hangingPunct="1">
              <a:lnSpc>
                <a:spcPct val="100000"/>
              </a:lnSpc>
              <a:spcBef>
                <a:spcPts val="0"/>
              </a:spcBef>
              <a:spcAft>
                <a:spcPts val="0"/>
              </a:spcAft>
              <a:buClrTx/>
              <a:buSzTx/>
              <a:buFontTx/>
              <a:buNone/>
              <a:tabLst/>
              <a:defRPr/>
            </a:pPr>
            <a:fld id="{A4DFC6EE-BBDC-46A5-B781-0F4133B5A061}"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46534"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9297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2450" y="892175"/>
            <a:ext cx="7932738" cy="446246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46534" rtl="0" eaLnBrk="1" fontAlgn="auto" latinLnBrk="0" hangingPunct="1">
              <a:lnSpc>
                <a:spcPct val="100000"/>
              </a:lnSpc>
              <a:spcBef>
                <a:spcPts val="0"/>
              </a:spcBef>
              <a:spcAft>
                <a:spcPts val="0"/>
              </a:spcAft>
              <a:buClrTx/>
              <a:buSzTx/>
              <a:buFontTx/>
              <a:buNone/>
              <a:tabLst/>
              <a:defRPr/>
            </a:pPr>
            <a:fld id="{A4DFC6EE-BBDC-46A5-B781-0F4133B5A061}"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46534"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8231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5.xml"/><Relationship Id="rId4" Type="http://schemas.openxmlformats.org/officeDocument/2006/relationships/image" Target="../media/image3.jpe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70A386-5D3B-4108-9E7F-DB83C16FAD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xmlns="" id="{BB72E6CA-8CE3-4E01-B106-3B0D4EFE2E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xmlns="" id="{6EC19917-6D05-41A1-9F9D-F4B5258C02E5}"/>
              </a:ext>
            </a:extLst>
          </p:cNvPr>
          <p:cNvSpPr>
            <a:spLocks noGrp="1"/>
          </p:cNvSpPr>
          <p:nvPr>
            <p:ph type="dt" sz="half" idx="10"/>
          </p:nvPr>
        </p:nvSpPr>
        <p:spPr>
          <a:xfrm>
            <a:off x="838200" y="6356350"/>
            <a:ext cx="2743200" cy="365125"/>
          </a:xfrm>
          <a:prstGeom prst="rect">
            <a:avLst/>
          </a:prstGeom>
        </p:spPr>
        <p:txBody>
          <a:bodyPr/>
          <a:lstStyle/>
          <a:p>
            <a:fld id="{748DBD54-3B1F-41DB-8BF7-9FD4CCA1F882}" type="datetime1">
              <a:rPr lang="en-US" smtClean="0"/>
              <a:t>10/27/2021</a:t>
            </a:fld>
            <a:endParaRPr lang="x-none"/>
          </a:p>
        </p:txBody>
      </p:sp>
      <p:sp>
        <p:nvSpPr>
          <p:cNvPr id="5" name="Footer Placeholder 4">
            <a:extLst>
              <a:ext uri="{FF2B5EF4-FFF2-40B4-BE49-F238E27FC236}">
                <a16:creationId xmlns:a16="http://schemas.microsoft.com/office/drawing/2014/main" xmlns="" id="{A3DBD023-E30F-45F7-A1D9-6BF3C2CFF9DA}"/>
              </a:ext>
            </a:extLst>
          </p:cNvPr>
          <p:cNvSpPr>
            <a:spLocks noGrp="1"/>
          </p:cNvSpPr>
          <p:nvPr>
            <p:ph type="ftr" sz="quarter" idx="11"/>
          </p:nvPr>
        </p:nvSpPr>
        <p:spPr>
          <a:xfrm>
            <a:off x="4038600" y="6356350"/>
            <a:ext cx="4114800" cy="365125"/>
          </a:xfrm>
          <a:prstGeom prst="rect">
            <a:avLst/>
          </a:prstGeom>
        </p:spPr>
        <p:txBody>
          <a:bodyPr/>
          <a:lstStyle/>
          <a:p>
            <a:endParaRPr lang="x-none"/>
          </a:p>
        </p:txBody>
      </p:sp>
      <p:sp>
        <p:nvSpPr>
          <p:cNvPr id="6" name="Slide Number Placeholder 5">
            <a:extLst>
              <a:ext uri="{FF2B5EF4-FFF2-40B4-BE49-F238E27FC236}">
                <a16:creationId xmlns:a16="http://schemas.microsoft.com/office/drawing/2014/main" xmlns="" id="{21204F78-F60D-411C-B53C-BDF074CCA70C}"/>
              </a:ext>
            </a:extLst>
          </p:cNvPr>
          <p:cNvSpPr>
            <a:spLocks noGrp="1"/>
          </p:cNvSpPr>
          <p:nvPr>
            <p:ph type="sldNum" sz="quarter" idx="12"/>
          </p:nvPr>
        </p:nvSpPr>
        <p:spPr/>
        <p:txBody>
          <a:bodyPr/>
          <a:lstStyle/>
          <a:p>
            <a:fld id="{B5B54A03-0500-4A7B-80C0-64485C38370B}" type="slidenum">
              <a:rPr lang="x-none" smtClean="0"/>
              <a:t>‹#›</a:t>
            </a:fld>
            <a:endParaRPr lang="x-none"/>
          </a:p>
        </p:txBody>
      </p:sp>
    </p:spTree>
    <p:extLst>
      <p:ext uri="{BB962C8B-B14F-4D97-AF65-F5344CB8AC3E}">
        <p14:creationId xmlns:p14="http://schemas.microsoft.com/office/powerpoint/2010/main" val="1062345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C23EF2-2684-460B-96AC-074AEF9490A4}"/>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55FF614E-6B62-48F2-B33D-7F157E92DB3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140C8B2D-E5F8-4C07-944B-CB265541E0C2}"/>
              </a:ext>
            </a:extLst>
          </p:cNvPr>
          <p:cNvSpPr>
            <a:spLocks noGrp="1"/>
          </p:cNvSpPr>
          <p:nvPr>
            <p:ph type="dt" sz="half" idx="10"/>
          </p:nvPr>
        </p:nvSpPr>
        <p:spPr>
          <a:xfrm>
            <a:off x="838200" y="6356350"/>
            <a:ext cx="2743200" cy="365125"/>
          </a:xfrm>
          <a:prstGeom prst="rect">
            <a:avLst/>
          </a:prstGeom>
        </p:spPr>
        <p:txBody>
          <a:bodyPr/>
          <a:lstStyle/>
          <a:p>
            <a:fld id="{C0764FD2-2E5D-4259-88CF-CAD8610FDF3B}" type="datetime1">
              <a:rPr lang="en-US" smtClean="0"/>
              <a:t>10/27/2021</a:t>
            </a:fld>
            <a:endParaRPr lang="x-none"/>
          </a:p>
        </p:txBody>
      </p:sp>
      <p:sp>
        <p:nvSpPr>
          <p:cNvPr id="5" name="Footer Placeholder 4">
            <a:extLst>
              <a:ext uri="{FF2B5EF4-FFF2-40B4-BE49-F238E27FC236}">
                <a16:creationId xmlns:a16="http://schemas.microsoft.com/office/drawing/2014/main" xmlns="" id="{D0F07380-3577-4877-BBA4-4EDAEA42FA98}"/>
              </a:ext>
            </a:extLst>
          </p:cNvPr>
          <p:cNvSpPr>
            <a:spLocks noGrp="1"/>
          </p:cNvSpPr>
          <p:nvPr>
            <p:ph type="ftr" sz="quarter" idx="11"/>
          </p:nvPr>
        </p:nvSpPr>
        <p:spPr>
          <a:xfrm>
            <a:off x="4038600" y="6356350"/>
            <a:ext cx="4114800" cy="365125"/>
          </a:xfrm>
          <a:prstGeom prst="rect">
            <a:avLst/>
          </a:prstGeom>
        </p:spPr>
        <p:txBody>
          <a:bodyPr/>
          <a:lstStyle/>
          <a:p>
            <a:endParaRPr lang="x-none"/>
          </a:p>
        </p:txBody>
      </p:sp>
      <p:sp>
        <p:nvSpPr>
          <p:cNvPr id="6" name="Slide Number Placeholder 5">
            <a:extLst>
              <a:ext uri="{FF2B5EF4-FFF2-40B4-BE49-F238E27FC236}">
                <a16:creationId xmlns:a16="http://schemas.microsoft.com/office/drawing/2014/main" xmlns="" id="{447DBBBE-D63A-4709-9421-90E0CFC49404}"/>
              </a:ext>
            </a:extLst>
          </p:cNvPr>
          <p:cNvSpPr>
            <a:spLocks noGrp="1"/>
          </p:cNvSpPr>
          <p:nvPr>
            <p:ph type="sldNum" sz="quarter" idx="12"/>
          </p:nvPr>
        </p:nvSpPr>
        <p:spPr/>
        <p:txBody>
          <a:bodyPr/>
          <a:lstStyle/>
          <a:p>
            <a:fld id="{B5B54A03-0500-4A7B-80C0-64485C38370B}" type="slidenum">
              <a:rPr lang="x-none" smtClean="0"/>
              <a:t>‹#›</a:t>
            </a:fld>
            <a:endParaRPr lang="x-none"/>
          </a:p>
        </p:txBody>
      </p:sp>
    </p:spTree>
    <p:extLst>
      <p:ext uri="{BB962C8B-B14F-4D97-AF65-F5344CB8AC3E}">
        <p14:creationId xmlns:p14="http://schemas.microsoft.com/office/powerpoint/2010/main" val="1671718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94DC4D5-FBBE-4F7D-8FD5-6D0A246F267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682F4DF8-914E-4A6C-A20B-5A101C5D9E4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9DC22AEE-106E-499C-95A6-91D2A9D2FEBA}"/>
              </a:ext>
            </a:extLst>
          </p:cNvPr>
          <p:cNvSpPr>
            <a:spLocks noGrp="1"/>
          </p:cNvSpPr>
          <p:nvPr>
            <p:ph type="dt" sz="half" idx="10"/>
          </p:nvPr>
        </p:nvSpPr>
        <p:spPr>
          <a:xfrm>
            <a:off x="838200" y="6356350"/>
            <a:ext cx="2743200" cy="365125"/>
          </a:xfrm>
          <a:prstGeom prst="rect">
            <a:avLst/>
          </a:prstGeom>
        </p:spPr>
        <p:txBody>
          <a:bodyPr/>
          <a:lstStyle/>
          <a:p>
            <a:fld id="{7D587632-EF82-4D55-90D5-6B1465CFA537}" type="datetime1">
              <a:rPr lang="en-US" smtClean="0"/>
              <a:t>10/27/2021</a:t>
            </a:fld>
            <a:endParaRPr lang="x-none"/>
          </a:p>
        </p:txBody>
      </p:sp>
      <p:sp>
        <p:nvSpPr>
          <p:cNvPr id="5" name="Footer Placeholder 4">
            <a:extLst>
              <a:ext uri="{FF2B5EF4-FFF2-40B4-BE49-F238E27FC236}">
                <a16:creationId xmlns:a16="http://schemas.microsoft.com/office/drawing/2014/main" xmlns="" id="{A77C4496-F3BD-4D18-BC4B-4092BC680987}"/>
              </a:ext>
            </a:extLst>
          </p:cNvPr>
          <p:cNvSpPr>
            <a:spLocks noGrp="1"/>
          </p:cNvSpPr>
          <p:nvPr>
            <p:ph type="ftr" sz="quarter" idx="11"/>
          </p:nvPr>
        </p:nvSpPr>
        <p:spPr>
          <a:xfrm>
            <a:off x="4038600" y="6356350"/>
            <a:ext cx="4114800" cy="365125"/>
          </a:xfrm>
          <a:prstGeom prst="rect">
            <a:avLst/>
          </a:prstGeom>
        </p:spPr>
        <p:txBody>
          <a:bodyPr/>
          <a:lstStyle/>
          <a:p>
            <a:endParaRPr lang="x-none"/>
          </a:p>
        </p:txBody>
      </p:sp>
      <p:sp>
        <p:nvSpPr>
          <p:cNvPr id="6" name="Slide Number Placeholder 5">
            <a:extLst>
              <a:ext uri="{FF2B5EF4-FFF2-40B4-BE49-F238E27FC236}">
                <a16:creationId xmlns:a16="http://schemas.microsoft.com/office/drawing/2014/main" xmlns="" id="{5E916323-48A5-48B6-B68B-81FF4D82D40C}"/>
              </a:ext>
            </a:extLst>
          </p:cNvPr>
          <p:cNvSpPr>
            <a:spLocks noGrp="1"/>
          </p:cNvSpPr>
          <p:nvPr>
            <p:ph type="sldNum" sz="quarter" idx="12"/>
          </p:nvPr>
        </p:nvSpPr>
        <p:spPr/>
        <p:txBody>
          <a:bodyPr/>
          <a:lstStyle/>
          <a:p>
            <a:fld id="{B5B54A03-0500-4A7B-80C0-64485C38370B}" type="slidenum">
              <a:rPr lang="x-none" smtClean="0"/>
              <a:t>‹#›</a:t>
            </a:fld>
            <a:endParaRPr lang="x-none"/>
          </a:p>
        </p:txBody>
      </p:sp>
    </p:spTree>
    <p:extLst>
      <p:ext uri="{BB962C8B-B14F-4D97-AF65-F5344CB8AC3E}">
        <p14:creationId xmlns:p14="http://schemas.microsoft.com/office/powerpoint/2010/main" val="1672858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934" y="1"/>
            <a:ext cx="12158133" cy="850900"/>
          </a:xfrm>
        </p:spPr>
        <p:txBody>
          <a:bodyPr/>
          <a:lstStyle>
            <a:lvl1pPr>
              <a:defRPr sz="2800" b="1" cap="all" baseline="0"/>
            </a:lvl1pPr>
          </a:lstStyle>
          <a:p>
            <a:r>
              <a:rPr lang="en-US" dirty="0"/>
              <a:t>Click to edit Master title style</a:t>
            </a:r>
          </a:p>
        </p:txBody>
      </p:sp>
    </p:spTree>
    <p:extLst>
      <p:ext uri="{BB962C8B-B14F-4D97-AF65-F5344CB8AC3E}">
        <p14:creationId xmlns:p14="http://schemas.microsoft.com/office/powerpoint/2010/main" val="40453190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cxnSp>
        <p:nvCxnSpPr>
          <p:cNvPr id="11" name="Straight Connector 10"/>
          <p:cNvCxnSpPr/>
          <p:nvPr userDrawn="1"/>
        </p:nvCxnSpPr>
        <p:spPr>
          <a:xfrm rot="5400000" flipH="1" flipV="1">
            <a:off x="9297497" y="3809216"/>
            <a:ext cx="5486400" cy="1568"/>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12" name="Group 22"/>
          <p:cNvGrpSpPr/>
          <p:nvPr userDrawn="1"/>
        </p:nvGrpSpPr>
        <p:grpSpPr>
          <a:xfrm>
            <a:off x="225777" y="990600"/>
            <a:ext cx="11815704" cy="5564188"/>
            <a:chOff x="228600" y="1066800"/>
            <a:chExt cx="11963400" cy="5564188"/>
          </a:xfrm>
        </p:grpSpPr>
        <p:cxnSp>
          <p:nvCxnSpPr>
            <p:cNvPr id="13" name="Straight Connector 12"/>
            <p:cNvCxnSpPr/>
            <p:nvPr/>
          </p:nvCxnSpPr>
          <p:spPr>
            <a:xfrm>
              <a:off x="228600" y="6629400"/>
              <a:ext cx="11963400" cy="1588"/>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flipH="1" flipV="1">
              <a:off x="9448006" y="3809206"/>
              <a:ext cx="5486400" cy="1588"/>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cxnSp>
        <p:nvCxnSpPr>
          <p:cNvPr id="20" name="Straight Connector 19"/>
          <p:cNvCxnSpPr/>
          <p:nvPr userDrawn="1"/>
        </p:nvCxnSpPr>
        <p:spPr>
          <a:xfrm>
            <a:off x="-13726" y="630864"/>
            <a:ext cx="402959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12763" y="279681"/>
            <a:ext cx="154950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Slide Number Placeholder 5"/>
          <p:cNvSpPr>
            <a:spLocks noGrp="1"/>
          </p:cNvSpPr>
          <p:nvPr>
            <p:ph type="sldNum" sz="quarter" idx="4"/>
          </p:nvPr>
        </p:nvSpPr>
        <p:spPr>
          <a:xfrm>
            <a:off x="9209771" y="6565418"/>
            <a:ext cx="2743200" cy="365125"/>
          </a:xfrm>
          <a:prstGeom prst="rect">
            <a:avLst/>
          </a:prstGeom>
        </p:spPr>
        <p:txBody>
          <a:bodyPr/>
          <a:lstStyle>
            <a:lvl1pPr algn="r">
              <a:defRPr sz="900">
                <a:solidFill>
                  <a:schemeClr val="bg1"/>
                </a:solidFill>
              </a:defRPr>
            </a:lvl1pPr>
          </a:lstStyle>
          <a:p>
            <a:fld id="{81042AB6-9D74-4FF5-B10E-45014698FDA7}" type="slidenum">
              <a:rPr lang="en-US" smtClean="0"/>
              <a:pPr/>
              <a:t>‹#›</a:t>
            </a:fld>
            <a:endParaRPr lang="en-US"/>
          </a:p>
        </p:txBody>
      </p:sp>
      <p:sp>
        <p:nvSpPr>
          <p:cNvPr id="15" name="Rectangle 14">
            <a:extLst>
              <a:ext uri="{FF2B5EF4-FFF2-40B4-BE49-F238E27FC236}">
                <a16:creationId xmlns:a16="http://schemas.microsoft.com/office/drawing/2014/main" xmlns="" id="{0CCB017C-16B3-4591-A2DF-06C4E31A6435}"/>
              </a:ext>
            </a:extLst>
          </p:cNvPr>
          <p:cNvSpPr/>
          <p:nvPr userDrawn="1"/>
        </p:nvSpPr>
        <p:spPr>
          <a:xfrm>
            <a:off x="993407" y="26046"/>
            <a:ext cx="3419571" cy="5955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lgn="l"/>
            <a:r>
              <a:rPr lang="en-US" sz="2400" b="0" i="0" dirty="0">
                <a:latin typeface="Aharoni" panose="02010803020104030203" pitchFamily="2" charset="-79"/>
                <a:cs typeface="Aharoni" panose="02010803020104030203" pitchFamily="2" charset="-79"/>
              </a:rPr>
              <a:t>WAPDA</a:t>
            </a:r>
          </a:p>
        </p:txBody>
      </p:sp>
    </p:spTree>
    <p:extLst>
      <p:ext uri="{BB962C8B-B14F-4D97-AF65-F5344CB8AC3E}">
        <p14:creationId xmlns:p14="http://schemas.microsoft.com/office/powerpoint/2010/main" val="29130909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41833228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18" name="Slide Number Placeholder 5"/>
          <p:cNvSpPr>
            <a:spLocks noGrp="1"/>
          </p:cNvSpPr>
          <p:nvPr>
            <p:ph type="sldNum" sz="quarter" idx="4"/>
          </p:nvPr>
        </p:nvSpPr>
        <p:spPr>
          <a:xfrm>
            <a:off x="9209771" y="6565418"/>
            <a:ext cx="2743200" cy="365125"/>
          </a:xfrm>
          <a:prstGeom prst="rect">
            <a:avLst/>
          </a:prstGeom>
        </p:spPr>
        <p:txBody>
          <a:bodyPr/>
          <a:lstStyle>
            <a:lvl1pPr algn="r">
              <a:defRPr sz="900">
                <a:solidFill>
                  <a:schemeClr val="bg1"/>
                </a:solidFill>
              </a:defRPr>
            </a:lvl1pPr>
          </a:lstStyle>
          <a:p>
            <a:fld id="{81042AB6-9D74-4FF5-B10E-45014698FDA7}" type="slidenum">
              <a:rPr lang="en-US" smtClean="0"/>
              <a:pPr/>
              <a:t>‹#›</a:t>
            </a:fld>
            <a:endParaRPr lang="en-US"/>
          </a:p>
        </p:txBody>
      </p:sp>
    </p:spTree>
    <p:extLst>
      <p:ext uri="{BB962C8B-B14F-4D97-AF65-F5344CB8AC3E}">
        <p14:creationId xmlns:p14="http://schemas.microsoft.com/office/powerpoint/2010/main" val="17571468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72F4814-656D-4209-9066-5E998B1874D8}" type="datetime1">
              <a:rPr lang="en-US" smtClean="0"/>
              <a:t>10/27/2021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9427A2-7C2F-40D8-97DF-602754FAACB9}" type="slidenum">
              <a:rPr lang="en-US" smtClean="0"/>
              <a:t>‹#›</a:t>
            </a:fld>
            <a:endParaRPr lang="en-US" dirty="0"/>
          </a:p>
        </p:txBody>
      </p:sp>
    </p:spTree>
    <p:extLst>
      <p:ext uri="{BB962C8B-B14F-4D97-AF65-F5344CB8AC3E}">
        <p14:creationId xmlns:p14="http://schemas.microsoft.com/office/powerpoint/2010/main" val="34402161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B7AC28-5542-41F9-80EC-D1AB62F15CE3}" type="datetime1">
              <a:rPr lang="en-US" smtClean="0"/>
              <a:t>10/27/2021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9427A2-7C2F-40D8-97DF-602754FAACB9}" type="slidenum">
              <a:rPr lang="en-US" smtClean="0"/>
              <a:t>‹#›</a:t>
            </a:fld>
            <a:endParaRPr lang="en-US" dirty="0"/>
          </a:p>
        </p:txBody>
      </p:sp>
    </p:spTree>
    <p:extLst>
      <p:ext uri="{BB962C8B-B14F-4D97-AF65-F5344CB8AC3E}">
        <p14:creationId xmlns:p14="http://schemas.microsoft.com/office/powerpoint/2010/main" val="27421099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9C53E4-9AD9-48B5-8C38-506863077D80}" type="datetime1">
              <a:rPr lang="en-US" smtClean="0"/>
              <a:t>10/27/2021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9427A2-7C2F-40D8-97DF-602754FAACB9}" type="slidenum">
              <a:rPr lang="en-US" smtClean="0"/>
              <a:t>‹#›</a:t>
            </a:fld>
            <a:endParaRPr lang="en-US" dirty="0"/>
          </a:p>
        </p:txBody>
      </p:sp>
    </p:spTree>
    <p:extLst>
      <p:ext uri="{BB962C8B-B14F-4D97-AF65-F5344CB8AC3E}">
        <p14:creationId xmlns:p14="http://schemas.microsoft.com/office/powerpoint/2010/main" val="27850903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CD70B36-3752-40A7-AA6F-01770A1450EC}" type="datetime1">
              <a:rPr lang="en-US" smtClean="0"/>
              <a:t>10/27/2021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89427A2-7C2F-40D8-97DF-602754FAACB9}" type="slidenum">
              <a:rPr lang="en-US" smtClean="0"/>
              <a:t>‹#›</a:t>
            </a:fld>
            <a:endParaRPr lang="en-US" dirty="0"/>
          </a:p>
        </p:txBody>
      </p:sp>
    </p:spTree>
    <p:extLst>
      <p:ext uri="{BB962C8B-B14F-4D97-AF65-F5344CB8AC3E}">
        <p14:creationId xmlns:p14="http://schemas.microsoft.com/office/powerpoint/2010/main" val="2962193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F20FFA-BC2B-4313-9C9C-39E8EE714BC1}"/>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8FA08B59-6210-4049-BBD4-DD39040A4F6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2860CF02-C7F3-46C7-8ED0-58C20E8E3DC2}"/>
              </a:ext>
            </a:extLst>
          </p:cNvPr>
          <p:cNvSpPr>
            <a:spLocks noGrp="1"/>
          </p:cNvSpPr>
          <p:nvPr>
            <p:ph type="dt" sz="half" idx="10"/>
          </p:nvPr>
        </p:nvSpPr>
        <p:spPr>
          <a:xfrm>
            <a:off x="838200" y="6356350"/>
            <a:ext cx="2743200" cy="365125"/>
          </a:xfrm>
          <a:prstGeom prst="rect">
            <a:avLst/>
          </a:prstGeom>
        </p:spPr>
        <p:txBody>
          <a:bodyPr/>
          <a:lstStyle/>
          <a:p>
            <a:fld id="{628AFF4C-4F39-4FED-8B88-B27DAC25FE3D}" type="datetime1">
              <a:rPr lang="en-US" smtClean="0"/>
              <a:t>10/27/2021</a:t>
            </a:fld>
            <a:endParaRPr lang="x-none"/>
          </a:p>
        </p:txBody>
      </p:sp>
      <p:sp>
        <p:nvSpPr>
          <p:cNvPr id="5" name="Footer Placeholder 4">
            <a:extLst>
              <a:ext uri="{FF2B5EF4-FFF2-40B4-BE49-F238E27FC236}">
                <a16:creationId xmlns:a16="http://schemas.microsoft.com/office/drawing/2014/main" xmlns="" id="{628F2C6B-FC6D-4ECF-9143-61844B4D32E6}"/>
              </a:ext>
            </a:extLst>
          </p:cNvPr>
          <p:cNvSpPr>
            <a:spLocks noGrp="1"/>
          </p:cNvSpPr>
          <p:nvPr>
            <p:ph type="ftr" sz="quarter" idx="11"/>
          </p:nvPr>
        </p:nvSpPr>
        <p:spPr>
          <a:xfrm>
            <a:off x="4038600" y="6356350"/>
            <a:ext cx="4114800" cy="365125"/>
          </a:xfrm>
          <a:prstGeom prst="rect">
            <a:avLst/>
          </a:prstGeom>
        </p:spPr>
        <p:txBody>
          <a:bodyPr/>
          <a:lstStyle/>
          <a:p>
            <a:endParaRPr lang="x-none"/>
          </a:p>
        </p:txBody>
      </p:sp>
      <p:sp>
        <p:nvSpPr>
          <p:cNvPr id="6" name="Slide Number Placeholder 5">
            <a:extLst>
              <a:ext uri="{FF2B5EF4-FFF2-40B4-BE49-F238E27FC236}">
                <a16:creationId xmlns:a16="http://schemas.microsoft.com/office/drawing/2014/main" xmlns="" id="{79F0218C-1411-4D12-AEC6-D071FEEE8B71}"/>
              </a:ext>
            </a:extLst>
          </p:cNvPr>
          <p:cNvSpPr>
            <a:spLocks noGrp="1"/>
          </p:cNvSpPr>
          <p:nvPr>
            <p:ph type="sldNum" sz="quarter" idx="12"/>
          </p:nvPr>
        </p:nvSpPr>
        <p:spPr/>
        <p:txBody>
          <a:bodyPr/>
          <a:lstStyle/>
          <a:p>
            <a:fld id="{B5B54A03-0500-4A7B-80C0-64485C38370B}" type="slidenum">
              <a:rPr lang="x-none" smtClean="0"/>
              <a:t>‹#›</a:t>
            </a:fld>
            <a:endParaRPr lang="x-none"/>
          </a:p>
        </p:txBody>
      </p:sp>
    </p:spTree>
    <p:extLst>
      <p:ext uri="{BB962C8B-B14F-4D97-AF65-F5344CB8AC3E}">
        <p14:creationId xmlns:p14="http://schemas.microsoft.com/office/powerpoint/2010/main" val="41466529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91D5053-37BC-44A4-B61A-A2A8FFDB28C5}" type="datetime1">
              <a:rPr lang="en-US" smtClean="0"/>
              <a:t>10/27/2021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89427A2-7C2F-40D8-97DF-602754FAACB9}" type="slidenum">
              <a:rPr lang="en-US" smtClean="0"/>
              <a:t>‹#›</a:t>
            </a:fld>
            <a:endParaRPr lang="en-US" dirty="0"/>
          </a:p>
        </p:txBody>
      </p:sp>
    </p:spTree>
    <p:extLst>
      <p:ext uri="{BB962C8B-B14F-4D97-AF65-F5344CB8AC3E}">
        <p14:creationId xmlns:p14="http://schemas.microsoft.com/office/powerpoint/2010/main" val="26512137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B966F2-6152-40C8-A678-515F54849E5F}" type="datetime1">
              <a:rPr lang="en-US" smtClean="0"/>
              <a:t>10/27/2021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89427A2-7C2F-40D8-97DF-602754FAACB9}" type="slidenum">
              <a:rPr lang="en-US" smtClean="0"/>
              <a:t>‹#›</a:t>
            </a:fld>
            <a:endParaRPr lang="en-US" dirty="0"/>
          </a:p>
        </p:txBody>
      </p:sp>
    </p:spTree>
    <p:extLst>
      <p:ext uri="{BB962C8B-B14F-4D97-AF65-F5344CB8AC3E}">
        <p14:creationId xmlns:p14="http://schemas.microsoft.com/office/powerpoint/2010/main" val="1100556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4C8B03-3DB0-4BA6-A3DC-7DE97F334590}" type="datetime1">
              <a:rPr lang="en-US" smtClean="0"/>
              <a:t>10/27/2021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89427A2-7C2F-40D8-97DF-602754FAACB9}" type="slidenum">
              <a:rPr lang="en-US" smtClean="0"/>
              <a:t>‹#›</a:t>
            </a:fld>
            <a:endParaRPr lang="en-US" dirty="0"/>
          </a:p>
        </p:txBody>
      </p:sp>
    </p:spTree>
    <p:extLst>
      <p:ext uri="{BB962C8B-B14F-4D97-AF65-F5344CB8AC3E}">
        <p14:creationId xmlns:p14="http://schemas.microsoft.com/office/powerpoint/2010/main" val="33012474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95353A-911C-4620-8EAB-4FAB85B1FA66}" type="datetime1">
              <a:rPr lang="en-US" smtClean="0"/>
              <a:t>10/27/2021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89427A2-7C2F-40D8-97DF-602754FAACB9}" type="slidenum">
              <a:rPr lang="en-US" smtClean="0"/>
              <a:t>‹#›</a:t>
            </a:fld>
            <a:endParaRPr lang="en-US" dirty="0"/>
          </a:p>
        </p:txBody>
      </p:sp>
    </p:spTree>
    <p:extLst>
      <p:ext uri="{BB962C8B-B14F-4D97-AF65-F5344CB8AC3E}">
        <p14:creationId xmlns:p14="http://schemas.microsoft.com/office/powerpoint/2010/main" val="16816624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1EF7E8-AB76-43F0-9221-D7B5F422AAFC}" type="datetime1">
              <a:rPr lang="en-US" smtClean="0"/>
              <a:t>10/27/2021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89427A2-7C2F-40D8-97DF-602754FAACB9}" type="slidenum">
              <a:rPr lang="en-US" smtClean="0"/>
              <a:t>‹#›</a:t>
            </a:fld>
            <a:endParaRPr lang="en-US" dirty="0"/>
          </a:p>
        </p:txBody>
      </p:sp>
    </p:spTree>
    <p:extLst>
      <p:ext uri="{BB962C8B-B14F-4D97-AF65-F5344CB8AC3E}">
        <p14:creationId xmlns:p14="http://schemas.microsoft.com/office/powerpoint/2010/main" val="33326031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555A2D-D3D4-485B-BE68-BF3E76336CC1}" type="datetime1">
              <a:rPr lang="en-US" smtClean="0"/>
              <a:t>10/27/2021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9427A2-7C2F-40D8-97DF-602754FAACB9}" type="slidenum">
              <a:rPr lang="en-US" smtClean="0"/>
              <a:t>‹#›</a:t>
            </a:fld>
            <a:endParaRPr lang="en-US" dirty="0"/>
          </a:p>
        </p:txBody>
      </p:sp>
    </p:spTree>
    <p:extLst>
      <p:ext uri="{BB962C8B-B14F-4D97-AF65-F5344CB8AC3E}">
        <p14:creationId xmlns:p14="http://schemas.microsoft.com/office/powerpoint/2010/main" val="23462162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A795DD-E4D9-4E23-AEA5-660476101D52}" type="datetime1">
              <a:rPr lang="en-US" smtClean="0"/>
              <a:t>10/27/2021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9427A2-7C2F-40D8-97DF-602754FAACB9}" type="slidenum">
              <a:rPr lang="en-US" smtClean="0"/>
              <a:t>‹#›</a:t>
            </a:fld>
            <a:endParaRPr lang="en-US" dirty="0"/>
          </a:p>
        </p:txBody>
      </p:sp>
    </p:spTree>
    <p:extLst>
      <p:ext uri="{BB962C8B-B14F-4D97-AF65-F5344CB8AC3E}">
        <p14:creationId xmlns:p14="http://schemas.microsoft.com/office/powerpoint/2010/main" val="39012525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18" name="Slide Number Placeholder 5"/>
          <p:cNvSpPr>
            <a:spLocks noGrp="1"/>
          </p:cNvSpPr>
          <p:nvPr>
            <p:ph type="sldNum" sz="quarter" idx="4"/>
          </p:nvPr>
        </p:nvSpPr>
        <p:spPr>
          <a:xfrm>
            <a:off x="9386746" y="6462180"/>
            <a:ext cx="2743200" cy="365125"/>
          </a:xfrm>
          <a:prstGeom prst="rect">
            <a:avLst/>
          </a:prstGeom>
          <a:noFill/>
        </p:spPr>
        <p:txBody>
          <a:bodyPr/>
          <a:lstStyle>
            <a:lvl1pPr algn="r">
              <a:defRPr sz="1200">
                <a:solidFill>
                  <a:schemeClr val="bg1"/>
                </a:solidFill>
              </a:defRPr>
            </a:lvl1pPr>
          </a:lstStyle>
          <a:p>
            <a:endParaRPr lang="en-US" dirty="0"/>
          </a:p>
        </p:txBody>
      </p:sp>
    </p:spTree>
    <p:extLst>
      <p:ext uri="{BB962C8B-B14F-4D97-AF65-F5344CB8AC3E}">
        <p14:creationId xmlns:p14="http://schemas.microsoft.com/office/powerpoint/2010/main" val="29319944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18" name="Slide Number Placeholder 5"/>
          <p:cNvSpPr>
            <a:spLocks noGrp="1"/>
          </p:cNvSpPr>
          <p:nvPr>
            <p:ph type="sldNum" sz="quarter" idx="4"/>
          </p:nvPr>
        </p:nvSpPr>
        <p:spPr>
          <a:xfrm>
            <a:off x="9209771" y="6565418"/>
            <a:ext cx="2743200" cy="365125"/>
          </a:xfrm>
          <a:prstGeom prst="rect">
            <a:avLst/>
          </a:prstGeom>
        </p:spPr>
        <p:txBody>
          <a:bodyPr/>
          <a:lstStyle>
            <a:lvl1pPr algn="r">
              <a:defRPr sz="900">
                <a:solidFill>
                  <a:schemeClr val="bg1"/>
                </a:solidFill>
              </a:defRPr>
            </a:lvl1pPr>
          </a:lstStyle>
          <a:p>
            <a:fld id="{81042AB6-9D74-4FF5-B10E-45014698FDA7}" type="slidenum">
              <a:rPr lang="en-US" smtClean="0"/>
              <a:pPr/>
              <a:t>‹#›</a:t>
            </a:fld>
            <a:endParaRPr lang="en-US"/>
          </a:p>
        </p:txBody>
      </p:sp>
    </p:spTree>
    <p:extLst>
      <p:ext uri="{BB962C8B-B14F-4D97-AF65-F5344CB8AC3E}">
        <p14:creationId xmlns:p14="http://schemas.microsoft.com/office/powerpoint/2010/main" val="22743093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870A386-5D3B-4108-9E7F-DB83C16FAD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 xmlns:a16="http://schemas.microsoft.com/office/drawing/2014/main" id="{BB72E6CA-8CE3-4E01-B106-3B0D4EFE2E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 xmlns:a16="http://schemas.microsoft.com/office/drawing/2014/main" id="{6EC19917-6D05-41A1-9F9D-F4B5258C02E5}"/>
              </a:ext>
            </a:extLst>
          </p:cNvPr>
          <p:cNvSpPr>
            <a:spLocks noGrp="1"/>
          </p:cNvSpPr>
          <p:nvPr>
            <p:ph type="dt" sz="half" idx="10"/>
          </p:nvPr>
        </p:nvSpPr>
        <p:spPr>
          <a:xfrm>
            <a:off x="838200" y="6356350"/>
            <a:ext cx="2743200" cy="365125"/>
          </a:xfrm>
          <a:prstGeom prst="rect">
            <a:avLst/>
          </a:prstGeom>
        </p:spPr>
        <p:txBody>
          <a:bodyPr/>
          <a:lstStyle/>
          <a:p>
            <a:fld id="{A86661AB-4871-4840-8098-CCBC1574850E}" type="datetimeFigureOut">
              <a:rPr lang="x-none" smtClean="0">
                <a:solidFill>
                  <a:prstClr val="black"/>
                </a:solidFill>
              </a:rPr>
              <a:pPr/>
              <a:t>10/27/2021</a:t>
            </a:fld>
            <a:endParaRPr lang="x-none">
              <a:solidFill>
                <a:prstClr val="black"/>
              </a:solidFill>
            </a:endParaRPr>
          </a:p>
        </p:txBody>
      </p:sp>
      <p:sp>
        <p:nvSpPr>
          <p:cNvPr id="5" name="Footer Placeholder 4">
            <a:extLst>
              <a:ext uri="{FF2B5EF4-FFF2-40B4-BE49-F238E27FC236}">
                <a16:creationId xmlns="" xmlns:a16="http://schemas.microsoft.com/office/drawing/2014/main" id="{A3DBD023-E30F-45F7-A1D9-6BF3C2CFF9DA}"/>
              </a:ext>
            </a:extLst>
          </p:cNvPr>
          <p:cNvSpPr>
            <a:spLocks noGrp="1"/>
          </p:cNvSpPr>
          <p:nvPr>
            <p:ph type="ftr" sz="quarter" idx="11"/>
          </p:nvPr>
        </p:nvSpPr>
        <p:spPr>
          <a:xfrm>
            <a:off x="4038600" y="6356350"/>
            <a:ext cx="4114800" cy="365125"/>
          </a:xfrm>
          <a:prstGeom prst="rect">
            <a:avLst/>
          </a:prstGeom>
        </p:spPr>
        <p:txBody>
          <a:bodyPr/>
          <a:lstStyle/>
          <a:p>
            <a:endParaRPr lang="x-none">
              <a:solidFill>
                <a:prstClr val="black"/>
              </a:solidFill>
            </a:endParaRPr>
          </a:p>
        </p:txBody>
      </p:sp>
      <p:sp>
        <p:nvSpPr>
          <p:cNvPr id="6" name="Slide Number Placeholder 5">
            <a:extLst>
              <a:ext uri="{FF2B5EF4-FFF2-40B4-BE49-F238E27FC236}">
                <a16:creationId xmlns="" xmlns:a16="http://schemas.microsoft.com/office/drawing/2014/main" id="{21204F78-F60D-411C-B53C-BDF074CCA70C}"/>
              </a:ext>
            </a:extLst>
          </p:cNvPr>
          <p:cNvSpPr>
            <a:spLocks noGrp="1"/>
          </p:cNvSpPr>
          <p:nvPr>
            <p:ph type="sldNum" sz="quarter" idx="12"/>
          </p:nvPr>
        </p:nvSpPr>
        <p:spPr/>
        <p:txBody>
          <a:bodyPr/>
          <a:lstStyle/>
          <a:p>
            <a:fld id="{B5B54A03-0500-4A7B-80C0-64485C38370B}" type="slidenum">
              <a:rPr lang="x-none" smtClean="0"/>
              <a:pPr/>
              <a:t>‹#›</a:t>
            </a:fld>
            <a:endParaRPr lang="x-none"/>
          </a:p>
        </p:txBody>
      </p:sp>
    </p:spTree>
    <p:extLst>
      <p:ext uri="{BB962C8B-B14F-4D97-AF65-F5344CB8AC3E}">
        <p14:creationId xmlns:p14="http://schemas.microsoft.com/office/powerpoint/2010/main" val="1205672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57D32F-1300-4069-8AC5-652396324C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752C87BB-D4F9-4050-B4BC-38D7021CF3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2E8950CC-9401-4FF2-BB3F-52EC812DA406}"/>
              </a:ext>
            </a:extLst>
          </p:cNvPr>
          <p:cNvSpPr>
            <a:spLocks noGrp="1"/>
          </p:cNvSpPr>
          <p:nvPr>
            <p:ph type="dt" sz="half" idx="10"/>
          </p:nvPr>
        </p:nvSpPr>
        <p:spPr>
          <a:xfrm>
            <a:off x="838200" y="6356350"/>
            <a:ext cx="2743200" cy="365125"/>
          </a:xfrm>
          <a:prstGeom prst="rect">
            <a:avLst/>
          </a:prstGeom>
        </p:spPr>
        <p:txBody>
          <a:bodyPr/>
          <a:lstStyle/>
          <a:p>
            <a:fld id="{CB07056B-83E9-4877-BEFA-A42DA21B1F80}" type="datetime1">
              <a:rPr lang="en-US" smtClean="0"/>
              <a:t>10/27/2021</a:t>
            </a:fld>
            <a:endParaRPr lang="x-none"/>
          </a:p>
        </p:txBody>
      </p:sp>
      <p:sp>
        <p:nvSpPr>
          <p:cNvPr id="5" name="Footer Placeholder 4">
            <a:extLst>
              <a:ext uri="{FF2B5EF4-FFF2-40B4-BE49-F238E27FC236}">
                <a16:creationId xmlns:a16="http://schemas.microsoft.com/office/drawing/2014/main" xmlns="" id="{FE6FC1E2-BC01-485D-AF06-8F2B5B9B1B3C}"/>
              </a:ext>
            </a:extLst>
          </p:cNvPr>
          <p:cNvSpPr>
            <a:spLocks noGrp="1"/>
          </p:cNvSpPr>
          <p:nvPr>
            <p:ph type="ftr" sz="quarter" idx="11"/>
          </p:nvPr>
        </p:nvSpPr>
        <p:spPr>
          <a:xfrm>
            <a:off x="4038600" y="6356350"/>
            <a:ext cx="4114800" cy="365125"/>
          </a:xfrm>
          <a:prstGeom prst="rect">
            <a:avLst/>
          </a:prstGeom>
        </p:spPr>
        <p:txBody>
          <a:bodyPr/>
          <a:lstStyle/>
          <a:p>
            <a:endParaRPr lang="x-none"/>
          </a:p>
        </p:txBody>
      </p:sp>
      <p:sp>
        <p:nvSpPr>
          <p:cNvPr id="6" name="Slide Number Placeholder 5">
            <a:extLst>
              <a:ext uri="{FF2B5EF4-FFF2-40B4-BE49-F238E27FC236}">
                <a16:creationId xmlns:a16="http://schemas.microsoft.com/office/drawing/2014/main" xmlns="" id="{342F9F3E-B314-4DE6-83B4-F6ECE735EC3F}"/>
              </a:ext>
            </a:extLst>
          </p:cNvPr>
          <p:cNvSpPr>
            <a:spLocks noGrp="1"/>
          </p:cNvSpPr>
          <p:nvPr>
            <p:ph type="sldNum" sz="quarter" idx="12"/>
          </p:nvPr>
        </p:nvSpPr>
        <p:spPr/>
        <p:txBody>
          <a:bodyPr/>
          <a:lstStyle/>
          <a:p>
            <a:fld id="{B5B54A03-0500-4A7B-80C0-64485C38370B}" type="slidenum">
              <a:rPr lang="x-none" smtClean="0"/>
              <a:t>‹#›</a:t>
            </a:fld>
            <a:endParaRPr lang="x-none"/>
          </a:p>
        </p:txBody>
      </p:sp>
    </p:spTree>
    <p:extLst>
      <p:ext uri="{BB962C8B-B14F-4D97-AF65-F5344CB8AC3E}">
        <p14:creationId xmlns:p14="http://schemas.microsoft.com/office/powerpoint/2010/main" val="18877971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8F20FFA-BC2B-4313-9C9C-39E8EE714BC1}"/>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8FA08B59-6210-4049-BBD4-DD39040A4F6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2860CF02-C7F3-46C7-8ED0-58C20E8E3DC2}"/>
              </a:ext>
            </a:extLst>
          </p:cNvPr>
          <p:cNvSpPr>
            <a:spLocks noGrp="1"/>
          </p:cNvSpPr>
          <p:nvPr>
            <p:ph type="dt" sz="half" idx="10"/>
          </p:nvPr>
        </p:nvSpPr>
        <p:spPr>
          <a:xfrm>
            <a:off x="838200" y="6356350"/>
            <a:ext cx="2743200" cy="365125"/>
          </a:xfrm>
          <a:prstGeom prst="rect">
            <a:avLst/>
          </a:prstGeom>
        </p:spPr>
        <p:txBody>
          <a:bodyPr/>
          <a:lstStyle/>
          <a:p>
            <a:fld id="{A86661AB-4871-4840-8098-CCBC1574850E}" type="datetimeFigureOut">
              <a:rPr lang="x-none" smtClean="0">
                <a:solidFill>
                  <a:prstClr val="black"/>
                </a:solidFill>
              </a:rPr>
              <a:pPr/>
              <a:t>10/27/2021</a:t>
            </a:fld>
            <a:endParaRPr lang="x-none">
              <a:solidFill>
                <a:prstClr val="black"/>
              </a:solidFill>
            </a:endParaRPr>
          </a:p>
        </p:txBody>
      </p:sp>
      <p:sp>
        <p:nvSpPr>
          <p:cNvPr id="5" name="Footer Placeholder 4">
            <a:extLst>
              <a:ext uri="{FF2B5EF4-FFF2-40B4-BE49-F238E27FC236}">
                <a16:creationId xmlns="" xmlns:a16="http://schemas.microsoft.com/office/drawing/2014/main" id="{628F2C6B-FC6D-4ECF-9143-61844B4D32E6}"/>
              </a:ext>
            </a:extLst>
          </p:cNvPr>
          <p:cNvSpPr>
            <a:spLocks noGrp="1"/>
          </p:cNvSpPr>
          <p:nvPr>
            <p:ph type="ftr" sz="quarter" idx="11"/>
          </p:nvPr>
        </p:nvSpPr>
        <p:spPr>
          <a:xfrm>
            <a:off x="4038600" y="6356350"/>
            <a:ext cx="4114800" cy="365125"/>
          </a:xfrm>
          <a:prstGeom prst="rect">
            <a:avLst/>
          </a:prstGeom>
        </p:spPr>
        <p:txBody>
          <a:bodyPr/>
          <a:lstStyle/>
          <a:p>
            <a:endParaRPr lang="x-none">
              <a:solidFill>
                <a:prstClr val="black"/>
              </a:solidFill>
            </a:endParaRPr>
          </a:p>
        </p:txBody>
      </p:sp>
      <p:sp>
        <p:nvSpPr>
          <p:cNvPr id="6" name="Slide Number Placeholder 5">
            <a:extLst>
              <a:ext uri="{FF2B5EF4-FFF2-40B4-BE49-F238E27FC236}">
                <a16:creationId xmlns="" xmlns:a16="http://schemas.microsoft.com/office/drawing/2014/main" id="{79F0218C-1411-4D12-AEC6-D071FEEE8B71}"/>
              </a:ext>
            </a:extLst>
          </p:cNvPr>
          <p:cNvSpPr>
            <a:spLocks noGrp="1"/>
          </p:cNvSpPr>
          <p:nvPr>
            <p:ph type="sldNum" sz="quarter" idx="12"/>
          </p:nvPr>
        </p:nvSpPr>
        <p:spPr/>
        <p:txBody>
          <a:bodyPr/>
          <a:lstStyle/>
          <a:p>
            <a:fld id="{B5B54A03-0500-4A7B-80C0-64485C38370B}" type="slidenum">
              <a:rPr lang="x-none" smtClean="0"/>
              <a:pPr/>
              <a:t>‹#›</a:t>
            </a:fld>
            <a:endParaRPr lang="x-none"/>
          </a:p>
        </p:txBody>
      </p:sp>
    </p:spTree>
    <p:extLst>
      <p:ext uri="{BB962C8B-B14F-4D97-AF65-F5344CB8AC3E}">
        <p14:creationId xmlns:p14="http://schemas.microsoft.com/office/powerpoint/2010/main" val="6387064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257D32F-1300-4069-8AC5-652396324C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752C87BB-D4F9-4050-B4BC-38D7021CF3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2E8950CC-9401-4FF2-BB3F-52EC812DA406}"/>
              </a:ext>
            </a:extLst>
          </p:cNvPr>
          <p:cNvSpPr>
            <a:spLocks noGrp="1"/>
          </p:cNvSpPr>
          <p:nvPr>
            <p:ph type="dt" sz="half" idx="10"/>
          </p:nvPr>
        </p:nvSpPr>
        <p:spPr>
          <a:xfrm>
            <a:off x="838200" y="6356350"/>
            <a:ext cx="2743200" cy="365125"/>
          </a:xfrm>
          <a:prstGeom prst="rect">
            <a:avLst/>
          </a:prstGeom>
        </p:spPr>
        <p:txBody>
          <a:bodyPr/>
          <a:lstStyle/>
          <a:p>
            <a:fld id="{A86661AB-4871-4840-8098-CCBC1574850E}" type="datetimeFigureOut">
              <a:rPr lang="x-none" smtClean="0">
                <a:solidFill>
                  <a:prstClr val="black"/>
                </a:solidFill>
              </a:rPr>
              <a:pPr/>
              <a:t>10/27/2021</a:t>
            </a:fld>
            <a:endParaRPr lang="x-none">
              <a:solidFill>
                <a:prstClr val="black"/>
              </a:solidFill>
            </a:endParaRPr>
          </a:p>
        </p:txBody>
      </p:sp>
      <p:sp>
        <p:nvSpPr>
          <p:cNvPr id="5" name="Footer Placeholder 4">
            <a:extLst>
              <a:ext uri="{FF2B5EF4-FFF2-40B4-BE49-F238E27FC236}">
                <a16:creationId xmlns="" xmlns:a16="http://schemas.microsoft.com/office/drawing/2014/main" id="{FE6FC1E2-BC01-485D-AF06-8F2B5B9B1B3C}"/>
              </a:ext>
            </a:extLst>
          </p:cNvPr>
          <p:cNvSpPr>
            <a:spLocks noGrp="1"/>
          </p:cNvSpPr>
          <p:nvPr>
            <p:ph type="ftr" sz="quarter" idx="11"/>
          </p:nvPr>
        </p:nvSpPr>
        <p:spPr>
          <a:xfrm>
            <a:off x="4038600" y="6356350"/>
            <a:ext cx="4114800" cy="365125"/>
          </a:xfrm>
          <a:prstGeom prst="rect">
            <a:avLst/>
          </a:prstGeom>
        </p:spPr>
        <p:txBody>
          <a:bodyPr/>
          <a:lstStyle/>
          <a:p>
            <a:endParaRPr lang="x-none">
              <a:solidFill>
                <a:prstClr val="black"/>
              </a:solidFill>
            </a:endParaRPr>
          </a:p>
        </p:txBody>
      </p:sp>
      <p:sp>
        <p:nvSpPr>
          <p:cNvPr id="6" name="Slide Number Placeholder 5">
            <a:extLst>
              <a:ext uri="{FF2B5EF4-FFF2-40B4-BE49-F238E27FC236}">
                <a16:creationId xmlns="" xmlns:a16="http://schemas.microsoft.com/office/drawing/2014/main" id="{342F9F3E-B314-4DE6-83B4-F6ECE735EC3F}"/>
              </a:ext>
            </a:extLst>
          </p:cNvPr>
          <p:cNvSpPr>
            <a:spLocks noGrp="1"/>
          </p:cNvSpPr>
          <p:nvPr>
            <p:ph type="sldNum" sz="quarter" idx="12"/>
          </p:nvPr>
        </p:nvSpPr>
        <p:spPr/>
        <p:txBody>
          <a:bodyPr/>
          <a:lstStyle/>
          <a:p>
            <a:fld id="{B5B54A03-0500-4A7B-80C0-64485C38370B}" type="slidenum">
              <a:rPr lang="x-none" smtClean="0"/>
              <a:pPr/>
              <a:t>‹#›</a:t>
            </a:fld>
            <a:endParaRPr lang="x-none"/>
          </a:p>
        </p:txBody>
      </p:sp>
    </p:spTree>
    <p:extLst>
      <p:ext uri="{BB962C8B-B14F-4D97-AF65-F5344CB8AC3E}">
        <p14:creationId xmlns:p14="http://schemas.microsoft.com/office/powerpoint/2010/main" val="32065664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67CEF05-FA3B-4CA9-8062-0D0A8822553A}"/>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8505244D-31A4-4154-B07A-CEE4FDC85D1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 xmlns:a16="http://schemas.microsoft.com/office/drawing/2014/main" id="{5DB89B89-4E29-453C-8998-0A2FE5731B8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 xmlns:a16="http://schemas.microsoft.com/office/drawing/2014/main" id="{D25FC779-01C4-4FCC-9A64-418EA8054164}"/>
              </a:ext>
            </a:extLst>
          </p:cNvPr>
          <p:cNvSpPr>
            <a:spLocks noGrp="1"/>
          </p:cNvSpPr>
          <p:nvPr>
            <p:ph type="dt" sz="half" idx="10"/>
          </p:nvPr>
        </p:nvSpPr>
        <p:spPr>
          <a:xfrm>
            <a:off x="838200" y="6356350"/>
            <a:ext cx="2743200" cy="365125"/>
          </a:xfrm>
          <a:prstGeom prst="rect">
            <a:avLst/>
          </a:prstGeom>
        </p:spPr>
        <p:txBody>
          <a:bodyPr/>
          <a:lstStyle/>
          <a:p>
            <a:fld id="{A86661AB-4871-4840-8098-CCBC1574850E}" type="datetimeFigureOut">
              <a:rPr lang="x-none" smtClean="0">
                <a:solidFill>
                  <a:prstClr val="black"/>
                </a:solidFill>
              </a:rPr>
              <a:pPr/>
              <a:t>10/27/2021</a:t>
            </a:fld>
            <a:endParaRPr lang="x-none">
              <a:solidFill>
                <a:prstClr val="black"/>
              </a:solidFill>
            </a:endParaRPr>
          </a:p>
        </p:txBody>
      </p:sp>
      <p:sp>
        <p:nvSpPr>
          <p:cNvPr id="6" name="Footer Placeholder 5">
            <a:extLst>
              <a:ext uri="{FF2B5EF4-FFF2-40B4-BE49-F238E27FC236}">
                <a16:creationId xmlns="" xmlns:a16="http://schemas.microsoft.com/office/drawing/2014/main" id="{4EFFD1DE-E287-4F52-A90B-10C136A44F6B}"/>
              </a:ext>
            </a:extLst>
          </p:cNvPr>
          <p:cNvSpPr>
            <a:spLocks noGrp="1"/>
          </p:cNvSpPr>
          <p:nvPr>
            <p:ph type="ftr" sz="quarter" idx="11"/>
          </p:nvPr>
        </p:nvSpPr>
        <p:spPr>
          <a:xfrm>
            <a:off x="4038600" y="6356350"/>
            <a:ext cx="4114800" cy="365125"/>
          </a:xfrm>
          <a:prstGeom prst="rect">
            <a:avLst/>
          </a:prstGeom>
        </p:spPr>
        <p:txBody>
          <a:bodyPr/>
          <a:lstStyle/>
          <a:p>
            <a:endParaRPr lang="x-none">
              <a:solidFill>
                <a:prstClr val="black"/>
              </a:solidFill>
            </a:endParaRPr>
          </a:p>
        </p:txBody>
      </p:sp>
      <p:sp>
        <p:nvSpPr>
          <p:cNvPr id="7" name="Slide Number Placeholder 6">
            <a:extLst>
              <a:ext uri="{FF2B5EF4-FFF2-40B4-BE49-F238E27FC236}">
                <a16:creationId xmlns="" xmlns:a16="http://schemas.microsoft.com/office/drawing/2014/main" id="{1199B3B7-5D16-40BD-A0A1-30EE92768EA1}"/>
              </a:ext>
            </a:extLst>
          </p:cNvPr>
          <p:cNvSpPr>
            <a:spLocks noGrp="1"/>
          </p:cNvSpPr>
          <p:nvPr>
            <p:ph type="sldNum" sz="quarter" idx="12"/>
          </p:nvPr>
        </p:nvSpPr>
        <p:spPr/>
        <p:txBody>
          <a:bodyPr/>
          <a:lstStyle/>
          <a:p>
            <a:fld id="{B5B54A03-0500-4A7B-80C0-64485C38370B}" type="slidenum">
              <a:rPr lang="x-none" smtClean="0"/>
              <a:pPr/>
              <a:t>‹#›</a:t>
            </a:fld>
            <a:endParaRPr lang="x-none"/>
          </a:p>
        </p:txBody>
      </p:sp>
    </p:spTree>
    <p:extLst>
      <p:ext uri="{BB962C8B-B14F-4D97-AF65-F5344CB8AC3E}">
        <p14:creationId xmlns:p14="http://schemas.microsoft.com/office/powerpoint/2010/main" val="22156412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AB5AA56-56AA-4F88-B2BE-04833F57CB11}"/>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55E9C833-0209-4633-B5F9-C345937F82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1274273F-45BE-4599-BBA0-4C0FF30FE8B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 xmlns:a16="http://schemas.microsoft.com/office/drawing/2014/main" id="{39502E43-727D-460C-A776-3BE7865E4C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1F2EEA03-0649-4756-B8C2-6598F10E3CF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 xmlns:a16="http://schemas.microsoft.com/office/drawing/2014/main" id="{26D39540-958F-4112-A8C9-78E1AE71D929}"/>
              </a:ext>
            </a:extLst>
          </p:cNvPr>
          <p:cNvSpPr>
            <a:spLocks noGrp="1"/>
          </p:cNvSpPr>
          <p:nvPr>
            <p:ph type="dt" sz="half" idx="10"/>
          </p:nvPr>
        </p:nvSpPr>
        <p:spPr>
          <a:xfrm>
            <a:off x="838200" y="6356350"/>
            <a:ext cx="2743200" cy="365125"/>
          </a:xfrm>
          <a:prstGeom prst="rect">
            <a:avLst/>
          </a:prstGeom>
        </p:spPr>
        <p:txBody>
          <a:bodyPr/>
          <a:lstStyle/>
          <a:p>
            <a:fld id="{A86661AB-4871-4840-8098-CCBC1574850E}" type="datetimeFigureOut">
              <a:rPr lang="x-none" smtClean="0">
                <a:solidFill>
                  <a:prstClr val="black"/>
                </a:solidFill>
              </a:rPr>
              <a:pPr/>
              <a:t>10/27/2021</a:t>
            </a:fld>
            <a:endParaRPr lang="x-none">
              <a:solidFill>
                <a:prstClr val="black"/>
              </a:solidFill>
            </a:endParaRPr>
          </a:p>
        </p:txBody>
      </p:sp>
      <p:sp>
        <p:nvSpPr>
          <p:cNvPr id="8" name="Footer Placeholder 7">
            <a:extLst>
              <a:ext uri="{FF2B5EF4-FFF2-40B4-BE49-F238E27FC236}">
                <a16:creationId xmlns="" xmlns:a16="http://schemas.microsoft.com/office/drawing/2014/main" id="{89C05BAC-6359-4E33-91AE-D5144304B69F}"/>
              </a:ext>
            </a:extLst>
          </p:cNvPr>
          <p:cNvSpPr>
            <a:spLocks noGrp="1"/>
          </p:cNvSpPr>
          <p:nvPr>
            <p:ph type="ftr" sz="quarter" idx="11"/>
          </p:nvPr>
        </p:nvSpPr>
        <p:spPr>
          <a:xfrm>
            <a:off x="4038600" y="6356350"/>
            <a:ext cx="4114800" cy="365125"/>
          </a:xfrm>
          <a:prstGeom prst="rect">
            <a:avLst/>
          </a:prstGeom>
        </p:spPr>
        <p:txBody>
          <a:bodyPr/>
          <a:lstStyle/>
          <a:p>
            <a:endParaRPr lang="x-none">
              <a:solidFill>
                <a:prstClr val="black"/>
              </a:solidFill>
            </a:endParaRPr>
          </a:p>
        </p:txBody>
      </p:sp>
      <p:sp>
        <p:nvSpPr>
          <p:cNvPr id="9" name="Slide Number Placeholder 8">
            <a:extLst>
              <a:ext uri="{FF2B5EF4-FFF2-40B4-BE49-F238E27FC236}">
                <a16:creationId xmlns="" xmlns:a16="http://schemas.microsoft.com/office/drawing/2014/main" id="{D4B2A62D-EA0A-4AD3-9180-C7AE7A2BB645}"/>
              </a:ext>
            </a:extLst>
          </p:cNvPr>
          <p:cNvSpPr>
            <a:spLocks noGrp="1"/>
          </p:cNvSpPr>
          <p:nvPr>
            <p:ph type="sldNum" sz="quarter" idx="12"/>
          </p:nvPr>
        </p:nvSpPr>
        <p:spPr/>
        <p:txBody>
          <a:bodyPr/>
          <a:lstStyle/>
          <a:p>
            <a:fld id="{B5B54A03-0500-4A7B-80C0-64485C38370B}" type="slidenum">
              <a:rPr lang="x-none" smtClean="0"/>
              <a:pPr/>
              <a:t>‹#›</a:t>
            </a:fld>
            <a:endParaRPr lang="x-none"/>
          </a:p>
        </p:txBody>
      </p:sp>
    </p:spTree>
    <p:extLst>
      <p:ext uri="{BB962C8B-B14F-4D97-AF65-F5344CB8AC3E}">
        <p14:creationId xmlns:p14="http://schemas.microsoft.com/office/powerpoint/2010/main" val="41075793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FCA16E2-15C0-461A-8984-E2FD52541B13}"/>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 xmlns:a16="http://schemas.microsoft.com/office/drawing/2014/main" id="{4816DC7C-E426-442F-9F50-E899583E1980}"/>
              </a:ext>
            </a:extLst>
          </p:cNvPr>
          <p:cNvSpPr>
            <a:spLocks noGrp="1"/>
          </p:cNvSpPr>
          <p:nvPr>
            <p:ph type="dt" sz="half" idx="10"/>
          </p:nvPr>
        </p:nvSpPr>
        <p:spPr>
          <a:xfrm>
            <a:off x="838200" y="6356350"/>
            <a:ext cx="2743200" cy="365125"/>
          </a:xfrm>
          <a:prstGeom prst="rect">
            <a:avLst/>
          </a:prstGeom>
        </p:spPr>
        <p:txBody>
          <a:bodyPr/>
          <a:lstStyle/>
          <a:p>
            <a:fld id="{A86661AB-4871-4840-8098-CCBC1574850E}" type="datetimeFigureOut">
              <a:rPr lang="x-none" smtClean="0">
                <a:solidFill>
                  <a:prstClr val="black"/>
                </a:solidFill>
              </a:rPr>
              <a:pPr/>
              <a:t>10/27/2021</a:t>
            </a:fld>
            <a:endParaRPr lang="x-none">
              <a:solidFill>
                <a:prstClr val="black"/>
              </a:solidFill>
            </a:endParaRPr>
          </a:p>
        </p:txBody>
      </p:sp>
      <p:sp>
        <p:nvSpPr>
          <p:cNvPr id="4" name="Footer Placeholder 3">
            <a:extLst>
              <a:ext uri="{FF2B5EF4-FFF2-40B4-BE49-F238E27FC236}">
                <a16:creationId xmlns="" xmlns:a16="http://schemas.microsoft.com/office/drawing/2014/main" id="{4739B1D2-4AD4-4B7E-9829-34023C63C314}"/>
              </a:ext>
            </a:extLst>
          </p:cNvPr>
          <p:cNvSpPr>
            <a:spLocks noGrp="1"/>
          </p:cNvSpPr>
          <p:nvPr>
            <p:ph type="ftr" sz="quarter" idx="11"/>
          </p:nvPr>
        </p:nvSpPr>
        <p:spPr>
          <a:xfrm>
            <a:off x="4038600" y="6356350"/>
            <a:ext cx="4114800" cy="365125"/>
          </a:xfrm>
          <a:prstGeom prst="rect">
            <a:avLst/>
          </a:prstGeom>
        </p:spPr>
        <p:txBody>
          <a:bodyPr/>
          <a:lstStyle/>
          <a:p>
            <a:endParaRPr lang="x-none">
              <a:solidFill>
                <a:prstClr val="black"/>
              </a:solidFill>
            </a:endParaRPr>
          </a:p>
        </p:txBody>
      </p:sp>
      <p:sp>
        <p:nvSpPr>
          <p:cNvPr id="5" name="Slide Number Placeholder 4">
            <a:extLst>
              <a:ext uri="{FF2B5EF4-FFF2-40B4-BE49-F238E27FC236}">
                <a16:creationId xmlns="" xmlns:a16="http://schemas.microsoft.com/office/drawing/2014/main" id="{BC82A317-9FC7-4D40-95F1-9E7B5965A89A}"/>
              </a:ext>
            </a:extLst>
          </p:cNvPr>
          <p:cNvSpPr>
            <a:spLocks noGrp="1"/>
          </p:cNvSpPr>
          <p:nvPr>
            <p:ph type="sldNum" sz="quarter" idx="12"/>
          </p:nvPr>
        </p:nvSpPr>
        <p:spPr/>
        <p:txBody>
          <a:bodyPr/>
          <a:lstStyle/>
          <a:p>
            <a:fld id="{B5B54A03-0500-4A7B-80C0-64485C38370B}" type="slidenum">
              <a:rPr lang="x-none" smtClean="0"/>
              <a:pPr/>
              <a:t>‹#›</a:t>
            </a:fld>
            <a:endParaRPr lang="x-none"/>
          </a:p>
        </p:txBody>
      </p:sp>
    </p:spTree>
    <p:extLst>
      <p:ext uri="{BB962C8B-B14F-4D97-AF65-F5344CB8AC3E}">
        <p14:creationId xmlns:p14="http://schemas.microsoft.com/office/powerpoint/2010/main" val="20771291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A53EDC0-0ACA-45CF-A866-C75CED17A68F}"/>
              </a:ext>
            </a:extLst>
          </p:cNvPr>
          <p:cNvSpPr>
            <a:spLocks noGrp="1"/>
          </p:cNvSpPr>
          <p:nvPr>
            <p:ph type="dt" sz="half" idx="10"/>
          </p:nvPr>
        </p:nvSpPr>
        <p:spPr>
          <a:xfrm>
            <a:off x="838200" y="6356350"/>
            <a:ext cx="2743200" cy="365125"/>
          </a:xfrm>
          <a:prstGeom prst="rect">
            <a:avLst/>
          </a:prstGeom>
        </p:spPr>
        <p:txBody>
          <a:bodyPr/>
          <a:lstStyle/>
          <a:p>
            <a:fld id="{A86661AB-4871-4840-8098-CCBC1574850E}" type="datetimeFigureOut">
              <a:rPr lang="x-none" smtClean="0">
                <a:solidFill>
                  <a:prstClr val="black"/>
                </a:solidFill>
              </a:rPr>
              <a:pPr/>
              <a:t>10/27/2021</a:t>
            </a:fld>
            <a:endParaRPr lang="x-none">
              <a:solidFill>
                <a:prstClr val="black"/>
              </a:solidFill>
            </a:endParaRPr>
          </a:p>
        </p:txBody>
      </p:sp>
      <p:sp>
        <p:nvSpPr>
          <p:cNvPr id="3" name="Footer Placeholder 2">
            <a:extLst>
              <a:ext uri="{FF2B5EF4-FFF2-40B4-BE49-F238E27FC236}">
                <a16:creationId xmlns="" xmlns:a16="http://schemas.microsoft.com/office/drawing/2014/main" id="{7B3ED3F7-B5A6-4B52-A515-790760954BF7}"/>
              </a:ext>
            </a:extLst>
          </p:cNvPr>
          <p:cNvSpPr>
            <a:spLocks noGrp="1"/>
          </p:cNvSpPr>
          <p:nvPr>
            <p:ph type="ftr" sz="quarter" idx="11"/>
          </p:nvPr>
        </p:nvSpPr>
        <p:spPr>
          <a:xfrm>
            <a:off x="4038600" y="6356350"/>
            <a:ext cx="4114800" cy="365125"/>
          </a:xfrm>
          <a:prstGeom prst="rect">
            <a:avLst/>
          </a:prstGeom>
        </p:spPr>
        <p:txBody>
          <a:bodyPr/>
          <a:lstStyle/>
          <a:p>
            <a:endParaRPr lang="x-none">
              <a:solidFill>
                <a:prstClr val="black"/>
              </a:solidFill>
            </a:endParaRPr>
          </a:p>
        </p:txBody>
      </p:sp>
      <p:sp>
        <p:nvSpPr>
          <p:cNvPr id="4" name="Slide Number Placeholder 3">
            <a:extLst>
              <a:ext uri="{FF2B5EF4-FFF2-40B4-BE49-F238E27FC236}">
                <a16:creationId xmlns="" xmlns:a16="http://schemas.microsoft.com/office/drawing/2014/main" id="{A3317EBB-E0C4-4486-BD6E-34295C929732}"/>
              </a:ext>
            </a:extLst>
          </p:cNvPr>
          <p:cNvSpPr>
            <a:spLocks noGrp="1"/>
          </p:cNvSpPr>
          <p:nvPr>
            <p:ph type="sldNum" sz="quarter" idx="12"/>
          </p:nvPr>
        </p:nvSpPr>
        <p:spPr/>
        <p:txBody>
          <a:bodyPr/>
          <a:lstStyle/>
          <a:p>
            <a:fld id="{B5B54A03-0500-4A7B-80C0-64485C38370B}" type="slidenum">
              <a:rPr lang="x-none" smtClean="0"/>
              <a:pPr/>
              <a:t>‹#›</a:t>
            </a:fld>
            <a:endParaRPr lang="x-none"/>
          </a:p>
        </p:txBody>
      </p:sp>
    </p:spTree>
    <p:extLst>
      <p:ext uri="{BB962C8B-B14F-4D97-AF65-F5344CB8AC3E}">
        <p14:creationId xmlns:p14="http://schemas.microsoft.com/office/powerpoint/2010/main" val="15129121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222E076-B71C-4751-9162-B24ABFF0B7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3F7F022E-8D15-46C5-B703-0957F69317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 xmlns:a16="http://schemas.microsoft.com/office/drawing/2014/main" id="{F081600E-BD28-4775-9F3F-44CBD88169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C36897EE-FD5E-4A87-ADB6-E8DEBE2EFBBD}"/>
              </a:ext>
            </a:extLst>
          </p:cNvPr>
          <p:cNvSpPr>
            <a:spLocks noGrp="1"/>
          </p:cNvSpPr>
          <p:nvPr>
            <p:ph type="dt" sz="half" idx="10"/>
          </p:nvPr>
        </p:nvSpPr>
        <p:spPr>
          <a:xfrm>
            <a:off x="838200" y="6356350"/>
            <a:ext cx="2743200" cy="365125"/>
          </a:xfrm>
          <a:prstGeom prst="rect">
            <a:avLst/>
          </a:prstGeom>
        </p:spPr>
        <p:txBody>
          <a:bodyPr/>
          <a:lstStyle/>
          <a:p>
            <a:fld id="{A86661AB-4871-4840-8098-CCBC1574850E}" type="datetimeFigureOut">
              <a:rPr lang="x-none" smtClean="0">
                <a:solidFill>
                  <a:prstClr val="black"/>
                </a:solidFill>
              </a:rPr>
              <a:pPr/>
              <a:t>10/27/2021</a:t>
            </a:fld>
            <a:endParaRPr lang="x-none">
              <a:solidFill>
                <a:prstClr val="black"/>
              </a:solidFill>
            </a:endParaRPr>
          </a:p>
        </p:txBody>
      </p:sp>
      <p:sp>
        <p:nvSpPr>
          <p:cNvPr id="6" name="Footer Placeholder 5">
            <a:extLst>
              <a:ext uri="{FF2B5EF4-FFF2-40B4-BE49-F238E27FC236}">
                <a16:creationId xmlns="" xmlns:a16="http://schemas.microsoft.com/office/drawing/2014/main" id="{1F7C4A40-4427-4429-B59E-C45771E374A3}"/>
              </a:ext>
            </a:extLst>
          </p:cNvPr>
          <p:cNvSpPr>
            <a:spLocks noGrp="1"/>
          </p:cNvSpPr>
          <p:nvPr>
            <p:ph type="ftr" sz="quarter" idx="11"/>
          </p:nvPr>
        </p:nvSpPr>
        <p:spPr>
          <a:xfrm>
            <a:off x="4038600" y="6356350"/>
            <a:ext cx="4114800" cy="365125"/>
          </a:xfrm>
          <a:prstGeom prst="rect">
            <a:avLst/>
          </a:prstGeom>
        </p:spPr>
        <p:txBody>
          <a:bodyPr/>
          <a:lstStyle/>
          <a:p>
            <a:endParaRPr lang="x-none">
              <a:solidFill>
                <a:prstClr val="black"/>
              </a:solidFill>
            </a:endParaRPr>
          </a:p>
        </p:txBody>
      </p:sp>
      <p:sp>
        <p:nvSpPr>
          <p:cNvPr id="7" name="Slide Number Placeholder 6">
            <a:extLst>
              <a:ext uri="{FF2B5EF4-FFF2-40B4-BE49-F238E27FC236}">
                <a16:creationId xmlns="" xmlns:a16="http://schemas.microsoft.com/office/drawing/2014/main" id="{2538DEBD-BD4B-4EB2-81C3-76B57A5D9242}"/>
              </a:ext>
            </a:extLst>
          </p:cNvPr>
          <p:cNvSpPr>
            <a:spLocks noGrp="1"/>
          </p:cNvSpPr>
          <p:nvPr>
            <p:ph type="sldNum" sz="quarter" idx="12"/>
          </p:nvPr>
        </p:nvSpPr>
        <p:spPr/>
        <p:txBody>
          <a:bodyPr/>
          <a:lstStyle/>
          <a:p>
            <a:fld id="{B5B54A03-0500-4A7B-80C0-64485C38370B}" type="slidenum">
              <a:rPr lang="x-none" smtClean="0"/>
              <a:pPr/>
              <a:t>‹#›</a:t>
            </a:fld>
            <a:endParaRPr lang="x-none"/>
          </a:p>
        </p:txBody>
      </p:sp>
    </p:spTree>
    <p:extLst>
      <p:ext uri="{BB962C8B-B14F-4D97-AF65-F5344CB8AC3E}">
        <p14:creationId xmlns:p14="http://schemas.microsoft.com/office/powerpoint/2010/main" val="9347064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6529471-34E7-484D-83D5-EA91DEF1BF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 xmlns:a16="http://schemas.microsoft.com/office/drawing/2014/main" id="{0A4F3ABA-9204-45F4-91F3-B5EB3B09A9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 xmlns:a16="http://schemas.microsoft.com/office/drawing/2014/main" id="{0D1AA0BC-E136-4A47-8CEF-881157881D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0AAE431A-B7A9-453B-B223-664B032A050E}"/>
              </a:ext>
            </a:extLst>
          </p:cNvPr>
          <p:cNvSpPr>
            <a:spLocks noGrp="1"/>
          </p:cNvSpPr>
          <p:nvPr>
            <p:ph type="dt" sz="half" idx="10"/>
          </p:nvPr>
        </p:nvSpPr>
        <p:spPr>
          <a:xfrm>
            <a:off x="838200" y="6356350"/>
            <a:ext cx="2743200" cy="365125"/>
          </a:xfrm>
          <a:prstGeom prst="rect">
            <a:avLst/>
          </a:prstGeom>
        </p:spPr>
        <p:txBody>
          <a:bodyPr/>
          <a:lstStyle/>
          <a:p>
            <a:fld id="{A86661AB-4871-4840-8098-CCBC1574850E}" type="datetimeFigureOut">
              <a:rPr lang="x-none" smtClean="0">
                <a:solidFill>
                  <a:prstClr val="black"/>
                </a:solidFill>
              </a:rPr>
              <a:pPr/>
              <a:t>10/27/2021</a:t>
            </a:fld>
            <a:endParaRPr lang="x-none">
              <a:solidFill>
                <a:prstClr val="black"/>
              </a:solidFill>
            </a:endParaRPr>
          </a:p>
        </p:txBody>
      </p:sp>
      <p:sp>
        <p:nvSpPr>
          <p:cNvPr id="6" name="Footer Placeholder 5">
            <a:extLst>
              <a:ext uri="{FF2B5EF4-FFF2-40B4-BE49-F238E27FC236}">
                <a16:creationId xmlns="" xmlns:a16="http://schemas.microsoft.com/office/drawing/2014/main" id="{C7E8DE93-CF4D-4479-8389-3D150F8367D2}"/>
              </a:ext>
            </a:extLst>
          </p:cNvPr>
          <p:cNvSpPr>
            <a:spLocks noGrp="1"/>
          </p:cNvSpPr>
          <p:nvPr>
            <p:ph type="ftr" sz="quarter" idx="11"/>
          </p:nvPr>
        </p:nvSpPr>
        <p:spPr>
          <a:xfrm>
            <a:off x="4038600" y="6356350"/>
            <a:ext cx="4114800" cy="365125"/>
          </a:xfrm>
          <a:prstGeom prst="rect">
            <a:avLst/>
          </a:prstGeom>
        </p:spPr>
        <p:txBody>
          <a:bodyPr/>
          <a:lstStyle/>
          <a:p>
            <a:endParaRPr lang="x-none">
              <a:solidFill>
                <a:prstClr val="black"/>
              </a:solidFill>
            </a:endParaRPr>
          </a:p>
        </p:txBody>
      </p:sp>
      <p:sp>
        <p:nvSpPr>
          <p:cNvPr id="7" name="Slide Number Placeholder 6">
            <a:extLst>
              <a:ext uri="{FF2B5EF4-FFF2-40B4-BE49-F238E27FC236}">
                <a16:creationId xmlns="" xmlns:a16="http://schemas.microsoft.com/office/drawing/2014/main" id="{4887FB21-059A-43C9-8C5A-8ED10C49F458}"/>
              </a:ext>
            </a:extLst>
          </p:cNvPr>
          <p:cNvSpPr>
            <a:spLocks noGrp="1"/>
          </p:cNvSpPr>
          <p:nvPr>
            <p:ph type="sldNum" sz="quarter" idx="12"/>
          </p:nvPr>
        </p:nvSpPr>
        <p:spPr/>
        <p:txBody>
          <a:bodyPr/>
          <a:lstStyle/>
          <a:p>
            <a:fld id="{B5B54A03-0500-4A7B-80C0-64485C38370B}" type="slidenum">
              <a:rPr lang="x-none" smtClean="0"/>
              <a:pPr/>
              <a:t>‹#›</a:t>
            </a:fld>
            <a:endParaRPr lang="x-none"/>
          </a:p>
        </p:txBody>
      </p:sp>
    </p:spTree>
    <p:extLst>
      <p:ext uri="{BB962C8B-B14F-4D97-AF65-F5344CB8AC3E}">
        <p14:creationId xmlns:p14="http://schemas.microsoft.com/office/powerpoint/2010/main" val="24934694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7C23EF2-2684-460B-96AC-074AEF9490A4}"/>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 xmlns:a16="http://schemas.microsoft.com/office/drawing/2014/main" id="{55FF614E-6B62-48F2-B33D-7F157E92DB3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140C8B2D-E5F8-4C07-944B-CB265541E0C2}"/>
              </a:ext>
            </a:extLst>
          </p:cNvPr>
          <p:cNvSpPr>
            <a:spLocks noGrp="1"/>
          </p:cNvSpPr>
          <p:nvPr>
            <p:ph type="dt" sz="half" idx="10"/>
          </p:nvPr>
        </p:nvSpPr>
        <p:spPr>
          <a:xfrm>
            <a:off x="838200" y="6356350"/>
            <a:ext cx="2743200" cy="365125"/>
          </a:xfrm>
          <a:prstGeom prst="rect">
            <a:avLst/>
          </a:prstGeom>
        </p:spPr>
        <p:txBody>
          <a:bodyPr/>
          <a:lstStyle/>
          <a:p>
            <a:fld id="{A86661AB-4871-4840-8098-CCBC1574850E}" type="datetimeFigureOut">
              <a:rPr lang="x-none" smtClean="0">
                <a:solidFill>
                  <a:prstClr val="black"/>
                </a:solidFill>
              </a:rPr>
              <a:pPr/>
              <a:t>10/27/2021</a:t>
            </a:fld>
            <a:endParaRPr lang="x-none">
              <a:solidFill>
                <a:prstClr val="black"/>
              </a:solidFill>
            </a:endParaRPr>
          </a:p>
        </p:txBody>
      </p:sp>
      <p:sp>
        <p:nvSpPr>
          <p:cNvPr id="5" name="Footer Placeholder 4">
            <a:extLst>
              <a:ext uri="{FF2B5EF4-FFF2-40B4-BE49-F238E27FC236}">
                <a16:creationId xmlns="" xmlns:a16="http://schemas.microsoft.com/office/drawing/2014/main" id="{D0F07380-3577-4877-BBA4-4EDAEA42FA98}"/>
              </a:ext>
            </a:extLst>
          </p:cNvPr>
          <p:cNvSpPr>
            <a:spLocks noGrp="1"/>
          </p:cNvSpPr>
          <p:nvPr>
            <p:ph type="ftr" sz="quarter" idx="11"/>
          </p:nvPr>
        </p:nvSpPr>
        <p:spPr>
          <a:xfrm>
            <a:off x="4038600" y="6356350"/>
            <a:ext cx="4114800" cy="365125"/>
          </a:xfrm>
          <a:prstGeom prst="rect">
            <a:avLst/>
          </a:prstGeom>
        </p:spPr>
        <p:txBody>
          <a:bodyPr/>
          <a:lstStyle/>
          <a:p>
            <a:endParaRPr lang="x-none">
              <a:solidFill>
                <a:prstClr val="black"/>
              </a:solidFill>
            </a:endParaRPr>
          </a:p>
        </p:txBody>
      </p:sp>
      <p:sp>
        <p:nvSpPr>
          <p:cNvPr id="6" name="Slide Number Placeholder 5">
            <a:extLst>
              <a:ext uri="{FF2B5EF4-FFF2-40B4-BE49-F238E27FC236}">
                <a16:creationId xmlns="" xmlns:a16="http://schemas.microsoft.com/office/drawing/2014/main" id="{447DBBBE-D63A-4709-9421-90E0CFC49404}"/>
              </a:ext>
            </a:extLst>
          </p:cNvPr>
          <p:cNvSpPr>
            <a:spLocks noGrp="1"/>
          </p:cNvSpPr>
          <p:nvPr>
            <p:ph type="sldNum" sz="quarter" idx="12"/>
          </p:nvPr>
        </p:nvSpPr>
        <p:spPr/>
        <p:txBody>
          <a:bodyPr/>
          <a:lstStyle/>
          <a:p>
            <a:fld id="{B5B54A03-0500-4A7B-80C0-64485C38370B}" type="slidenum">
              <a:rPr lang="x-none" smtClean="0"/>
              <a:pPr/>
              <a:t>‹#›</a:t>
            </a:fld>
            <a:endParaRPr lang="x-none"/>
          </a:p>
        </p:txBody>
      </p:sp>
    </p:spTree>
    <p:extLst>
      <p:ext uri="{BB962C8B-B14F-4D97-AF65-F5344CB8AC3E}">
        <p14:creationId xmlns:p14="http://schemas.microsoft.com/office/powerpoint/2010/main" val="3483149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E94DC4D5-FBBE-4F7D-8FD5-6D0A246F267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 xmlns:a16="http://schemas.microsoft.com/office/drawing/2014/main" id="{682F4DF8-914E-4A6C-A20B-5A101C5D9E4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9DC22AEE-106E-499C-95A6-91D2A9D2FEBA}"/>
              </a:ext>
            </a:extLst>
          </p:cNvPr>
          <p:cNvSpPr>
            <a:spLocks noGrp="1"/>
          </p:cNvSpPr>
          <p:nvPr>
            <p:ph type="dt" sz="half" idx="10"/>
          </p:nvPr>
        </p:nvSpPr>
        <p:spPr>
          <a:xfrm>
            <a:off x="838200" y="6356350"/>
            <a:ext cx="2743200" cy="365125"/>
          </a:xfrm>
          <a:prstGeom prst="rect">
            <a:avLst/>
          </a:prstGeom>
        </p:spPr>
        <p:txBody>
          <a:bodyPr/>
          <a:lstStyle/>
          <a:p>
            <a:fld id="{A86661AB-4871-4840-8098-CCBC1574850E}" type="datetimeFigureOut">
              <a:rPr lang="x-none" smtClean="0">
                <a:solidFill>
                  <a:prstClr val="black"/>
                </a:solidFill>
              </a:rPr>
              <a:pPr/>
              <a:t>10/27/2021</a:t>
            </a:fld>
            <a:endParaRPr lang="x-none">
              <a:solidFill>
                <a:prstClr val="black"/>
              </a:solidFill>
            </a:endParaRPr>
          </a:p>
        </p:txBody>
      </p:sp>
      <p:sp>
        <p:nvSpPr>
          <p:cNvPr id="5" name="Footer Placeholder 4">
            <a:extLst>
              <a:ext uri="{FF2B5EF4-FFF2-40B4-BE49-F238E27FC236}">
                <a16:creationId xmlns="" xmlns:a16="http://schemas.microsoft.com/office/drawing/2014/main" id="{A77C4496-F3BD-4D18-BC4B-4092BC680987}"/>
              </a:ext>
            </a:extLst>
          </p:cNvPr>
          <p:cNvSpPr>
            <a:spLocks noGrp="1"/>
          </p:cNvSpPr>
          <p:nvPr>
            <p:ph type="ftr" sz="quarter" idx="11"/>
          </p:nvPr>
        </p:nvSpPr>
        <p:spPr>
          <a:xfrm>
            <a:off x="4038600" y="6356350"/>
            <a:ext cx="4114800" cy="365125"/>
          </a:xfrm>
          <a:prstGeom prst="rect">
            <a:avLst/>
          </a:prstGeom>
        </p:spPr>
        <p:txBody>
          <a:bodyPr/>
          <a:lstStyle/>
          <a:p>
            <a:endParaRPr lang="x-none">
              <a:solidFill>
                <a:prstClr val="black"/>
              </a:solidFill>
            </a:endParaRPr>
          </a:p>
        </p:txBody>
      </p:sp>
      <p:sp>
        <p:nvSpPr>
          <p:cNvPr id="6" name="Slide Number Placeholder 5">
            <a:extLst>
              <a:ext uri="{FF2B5EF4-FFF2-40B4-BE49-F238E27FC236}">
                <a16:creationId xmlns="" xmlns:a16="http://schemas.microsoft.com/office/drawing/2014/main" id="{5E916323-48A5-48B6-B68B-81FF4D82D40C}"/>
              </a:ext>
            </a:extLst>
          </p:cNvPr>
          <p:cNvSpPr>
            <a:spLocks noGrp="1"/>
          </p:cNvSpPr>
          <p:nvPr>
            <p:ph type="sldNum" sz="quarter" idx="12"/>
          </p:nvPr>
        </p:nvSpPr>
        <p:spPr/>
        <p:txBody>
          <a:bodyPr/>
          <a:lstStyle/>
          <a:p>
            <a:fld id="{B5B54A03-0500-4A7B-80C0-64485C38370B}" type="slidenum">
              <a:rPr lang="x-none" smtClean="0"/>
              <a:pPr/>
              <a:t>‹#›</a:t>
            </a:fld>
            <a:endParaRPr lang="x-none"/>
          </a:p>
        </p:txBody>
      </p:sp>
    </p:spTree>
    <p:extLst>
      <p:ext uri="{BB962C8B-B14F-4D97-AF65-F5344CB8AC3E}">
        <p14:creationId xmlns:p14="http://schemas.microsoft.com/office/powerpoint/2010/main" val="4083830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7CEF05-FA3B-4CA9-8062-0D0A8822553A}"/>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8505244D-31A4-4154-B07A-CEE4FDC85D1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xmlns="" id="{5DB89B89-4E29-453C-8998-0A2FE5731B8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xmlns="" id="{D25FC779-01C4-4FCC-9A64-418EA8054164}"/>
              </a:ext>
            </a:extLst>
          </p:cNvPr>
          <p:cNvSpPr>
            <a:spLocks noGrp="1"/>
          </p:cNvSpPr>
          <p:nvPr>
            <p:ph type="dt" sz="half" idx="10"/>
          </p:nvPr>
        </p:nvSpPr>
        <p:spPr>
          <a:xfrm>
            <a:off x="838200" y="6356350"/>
            <a:ext cx="2743200" cy="365125"/>
          </a:xfrm>
          <a:prstGeom prst="rect">
            <a:avLst/>
          </a:prstGeom>
        </p:spPr>
        <p:txBody>
          <a:bodyPr/>
          <a:lstStyle/>
          <a:p>
            <a:fld id="{B6B083EE-43CF-470A-AB7B-08FE9E00309D}" type="datetime1">
              <a:rPr lang="en-US" smtClean="0"/>
              <a:t>10/27/2021</a:t>
            </a:fld>
            <a:endParaRPr lang="x-none"/>
          </a:p>
        </p:txBody>
      </p:sp>
      <p:sp>
        <p:nvSpPr>
          <p:cNvPr id="6" name="Footer Placeholder 5">
            <a:extLst>
              <a:ext uri="{FF2B5EF4-FFF2-40B4-BE49-F238E27FC236}">
                <a16:creationId xmlns:a16="http://schemas.microsoft.com/office/drawing/2014/main" xmlns="" id="{4EFFD1DE-E287-4F52-A90B-10C136A44F6B}"/>
              </a:ext>
            </a:extLst>
          </p:cNvPr>
          <p:cNvSpPr>
            <a:spLocks noGrp="1"/>
          </p:cNvSpPr>
          <p:nvPr>
            <p:ph type="ftr" sz="quarter" idx="11"/>
          </p:nvPr>
        </p:nvSpPr>
        <p:spPr>
          <a:xfrm>
            <a:off x="4038600" y="6356350"/>
            <a:ext cx="4114800" cy="365125"/>
          </a:xfrm>
          <a:prstGeom prst="rect">
            <a:avLst/>
          </a:prstGeom>
        </p:spPr>
        <p:txBody>
          <a:bodyPr/>
          <a:lstStyle/>
          <a:p>
            <a:endParaRPr lang="x-none"/>
          </a:p>
        </p:txBody>
      </p:sp>
      <p:sp>
        <p:nvSpPr>
          <p:cNvPr id="7" name="Slide Number Placeholder 6">
            <a:extLst>
              <a:ext uri="{FF2B5EF4-FFF2-40B4-BE49-F238E27FC236}">
                <a16:creationId xmlns:a16="http://schemas.microsoft.com/office/drawing/2014/main" xmlns="" id="{1199B3B7-5D16-40BD-A0A1-30EE92768EA1}"/>
              </a:ext>
            </a:extLst>
          </p:cNvPr>
          <p:cNvSpPr>
            <a:spLocks noGrp="1"/>
          </p:cNvSpPr>
          <p:nvPr>
            <p:ph type="sldNum" sz="quarter" idx="12"/>
          </p:nvPr>
        </p:nvSpPr>
        <p:spPr/>
        <p:txBody>
          <a:bodyPr/>
          <a:lstStyle/>
          <a:p>
            <a:fld id="{B5B54A03-0500-4A7B-80C0-64485C38370B}" type="slidenum">
              <a:rPr lang="x-none" smtClean="0"/>
              <a:t>‹#›</a:t>
            </a:fld>
            <a:endParaRPr lang="x-none"/>
          </a:p>
        </p:txBody>
      </p:sp>
    </p:spTree>
    <p:extLst>
      <p:ext uri="{BB962C8B-B14F-4D97-AF65-F5344CB8AC3E}">
        <p14:creationId xmlns:p14="http://schemas.microsoft.com/office/powerpoint/2010/main" val="11771148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934" y="1"/>
            <a:ext cx="12158133" cy="850900"/>
          </a:xfrm>
        </p:spPr>
        <p:txBody>
          <a:bodyPr/>
          <a:lstStyle>
            <a:lvl1pPr>
              <a:defRPr sz="2800" b="1" cap="all" baseline="0"/>
            </a:lvl1pPr>
          </a:lstStyle>
          <a:p>
            <a:r>
              <a:rPr lang="en-US" dirty="0"/>
              <a:t>Click to edit Master title style</a:t>
            </a:r>
          </a:p>
        </p:txBody>
      </p:sp>
    </p:spTree>
    <p:extLst>
      <p:ext uri="{BB962C8B-B14F-4D97-AF65-F5344CB8AC3E}">
        <p14:creationId xmlns:p14="http://schemas.microsoft.com/office/powerpoint/2010/main" val="27075202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18" name="Slide Number Placeholder 5"/>
          <p:cNvSpPr>
            <a:spLocks noGrp="1"/>
          </p:cNvSpPr>
          <p:nvPr>
            <p:ph type="sldNum" sz="quarter" idx="4"/>
          </p:nvPr>
        </p:nvSpPr>
        <p:spPr>
          <a:xfrm>
            <a:off x="9386746" y="6462180"/>
            <a:ext cx="2743200" cy="365125"/>
          </a:xfrm>
          <a:prstGeom prst="rect">
            <a:avLst/>
          </a:prstGeom>
          <a:noFill/>
        </p:spPr>
        <p:txBody>
          <a:bodyPr/>
          <a:lstStyle>
            <a:lvl1pPr algn="r">
              <a:defRPr sz="1200">
                <a:solidFill>
                  <a:schemeClr val="bg1"/>
                </a:solidFill>
              </a:defRPr>
            </a:lvl1pPr>
          </a:lstStyle>
          <a:p>
            <a:endParaRPr lang="en-US" dirty="0">
              <a:solidFill>
                <a:prstClr val="white"/>
              </a:solidFill>
            </a:endParaRPr>
          </a:p>
        </p:txBody>
      </p:sp>
    </p:spTree>
    <p:extLst>
      <p:ext uri="{BB962C8B-B14F-4D97-AF65-F5344CB8AC3E}">
        <p14:creationId xmlns:p14="http://schemas.microsoft.com/office/powerpoint/2010/main" val="26701280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934" y="1"/>
            <a:ext cx="12158133" cy="850900"/>
          </a:xfrm>
        </p:spPr>
        <p:txBody>
          <a:bodyPr/>
          <a:lstStyle>
            <a:lvl1pPr>
              <a:defRPr sz="2800" b="1" cap="all" baseline="0"/>
            </a:lvl1pPr>
          </a:lstStyle>
          <a:p>
            <a:r>
              <a:rPr lang="en-US" dirty="0"/>
              <a:t>Click to edit Master title style</a:t>
            </a:r>
          </a:p>
        </p:txBody>
      </p:sp>
    </p:spTree>
    <p:extLst>
      <p:ext uri="{BB962C8B-B14F-4D97-AF65-F5344CB8AC3E}">
        <p14:creationId xmlns:p14="http://schemas.microsoft.com/office/powerpoint/2010/main" val="20444984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cxnSp>
        <p:nvCxnSpPr>
          <p:cNvPr id="11" name="Straight Connector 10"/>
          <p:cNvCxnSpPr/>
          <p:nvPr userDrawn="1"/>
        </p:nvCxnSpPr>
        <p:spPr>
          <a:xfrm rot="5400000" flipH="1" flipV="1">
            <a:off x="9297497" y="3809216"/>
            <a:ext cx="5486400" cy="1568"/>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12" name="Group 22"/>
          <p:cNvGrpSpPr/>
          <p:nvPr userDrawn="1"/>
        </p:nvGrpSpPr>
        <p:grpSpPr>
          <a:xfrm>
            <a:off x="225777" y="990600"/>
            <a:ext cx="11815704" cy="5564188"/>
            <a:chOff x="228600" y="1066800"/>
            <a:chExt cx="11963400" cy="5564188"/>
          </a:xfrm>
        </p:grpSpPr>
        <p:cxnSp>
          <p:nvCxnSpPr>
            <p:cNvPr id="13" name="Straight Connector 12"/>
            <p:cNvCxnSpPr/>
            <p:nvPr/>
          </p:nvCxnSpPr>
          <p:spPr>
            <a:xfrm>
              <a:off x="228600" y="6629400"/>
              <a:ext cx="11963400" cy="1588"/>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flipH="1" flipV="1">
              <a:off x="9448006" y="3809206"/>
              <a:ext cx="5486400" cy="1588"/>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cxnSp>
        <p:nvCxnSpPr>
          <p:cNvPr id="20" name="Straight Connector 19"/>
          <p:cNvCxnSpPr/>
          <p:nvPr userDrawn="1"/>
        </p:nvCxnSpPr>
        <p:spPr>
          <a:xfrm>
            <a:off x="-13726" y="630864"/>
            <a:ext cx="402959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12763" y="279681"/>
            <a:ext cx="154950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Slide Number Placeholder 5"/>
          <p:cNvSpPr>
            <a:spLocks noGrp="1"/>
          </p:cNvSpPr>
          <p:nvPr>
            <p:ph type="sldNum" sz="quarter" idx="4"/>
          </p:nvPr>
        </p:nvSpPr>
        <p:spPr>
          <a:xfrm>
            <a:off x="9209771" y="6565418"/>
            <a:ext cx="2743200" cy="365125"/>
          </a:xfrm>
          <a:prstGeom prst="rect">
            <a:avLst/>
          </a:prstGeom>
        </p:spPr>
        <p:txBody>
          <a:bodyPr/>
          <a:lstStyle>
            <a:lvl1pPr algn="r">
              <a:defRPr sz="900">
                <a:solidFill>
                  <a:schemeClr val="bg1"/>
                </a:solidFill>
              </a:defRPr>
            </a:lvl1pPr>
          </a:lstStyle>
          <a:p>
            <a:fld id="{81042AB6-9D74-4FF5-B10E-45014698FDA7}" type="slidenum">
              <a:rPr lang="en-US" smtClean="0">
                <a:solidFill>
                  <a:prstClr val="white"/>
                </a:solidFill>
              </a:rPr>
              <a:pPr/>
              <a:t>‹#›</a:t>
            </a:fld>
            <a:endParaRPr lang="en-US">
              <a:solidFill>
                <a:prstClr val="white"/>
              </a:solidFill>
            </a:endParaRPr>
          </a:p>
        </p:txBody>
      </p:sp>
      <p:sp>
        <p:nvSpPr>
          <p:cNvPr id="15" name="Rectangle 14">
            <a:extLst>
              <a:ext uri="{FF2B5EF4-FFF2-40B4-BE49-F238E27FC236}">
                <a16:creationId xmlns="" xmlns:a16="http://schemas.microsoft.com/office/drawing/2014/main" id="{0CCB017C-16B3-4591-A2DF-06C4E31A6435}"/>
              </a:ext>
            </a:extLst>
          </p:cNvPr>
          <p:cNvSpPr/>
          <p:nvPr userDrawn="1"/>
        </p:nvSpPr>
        <p:spPr>
          <a:xfrm>
            <a:off x="993407" y="26046"/>
            <a:ext cx="3419571" cy="5955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400" dirty="0">
                <a:solidFill>
                  <a:prstClr val="white"/>
                </a:solidFill>
                <a:latin typeface="Aharoni" panose="02010803020104030203" pitchFamily="2" charset="-79"/>
                <a:cs typeface="Aharoni" panose="02010803020104030203" pitchFamily="2" charset="-79"/>
              </a:rPr>
              <a:t>WAPDA</a:t>
            </a:r>
          </a:p>
        </p:txBody>
      </p:sp>
    </p:spTree>
    <p:extLst>
      <p:ext uri="{BB962C8B-B14F-4D97-AF65-F5344CB8AC3E}">
        <p14:creationId xmlns:p14="http://schemas.microsoft.com/office/powerpoint/2010/main" val="5719775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5657509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18" name="Slide Number Placeholder 5"/>
          <p:cNvSpPr>
            <a:spLocks noGrp="1"/>
          </p:cNvSpPr>
          <p:nvPr>
            <p:ph type="sldNum" sz="quarter" idx="4"/>
          </p:nvPr>
        </p:nvSpPr>
        <p:spPr>
          <a:xfrm>
            <a:off x="9209771" y="6565418"/>
            <a:ext cx="2743200" cy="365125"/>
          </a:xfrm>
          <a:prstGeom prst="rect">
            <a:avLst/>
          </a:prstGeom>
        </p:spPr>
        <p:txBody>
          <a:bodyPr/>
          <a:lstStyle>
            <a:lvl1pPr algn="r">
              <a:defRPr sz="900">
                <a:solidFill>
                  <a:schemeClr val="bg1"/>
                </a:solidFill>
              </a:defRPr>
            </a:lvl1pPr>
          </a:lstStyle>
          <a:p>
            <a:fld id="{81042AB6-9D74-4FF5-B10E-45014698FDA7}"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7222025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2"/>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a:prstGeom prst="rect">
            <a:avLst/>
          </a:prstGeom>
        </p:spPr>
        <p:txBody>
          <a:bodyPr/>
          <a:lstStyle>
            <a:lvl1pPr>
              <a:defRPr/>
            </a:lvl1pPr>
          </a:lstStyle>
          <a:p>
            <a:fld id="{1E5793E9-27F0-4394-A76C-433BFFEEF136}" type="datetime1">
              <a:rPr lang="en-GB" smtClean="0">
                <a:solidFill>
                  <a:prstClr val="black"/>
                </a:solidFill>
              </a:rPr>
              <a:pPr/>
              <a:t>27/10/2021</a:t>
            </a:fld>
            <a:endParaRPr lang="en-US">
              <a:solidFill>
                <a:prstClr val="black"/>
              </a:solidFill>
            </a:endParaRPr>
          </a:p>
        </p:txBody>
      </p:sp>
      <p:sp>
        <p:nvSpPr>
          <p:cNvPr id="4" name="Footer Placeholder 3"/>
          <p:cNvSpPr>
            <a:spLocks noGrp="1"/>
          </p:cNvSpPr>
          <p:nvPr>
            <p:ph type="ftr" sz="quarter" idx="11"/>
          </p:nvPr>
        </p:nvSpPr>
        <p:spPr>
          <a:xfrm>
            <a:off x="4165600" y="6245225"/>
            <a:ext cx="3860800" cy="476250"/>
          </a:xfrm>
          <a:prstGeom prst="rect">
            <a:avLst/>
          </a:prstGeom>
        </p:spPr>
        <p:txBody>
          <a:bodyPr/>
          <a:lstStyle>
            <a:lvl1pPr>
              <a:defRPr/>
            </a:lvl1pPr>
          </a:lstStyle>
          <a:p>
            <a:endParaRPr lang="en-US">
              <a:solidFill>
                <a:prstClr val="black"/>
              </a:solidFill>
            </a:endParaRPr>
          </a:p>
        </p:txBody>
      </p:sp>
      <p:sp>
        <p:nvSpPr>
          <p:cNvPr id="5" name="Slide Number Placeholder 4"/>
          <p:cNvSpPr>
            <a:spLocks noGrp="1"/>
          </p:cNvSpPr>
          <p:nvPr>
            <p:ph type="sldNum" sz="quarter" idx="12"/>
          </p:nvPr>
        </p:nvSpPr>
        <p:spPr>
          <a:xfrm>
            <a:off x="8737600" y="6245225"/>
            <a:ext cx="2844800" cy="476250"/>
          </a:xfrm>
          <a:prstGeom prst="rect">
            <a:avLst/>
          </a:prstGeom>
        </p:spPr>
        <p:txBody>
          <a:bodyPr/>
          <a:lstStyle>
            <a:lvl1pPr>
              <a:defRPr/>
            </a:lvl1pPr>
          </a:lstStyle>
          <a:p>
            <a:fld id="{D62E32A2-5FF1-4BA4-8B94-CF0143E3FCAE}" type="slidenum">
              <a:rPr lang="en-US"/>
              <a:pPr/>
              <a:t>‹#›</a:t>
            </a:fld>
            <a:endParaRPr lang="en-US"/>
          </a:p>
        </p:txBody>
      </p:sp>
    </p:spTree>
    <p:extLst>
      <p:ext uri="{BB962C8B-B14F-4D97-AF65-F5344CB8AC3E}">
        <p14:creationId xmlns:p14="http://schemas.microsoft.com/office/powerpoint/2010/main" val="7114085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870A386-5D3B-4108-9E7F-DB83C16FAD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 xmlns:a16="http://schemas.microsoft.com/office/drawing/2014/main" id="{BB72E6CA-8CE3-4E01-B106-3B0D4EFE2E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 xmlns:a16="http://schemas.microsoft.com/office/drawing/2014/main" id="{6EC19917-6D05-41A1-9F9D-F4B5258C02E5}"/>
              </a:ext>
            </a:extLst>
          </p:cNvPr>
          <p:cNvSpPr>
            <a:spLocks noGrp="1"/>
          </p:cNvSpPr>
          <p:nvPr>
            <p:ph type="dt" sz="half" idx="10"/>
          </p:nvPr>
        </p:nvSpPr>
        <p:spPr>
          <a:xfrm>
            <a:off x="838200" y="6356350"/>
            <a:ext cx="2743200" cy="365125"/>
          </a:xfrm>
          <a:prstGeom prst="rect">
            <a:avLst/>
          </a:prstGeom>
        </p:spPr>
        <p:txBody>
          <a:bodyPr/>
          <a:lstStyle/>
          <a:p>
            <a:fld id="{A86661AB-4871-4840-8098-CCBC1574850E}" type="datetimeFigureOut">
              <a:rPr lang="x-none" smtClean="0">
                <a:solidFill>
                  <a:prstClr val="black"/>
                </a:solidFill>
              </a:rPr>
              <a:pPr/>
              <a:t>10/27/2021</a:t>
            </a:fld>
            <a:endParaRPr lang="x-none">
              <a:solidFill>
                <a:prstClr val="black"/>
              </a:solidFill>
            </a:endParaRPr>
          </a:p>
        </p:txBody>
      </p:sp>
      <p:sp>
        <p:nvSpPr>
          <p:cNvPr id="5" name="Footer Placeholder 4">
            <a:extLst>
              <a:ext uri="{FF2B5EF4-FFF2-40B4-BE49-F238E27FC236}">
                <a16:creationId xmlns="" xmlns:a16="http://schemas.microsoft.com/office/drawing/2014/main" id="{A3DBD023-E30F-45F7-A1D9-6BF3C2CFF9DA}"/>
              </a:ext>
            </a:extLst>
          </p:cNvPr>
          <p:cNvSpPr>
            <a:spLocks noGrp="1"/>
          </p:cNvSpPr>
          <p:nvPr>
            <p:ph type="ftr" sz="quarter" idx="11"/>
          </p:nvPr>
        </p:nvSpPr>
        <p:spPr>
          <a:xfrm>
            <a:off x="4038600" y="6356350"/>
            <a:ext cx="4114800" cy="365125"/>
          </a:xfrm>
          <a:prstGeom prst="rect">
            <a:avLst/>
          </a:prstGeom>
        </p:spPr>
        <p:txBody>
          <a:bodyPr/>
          <a:lstStyle/>
          <a:p>
            <a:endParaRPr lang="x-none">
              <a:solidFill>
                <a:prstClr val="black"/>
              </a:solidFill>
            </a:endParaRPr>
          </a:p>
        </p:txBody>
      </p:sp>
      <p:sp>
        <p:nvSpPr>
          <p:cNvPr id="6" name="Slide Number Placeholder 5">
            <a:extLst>
              <a:ext uri="{FF2B5EF4-FFF2-40B4-BE49-F238E27FC236}">
                <a16:creationId xmlns="" xmlns:a16="http://schemas.microsoft.com/office/drawing/2014/main" id="{21204F78-F60D-411C-B53C-BDF074CCA70C}"/>
              </a:ext>
            </a:extLst>
          </p:cNvPr>
          <p:cNvSpPr>
            <a:spLocks noGrp="1"/>
          </p:cNvSpPr>
          <p:nvPr>
            <p:ph type="sldNum" sz="quarter" idx="12"/>
          </p:nvPr>
        </p:nvSpPr>
        <p:spPr/>
        <p:txBody>
          <a:bodyPr/>
          <a:lstStyle/>
          <a:p>
            <a:fld id="{B5B54A03-0500-4A7B-80C0-64485C38370B}" type="slidenum">
              <a:rPr lang="x-none" smtClean="0"/>
              <a:pPr/>
              <a:t>‹#›</a:t>
            </a:fld>
            <a:endParaRPr lang="x-none"/>
          </a:p>
        </p:txBody>
      </p:sp>
    </p:spTree>
    <p:extLst>
      <p:ext uri="{BB962C8B-B14F-4D97-AF65-F5344CB8AC3E}">
        <p14:creationId xmlns:p14="http://schemas.microsoft.com/office/powerpoint/2010/main" val="3156697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8F20FFA-BC2B-4313-9C9C-39E8EE714BC1}"/>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8FA08B59-6210-4049-BBD4-DD39040A4F6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2860CF02-C7F3-46C7-8ED0-58C20E8E3DC2}"/>
              </a:ext>
            </a:extLst>
          </p:cNvPr>
          <p:cNvSpPr>
            <a:spLocks noGrp="1"/>
          </p:cNvSpPr>
          <p:nvPr>
            <p:ph type="dt" sz="half" idx="10"/>
          </p:nvPr>
        </p:nvSpPr>
        <p:spPr>
          <a:xfrm>
            <a:off x="838200" y="6356350"/>
            <a:ext cx="2743200" cy="365125"/>
          </a:xfrm>
          <a:prstGeom prst="rect">
            <a:avLst/>
          </a:prstGeom>
        </p:spPr>
        <p:txBody>
          <a:bodyPr/>
          <a:lstStyle/>
          <a:p>
            <a:fld id="{A86661AB-4871-4840-8098-CCBC1574850E}" type="datetimeFigureOut">
              <a:rPr lang="x-none" smtClean="0">
                <a:solidFill>
                  <a:prstClr val="black"/>
                </a:solidFill>
              </a:rPr>
              <a:pPr/>
              <a:t>10/27/2021</a:t>
            </a:fld>
            <a:endParaRPr lang="x-none">
              <a:solidFill>
                <a:prstClr val="black"/>
              </a:solidFill>
            </a:endParaRPr>
          </a:p>
        </p:txBody>
      </p:sp>
      <p:sp>
        <p:nvSpPr>
          <p:cNvPr id="5" name="Footer Placeholder 4">
            <a:extLst>
              <a:ext uri="{FF2B5EF4-FFF2-40B4-BE49-F238E27FC236}">
                <a16:creationId xmlns="" xmlns:a16="http://schemas.microsoft.com/office/drawing/2014/main" id="{628F2C6B-FC6D-4ECF-9143-61844B4D32E6}"/>
              </a:ext>
            </a:extLst>
          </p:cNvPr>
          <p:cNvSpPr>
            <a:spLocks noGrp="1"/>
          </p:cNvSpPr>
          <p:nvPr>
            <p:ph type="ftr" sz="quarter" idx="11"/>
          </p:nvPr>
        </p:nvSpPr>
        <p:spPr>
          <a:xfrm>
            <a:off x="4038600" y="6356350"/>
            <a:ext cx="4114800" cy="365125"/>
          </a:xfrm>
          <a:prstGeom prst="rect">
            <a:avLst/>
          </a:prstGeom>
        </p:spPr>
        <p:txBody>
          <a:bodyPr/>
          <a:lstStyle/>
          <a:p>
            <a:endParaRPr lang="x-none">
              <a:solidFill>
                <a:prstClr val="black"/>
              </a:solidFill>
            </a:endParaRPr>
          </a:p>
        </p:txBody>
      </p:sp>
      <p:sp>
        <p:nvSpPr>
          <p:cNvPr id="6" name="Slide Number Placeholder 5">
            <a:extLst>
              <a:ext uri="{FF2B5EF4-FFF2-40B4-BE49-F238E27FC236}">
                <a16:creationId xmlns="" xmlns:a16="http://schemas.microsoft.com/office/drawing/2014/main" id="{79F0218C-1411-4D12-AEC6-D071FEEE8B71}"/>
              </a:ext>
            </a:extLst>
          </p:cNvPr>
          <p:cNvSpPr>
            <a:spLocks noGrp="1"/>
          </p:cNvSpPr>
          <p:nvPr>
            <p:ph type="sldNum" sz="quarter" idx="12"/>
          </p:nvPr>
        </p:nvSpPr>
        <p:spPr/>
        <p:txBody>
          <a:bodyPr/>
          <a:lstStyle/>
          <a:p>
            <a:fld id="{B5B54A03-0500-4A7B-80C0-64485C38370B}" type="slidenum">
              <a:rPr lang="x-none" smtClean="0"/>
              <a:pPr/>
              <a:t>‹#›</a:t>
            </a:fld>
            <a:endParaRPr lang="x-none"/>
          </a:p>
        </p:txBody>
      </p:sp>
    </p:spTree>
    <p:extLst>
      <p:ext uri="{BB962C8B-B14F-4D97-AF65-F5344CB8AC3E}">
        <p14:creationId xmlns:p14="http://schemas.microsoft.com/office/powerpoint/2010/main" val="28480663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257D32F-1300-4069-8AC5-652396324C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752C87BB-D4F9-4050-B4BC-38D7021CF3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2E8950CC-9401-4FF2-BB3F-52EC812DA406}"/>
              </a:ext>
            </a:extLst>
          </p:cNvPr>
          <p:cNvSpPr>
            <a:spLocks noGrp="1"/>
          </p:cNvSpPr>
          <p:nvPr>
            <p:ph type="dt" sz="half" idx="10"/>
          </p:nvPr>
        </p:nvSpPr>
        <p:spPr>
          <a:xfrm>
            <a:off x="838200" y="6356350"/>
            <a:ext cx="2743200" cy="365125"/>
          </a:xfrm>
          <a:prstGeom prst="rect">
            <a:avLst/>
          </a:prstGeom>
        </p:spPr>
        <p:txBody>
          <a:bodyPr/>
          <a:lstStyle/>
          <a:p>
            <a:fld id="{A86661AB-4871-4840-8098-CCBC1574850E}" type="datetimeFigureOut">
              <a:rPr lang="x-none" smtClean="0">
                <a:solidFill>
                  <a:prstClr val="black"/>
                </a:solidFill>
              </a:rPr>
              <a:pPr/>
              <a:t>10/27/2021</a:t>
            </a:fld>
            <a:endParaRPr lang="x-none">
              <a:solidFill>
                <a:prstClr val="black"/>
              </a:solidFill>
            </a:endParaRPr>
          </a:p>
        </p:txBody>
      </p:sp>
      <p:sp>
        <p:nvSpPr>
          <p:cNvPr id="5" name="Footer Placeholder 4">
            <a:extLst>
              <a:ext uri="{FF2B5EF4-FFF2-40B4-BE49-F238E27FC236}">
                <a16:creationId xmlns="" xmlns:a16="http://schemas.microsoft.com/office/drawing/2014/main" id="{FE6FC1E2-BC01-485D-AF06-8F2B5B9B1B3C}"/>
              </a:ext>
            </a:extLst>
          </p:cNvPr>
          <p:cNvSpPr>
            <a:spLocks noGrp="1"/>
          </p:cNvSpPr>
          <p:nvPr>
            <p:ph type="ftr" sz="quarter" idx="11"/>
          </p:nvPr>
        </p:nvSpPr>
        <p:spPr>
          <a:xfrm>
            <a:off x="4038600" y="6356350"/>
            <a:ext cx="4114800" cy="365125"/>
          </a:xfrm>
          <a:prstGeom prst="rect">
            <a:avLst/>
          </a:prstGeom>
        </p:spPr>
        <p:txBody>
          <a:bodyPr/>
          <a:lstStyle/>
          <a:p>
            <a:endParaRPr lang="x-none">
              <a:solidFill>
                <a:prstClr val="black"/>
              </a:solidFill>
            </a:endParaRPr>
          </a:p>
        </p:txBody>
      </p:sp>
      <p:sp>
        <p:nvSpPr>
          <p:cNvPr id="6" name="Slide Number Placeholder 5">
            <a:extLst>
              <a:ext uri="{FF2B5EF4-FFF2-40B4-BE49-F238E27FC236}">
                <a16:creationId xmlns="" xmlns:a16="http://schemas.microsoft.com/office/drawing/2014/main" id="{342F9F3E-B314-4DE6-83B4-F6ECE735EC3F}"/>
              </a:ext>
            </a:extLst>
          </p:cNvPr>
          <p:cNvSpPr>
            <a:spLocks noGrp="1"/>
          </p:cNvSpPr>
          <p:nvPr>
            <p:ph type="sldNum" sz="quarter" idx="12"/>
          </p:nvPr>
        </p:nvSpPr>
        <p:spPr/>
        <p:txBody>
          <a:bodyPr/>
          <a:lstStyle/>
          <a:p>
            <a:fld id="{B5B54A03-0500-4A7B-80C0-64485C38370B}" type="slidenum">
              <a:rPr lang="x-none" smtClean="0"/>
              <a:pPr/>
              <a:t>‹#›</a:t>
            </a:fld>
            <a:endParaRPr lang="x-none"/>
          </a:p>
        </p:txBody>
      </p:sp>
    </p:spTree>
    <p:extLst>
      <p:ext uri="{BB962C8B-B14F-4D97-AF65-F5344CB8AC3E}">
        <p14:creationId xmlns:p14="http://schemas.microsoft.com/office/powerpoint/2010/main" val="1669146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B5AA56-56AA-4F88-B2BE-04833F57CB11}"/>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55E9C833-0209-4633-B5F9-C345937F82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1274273F-45BE-4599-BBA0-4C0FF30FE8B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xmlns="" id="{39502E43-727D-460C-A776-3BE7865E4C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1F2EEA03-0649-4756-B8C2-6598F10E3CF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xmlns="" id="{26D39540-958F-4112-A8C9-78E1AE71D929}"/>
              </a:ext>
            </a:extLst>
          </p:cNvPr>
          <p:cNvSpPr>
            <a:spLocks noGrp="1"/>
          </p:cNvSpPr>
          <p:nvPr>
            <p:ph type="dt" sz="half" idx="10"/>
          </p:nvPr>
        </p:nvSpPr>
        <p:spPr>
          <a:xfrm>
            <a:off x="838200" y="6356350"/>
            <a:ext cx="2743200" cy="365125"/>
          </a:xfrm>
          <a:prstGeom prst="rect">
            <a:avLst/>
          </a:prstGeom>
        </p:spPr>
        <p:txBody>
          <a:bodyPr/>
          <a:lstStyle/>
          <a:p>
            <a:fld id="{5D5C4BE6-26DD-4BDB-9237-40886DD5E245}" type="datetime1">
              <a:rPr lang="en-US" smtClean="0"/>
              <a:t>10/27/2021</a:t>
            </a:fld>
            <a:endParaRPr lang="x-none"/>
          </a:p>
        </p:txBody>
      </p:sp>
      <p:sp>
        <p:nvSpPr>
          <p:cNvPr id="8" name="Footer Placeholder 7">
            <a:extLst>
              <a:ext uri="{FF2B5EF4-FFF2-40B4-BE49-F238E27FC236}">
                <a16:creationId xmlns:a16="http://schemas.microsoft.com/office/drawing/2014/main" xmlns="" id="{89C05BAC-6359-4E33-91AE-D5144304B69F}"/>
              </a:ext>
            </a:extLst>
          </p:cNvPr>
          <p:cNvSpPr>
            <a:spLocks noGrp="1"/>
          </p:cNvSpPr>
          <p:nvPr>
            <p:ph type="ftr" sz="quarter" idx="11"/>
          </p:nvPr>
        </p:nvSpPr>
        <p:spPr>
          <a:xfrm>
            <a:off x="4038600" y="6356350"/>
            <a:ext cx="4114800" cy="365125"/>
          </a:xfrm>
          <a:prstGeom prst="rect">
            <a:avLst/>
          </a:prstGeom>
        </p:spPr>
        <p:txBody>
          <a:bodyPr/>
          <a:lstStyle/>
          <a:p>
            <a:endParaRPr lang="x-none"/>
          </a:p>
        </p:txBody>
      </p:sp>
      <p:sp>
        <p:nvSpPr>
          <p:cNvPr id="9" name="Slide Number Placeholder 8">
            <a:extLst>
              <a:ext uri="{FF2B5EF4-FFF2-40B4-BE49-F238E27FC236}">
                <a16:creationId xmlns:a16="http://schemas.microsoft.com/office/drawing/2014/main" xmlns="" id="{D4B2A62D-EA0A-4AD3-9180-C7AE7A2BB645}"/>
              </a:ext>
            </a:extLst>
          </p:cNvPr>
          <p:cNvSpPr>
            <a:spLocks noGrp="1"/>
          </p:cNvSpPr>
          <p:nvPr>
            <p:ph type="sldNum" sz="quarter" idx="12"/>
          </p:nvPr>
        </p:nvSpPr>
        <p:spPr/>
        <p:txBody>
          <a:bodyPr/>
          <a:lstStyle/>
          <a:p>
            <a:fld id="{B5B54A03-0500-4A7B-80C0-64485C38370B}" type="slidenum">
              <a:rPr lang="x-none" smtClean="0"/>
              <a:t>‹#›</a:t>
            </a:fld>
            <a:endParaRPr lang="x-none"/>
          </a:p>
        </p:txBody>
      </p:sp>
    </p:spTree>
    <p:extLst>
      <p:ext uri="{BB962C8B-B14F-4D97-AF65-F5344CB8AC3E}">
        <p14:creationId xmlns:p14="http://schemas.microsoft.com/office/powerpoint/2010/main" val="42710786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67CEF05-FA3B-4CA9-8062-0D0A8822553A}"/>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8505244D-31A4-4154-B07A-CEE4FDC85D1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 xmlns:a16="http://schemas.microsoft.com/office/drawing/2014/main" id="{5DB89B89-4E29-453C-8998-0A2FE5731B8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 xmlns:a16="http://schemas.microsoft.com/office/drawing/2014/main" id="{D25FC779-01C4-4FCC-9A64-418EA8054164}"/>
              </a:ext>
            </a:extLst>
          </p:cNvPr>
          <p:cNvSpPr>
            <a:spLocks noGrp="1"/>
          </p:cNvSpPr>
          <p:nvPr>
            <p:ph type="dt" sz="half" idx="10"/>
          </p:nvPr>
        </p:nvSpPr>
        <p:spPr>
          <a:xfrm>
            <a:off x="838200" y="6356350"/>
            <a:ext cx="2743200" cy="365125"/>
          </a:xfrm>
          <a:prstGeom prst="rect">
            <a:avLst/>
          </a:prstGeom>
        </p:spPr>
        <p:txBody>
          <a:bodyPr/>
          <a:lstStyle/>
          <a:p>
            <a:fld id="{A86661AB-4871-4840-8098-CCBC1574850E}" type="datetimeFigureOut">
              <a:rPr lang="x-none" smtClean="0">
                <a:solidFill>
                  <a:prstClr val="black"/>
                </a:solidFill>
              </a:rPr>
              <a:pPr/>
              <a:t>10/27/2021</a:t>
            </a:fld>
            <a:endParaRPr lang="x-none">
              <a:solidFill>
                <a:prstClr val="black"/>
              </a:solidFill>
            </a:endParaRPr>
          </a:p>
        </p:txBody>
      </p:sp>
      <p:sp>
        <p:nvSpPr>
          <p:cNvPr id="6" name="Footer Placeholder 5">
            <a:extLst>
              <a:ext uri="{FF2B5EF4-FFF2-40B4-BE49-F238E27FC236}">
                <a16:creationId xmlns="" xmlns:a16="http://schemas.microsoft.com/office/drawing/2014/main" id="{4EFFD1DE-E287-4F52-A90B-10C136A44F6B}"/>
              </a:ext>
            </a:extLst>
          </p:cNvPr>
          <p:cNvSpPr>
            <a:spLocks noGrp="1"/>
          </p:cNvSpPr>
          <p:nvPr>
            <p:ph type="ftr" sz="quarter" idx="11"/>
          </p:nvPr>
        </p:nvSpPr>
        <p:spPr>
          <a:xfrm>
            <a:off x="4038600" y="6356350"/>
            <a:ext cx="4114800" cy="365125"/>
          </a:xfrm>
          <a:prstGeom prst="rect">
            <a:avLst/>
          </a:prstGeom>
        </p:spPr>
        <p:txBody>
          <a:bodyPr/>
          <a:lstStyle/>
          <a:p>
            <a:endParaRPr lang="x-none">
              <a:solidFill>
                <a:prstClr val="black"/>
              </a:solidFill>
            </a:endParaRPr>
          </a:p>
        </p:txBody>
      </p:sp>
      <p:sp>
        <p:nvSpPr>
          <p:cNvPr id="7" name="Slide Number Placeholder 6">
            <a:extLst>
              <a:ext uri="{FF2B5EF4-FFF2-40B4-BE49-F238E27FC236}">
                <a16:creationId xmlns="" xmlns:a16="http://schemas.microsoft.com/office/drawing/2014/main" id="{1199B3B7-5D16-40BD-A0A1-30EE92768EA1}"/>
              </a:ext>
            </a:extLst>
          </p:cNvPr>
          <p:cNvSpPr>
            <a:spLocks noGrp="1"/>
          </p:cNvSpPr>
          <p:nvPr>
            <p:ph type="sldNum" sz="quarter" idx="12"/>
          </p:nvPr>
        </p:nvSpPr>
        <p:spPr/>
        <p:txBody>
          <a:bodyPr/>
          <a:lstStyle/>
          <a:p>
            <a:fld id="{B5B54A03-0500-4A7B-80C0-64485C38370B}" type="slidenum">
              <a:rPr lang="x-none" smtClean="0"/>
              <a:pPr/>
              <a:t>‹#›</a:t>
            </a:fld>
            <a:endParaRPr lang="x-none"/>
          </a:p>
        </p:txBody>
      </p:sp>
    </p:spTree>
    <p:extLst>
      <p:ext uri="{BB962C8B-B14F-4D97-AF65-F5344CB8AC3E}">
        <p14:creationId xmlns:p14="http://schemas.microsoft.com/office/powerpoint/2010/main" val="30960549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AB5AA56-56AA-4F88-B2BE-04833F57CB11}"/>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55E9C833-0209-4633-B5F9-C345937F82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1274273F-45BE-4599-BBA0-4C0FF30FE8B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 xmlns:a16="http://schemas.microsoft.com/office/drawing/2014/main" id="{39502E43-727D-460C-A776-3BE7865E4C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1F2EEA03-0649-4756-B8C2-6598F10E3CF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 xmlns:a16="http://schemas.microsoft.com/office/drawing/2014/main" id="{26D39540-958F-4112-A8C9-78E1AE71D929}"/>
              </a:ext>
            </a:extLst>
          </p:cNvPr>
          <p:cNvSpPr>
            <a:spLocks noGrp="1"/>
          </p:cNvSpPr>
          <p:nvPr>
            <p:ph type="dt" sz="half" idx="10"/>
          </p:nvPr>
        </p:nvSpPr>
        <p:spPr>
          <a:xfrm>
            <a:off x="838200" y="6356350"/>
            <a:ext cx="2743200" cy="365125"/>
          </a:xfrm>
          <a:prstGeom prst="rect">
            <a:avLst/>
          </a:prstGeom>
        </p:spPr>
        <p:txBody>
          <a:bodyPr/>
          <a:lstStyle/>
          <a:p>
            <a:fld id="{A86661AB-4871-4840-8098-CCBC1574850E}" type="datetimeFigureOut">
              <a:rPr lang="x-none" smtClean="0">
                <a:solidFill>
                  <a:prstClr val="black"/>
                </a:solidFill>
              </a:rPr>
              <a:pPr/>
              <a:t>10/27/2021</a:t>
            </a:fld>
            <a:endParaRPr lang="x-none">
              <a:solidFill>
                <a:prstClr val="black"/>
              </a:solidFill>
            </a:endParaRPr>
          </a:p>
        </p:txBody>
      </p:sp>
      <p:sp>
        <p:nvSpPr>
          <p:cNvPr id="8" name="Footer Placeholder 7">
            <a:extLst>
              <a:ext uri="{FF2B5EF4-FFF2-40B4-BE49-F238E27FC236}">
                <a16:creationId xmlns="" xmlns:a16="http://schemas.microsoft.com/office/drawing/2014/main" id="{89C05BAC-6359-4E33-91AE-D5144304B69F}"/>
              </a:ext>
            </a:extLst>
          </p:cNvPr>
          <p:cNvSpPr>
            <a:spLocks noGrp="1"/>
          </p:cNvSpPr>
          <p:nvPr>
            <p:ph type="ftr" sz="quarter" idx="11"/>
          </p:nvPr>
        </p:nvSpPr>
        <p:spPr>
          <a:xfrm>
            <a:off x="4038600" y="6356350"/>
            <a:ext cx="4114800" cy="365125"/>
          </a:xfrm>
          <a:prstGeom prst="rect">
            <a:avLst/>
          </a:prstGeom>
        </p:spPr>
        <p:txBody>
          <a:bodyPr/>
          <a:lstStyle/>
          <a:p>
            <a:endParaRPr lang="x-none">
              <a:solidFill>
                <a:prstClr val="black"/>
              </a:solidFill>
            </a:endParaRPr>
          </a:p>
        </p:txBody>
      </p:sp>
      <p:sp>
        <p:nvSpPr>
          <p:cNvPr id="9" name="Slide Number Placeholder 8">
            <a:extLst>
              <a:ext uri="{FF2B5EF4-FFF2-40B4-BE49-F238E27FC236}">
                <a16:creationId xmlns="" xmlns:a16="http://schemas.microsoft.com/office/drawing/2014/main" id="{D4B2A62D-EA0A-4AD3-9180-C7AE7A2BB645}"/>
              </a:ext>
            </a:extLst>
          </p:cNvPr>
          <p:cNvSpPr>
            <a:spLocks noGrp="1"/>
          </p:cNvSpPr>
          <p:nvPr>
            <p:ph type="sldNum" sz="quarter" idx="12"/>
          </p:nvPr>
        </p:nvSpPr>
        <p:spPr/>
        <p:txBody>
          <a:bodyPr/>
          <a:lstStyle/>
          <a:p>
            <a:fld id="{B5B54A03-0500-4A7B-80C0-64485C38370B}" type="slidenum">
              <a:rPr lang="x-none" smtClean="0"/>
              <a:pPr/>
              <a:t>‹#›</a:t>
            </a:fld>
            <a:endParaRPr lang="x-none"/>
          </a:p>
        </p:txBody>
      </p:sp>
    </p:spTree>
    <p:extLst>
      <p:ext uri="{BB962C8B-B14F-4D97-AF65-F5344CB8AC3E}">
        <p14:creationId xmlns:p14="http://schemas.microsoft.com/office/powerpoint/2010/main" val="7386086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FCA16E2-15C0-461A-8984-E2FD52541B13}"/>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 xmlns:a16="http://schemas.microsoft.com/office/drawing/2014/main" id="{4816DC7C-E426-442F-9F50-E899583E1980}"/>
              </a:ext>
            </a:extLst>
          </p:cNvPr>
          <p:cNvSpPr>
            <a:spLocks noGrp="1"/>
          </p:cNvSpPr>
          <p:nvPr>
            <p:ph type="dt" sz="half" idx="10"/>
          </p:nvPr>
        </p:nvSpPr>
        <p:spPr>
          <a:xfrm>
            <a:off x="838200" y="6356350"/>
            <a:ext cx="2743200" cy="365125"/>
          </a:xfrm>
          <a:prstGeom prst="rect">
            <a:avLst/>
          </a:prstGeom>
        </p:spPr>
        <p:txBody>
          <a:bodyPr/>
          <a:lstStyle/>
          <a:p>
            <a:fld id="{A86661AB-4871-4840-8098-CCBC1574850E}" type="datetimeFigureOut">
              <a:rPr lang="x-none" smtClean="0">
                <a:solidFill>
                  <a:prstClr val="black"/>
                </a:solidFill>
              </a:rPr>
              <a:pPr/>
              <a:t>10/27/2021</a:t>
            </a:fld>
            <a:endParaRPr lang="x-none">
              <a:solidFill>
                <a:prstClr val="black"/>
              </a:solidFill>
            </a:endParaRPr>
          </a:p>
        </p:txBody>
      </p:sp>
      <p:sp>
        <p:nvSpPr>
          <p:cNvPr id="4" name="Footer Placeholder 3">
            <a:extLst>
              <a:ext uri="{FF2B5EF4-FFF2-40B4-BE49-F238E27FC236}">
                <a16:creationId xmlns="" xmlns:a16="http://schemas.microsoft.com/office/drawing/2014/main" id="{4739B1D2-4AD4-4B7E-9829-34023C63C314}"/>
              </a:ext>
            </a:extLst>
          </p:cNvPr>
          <p:cNvSpPr>
            <a:spLocks noGrp="1"/>
          </p:cNvSpPr>
          <p:nvPr>
            <p:ph type="ftr" sz="quarter" idx="11"/>
          </p:nvPr>
        </p:nvSpPr>
        <p:spPr>
          <a:xfrm>
            <a:off x="4038600" y="6356350"/>
            <a:ext cx="4114800" cy="365125"/>
          </a:xfrm>
          <a:prstGeom prst="rect">
            <a:avLst/>
          </a:prstGeom>
        </p:spPr>
        <p:txBody>
          <a:bodyPr/>
          <a:lstStyle/>
          <a:p>
            <a:endParaRPr lang="x-none">
              <a:solidFill>
                <a:prstClr val="black"/>
              </a:solidFill>
            </a:endParaRPr>
          </a:p>
        </p:txBody>
      </p:sp>
      <p:sp>
        <p:nvSpPr>
          <p:cNvPr id="5" name="Slide Number Placeholder 4">
            <a:extLst>
              <a:ext uri="{FF2B5EF4-FFF2-40B4-BE49-F238E27FC236}">
                <a16:creationId xmlns="" xmlns:a16="http://schemas.microsoft.com/office/drawing/2014/main" id="{BC82A317-9FC7-4D40-95F1-9E7B5965A89A}"/>
              </a:ext>
            </a:extLst>
          </p:cNvPr>
          <p:cNvSpPr>
            <a:spLocks noGrp="1"/>
          </p:cNvSpPr>
          <p:nvPr>
            <p:ph type="sldNum" sz="quarter" idx="12"/>
          </p:nvPr>
        </p:nvSpPr>
        <p:spPr/>
        <p:txBody>
          <a:bodyPr/>
          <a:lstStyle/>
          <a:p>
            <a:fld id="{B5B54A03-0500-4A7B-80C0-64485C38370B}" type="slidenum">
              <a:rPr lang="x-none" smtClean="0"/>
              <a:pPr/>
              <a:t>‹#›</a:t>
            </a:fld>
            <a:endParaRPr lang="x-none"/>
          </a:p>
        </p:txBody>
      </p:sp>
    </p:spTree>
    <p:extLst>
      <p:ext uri="{BB962C8B-B14F-4D97-AF65-F5344CB8AC3E}">
        <p14:creationId xmlns:p14="http://schemas.microsoft.com/office/powerpoint/2010/main" val="13772436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A53EDC0-0ACA-45CF-A866-C75CED17A68F}"/>
              </a:ext>
            </a:extLst>
          </p:cNvPr>
          <p:cNvSpPr>
            <a:spLocks noGrp="1"/>
          </p:cNvSpPr>
          <p:nvPr>
            <p:ph type="dt" sz="half" idx="10"/>
          </p:nvPr>
        </p:nvSpPr>
        <p:spPr>
          <a:xfrm>
            <a:off x="838200" y="6356350"/>
            <a:ext cx="2743200" cy="365125"/>
          </a:xfrm>
          <a:prstGeom prst="rect">
            <a:avLst/>
          </a:prstGeom>
        </p:spPr>
        <p:txBody>
          <a:bodyPr/>
          <a:lstStyle/>
          <a:p>
            <a:fld id="{A86661AB-4871-4840-8098-CCBC1574850E}" type="datetimeFigureOut">
              <a:rPr lang="x-none" smtClean="0">
                <a:solidFill>
                  <a:prstClr val="black"/>
                </a:solidFill>
              </a:rPr>
              <a:pPr/>
              <a:t>10/27/2021</a:t>
            </a:fld>
            <a:endParaRPr lang="x-none">
              <a:solidFill>
                <a:prstClr val="black"/>
              </a:solidFill>
            </a:endParaRPr>
          </a:p>
        </p:txBody>
      </p:sp>
      <p:sp>
        <p:nvSpPr>
          <p:cNvPr id="3" name="Footer Placeholder 2">
            <a:extLst>
              <a:ext uri="{FF2B5EF4-FFF2-40B4-BE49-F238E27FC236}">
                <a16:creationId xmlns="" xmlns:a16="http://schemas.microsoft.com/office/drawing/2014/main" id="{7B3ED3F7-B5A6-4B52-A515-790760954BF7}"/>
              </a:ext>
            </a:extLst>
          </p:cNvPr>
          <p:cNvSpPr>
            <a:spLocks noGrp="1"/>
          </p:cNvSpPr>
          <p:nvPr>
            <p:ph type="ftr" sz="quarter" idx="11"/>
          </p:nvPr>
        </p:nvSpPr>
        <p:spPr>
          <a:xfrm>
            <a:off x="4038600" y="6356350"/>
            <a:ext cx="4114800" cy="365125"/>
          </a:xfrm>
          <a:prstGeom prst="rect">
            <a:avLst/>
          </a:prstGeom>
        </p:spPr>
        <p:txBody>
          <a:bodyPr/>
          <a:lstStyle/>
          <a:p>
            <a:endParaRPr lang="x-none">
              <a:solidFill>
                <a:prstClr val="black"/>
              </a:solidFill>
            </a:endParaRPr>
          </a:p>
        </p:txBody>
      </p:sp>
      <p:sp>
        <p:nvSpPr>
          <p:cNvPr id="4" name="Slide Number Placeholder 3">
            <a:extLst>
              <a:ext uri="{FF2B5EF4-FFF2-40B4-BE49-F238E27FC236}">
                <a16:creationId xmlns="" xmlns:a16="http://schemas.microsoft.com/office/drawing/2014/main" id="{A3317EBB-E0C4-4486-BD6E-34295C929732}"/>
              </a:ext>
            </a:extLst>
          </p:cNvPr>
          <p:cNvSpPr>
            <a:spLocks noGrp="1"/>
          </p:cNvSpPr>
          <p:nvPr>
            <p:ph type="sldNum" sz="quarter" idx="12"/>
          </p:nvPr>
        </p:nvSpPr>
        <p:spPr/>
        <p:txBody>
          <a:bodyPr/>
          <a:lstStyle/>
          <a:p>
            <a:fld id="{B5B54A03-0500-4A7B-80C0-64485C38370B}" type="slidenum">
              <a:rPr lang="x-none" smtClean="0"/>
              <a:pPr/>
              <a:t>‹#›</a:t>
            </a:fld>
            <a:endParaRPr lang="x-none"/>
          </a:p>
        </p:txBody>
      </p:sp>
    </p:spTree>
    <p:extLst>
      <p:ext uri="{BB962C8B-B14F-4D97-AF65-F5344CB8AC3E}">
        <p14:creationId xmlns:p14="http://schemas.microsoft.com/office/powerpoint/2010/main" val="16877370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222E076-B71C-4751-9162-B24ABFF0B7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3F7F022E-8D15-46C5-B703-0957F69317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 xmlns:a16="http://schemas.microsoft.com/office/drawing/2014/main" id="{F081600E-BD28-4775-9F3F-44CBD88169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C36897EE-FD5E-4A87-ADB6-E8DEBE2EFBBD}"/>
              </a:ext>
            </a:extLst>
          </p:cNvPr>
          <p:cNvSpPr>
            <a:spLocks noGrp="1"/>
          </p:cNvSpPr>
          <p:nvPr>
            <p:ph type="dt" sz="half" idx="10"/>
          </p:nvPr>
        </p:nvSpPr>
        <p:spPr>
          <a:xfrm>
            <a:off x="838200" y="6356350"/>
            <a:ext cx="2743200" cy="365125"/>
          </a:xfrm>
          <a:prstGeom prst="rect">
            <a:avLst/>
          </a:prstGeom>
        </p:spPr>
        <p:txBody>
          <a:bodyPr/>
          <a:lstStyle/>
          <a:p>
            <a:fld id="{A86661AB-4871-4840-8098-CCBC1574850E}" type="datetimeFigureOut">
              <a:rPr lang="x-none" smtClean="0">
                <a:solidFill>
                  <a:prstClr val="black"/>
                </a:solidFill>
              </a:rPr>
              <a:pPr/>
              <a:t>10/27/2021</a:t>
            </a:fld>
            <a:endParaRPr lang="x-none">
              <a:solidFill>
                <a:prstClr val="black"/>
              </a:solidFill>
            </a:endParaRPr>
          </a:p>
        </p:txBody>
      </p:sp>
      <p:sp>
        <p:nvSpPr>
          <p:cNvPr id="6" name="Footer Placeholder 5">
            <a:extLst>
              <a:ext uri="{FF2B5EF4-FFF2-40B4-BE49-F238E27FC236}">
                <a16:creationId xmlns="" xmlns:a16="http://schemas.microsoft.com/office/drawing/2014/main" id="{1F7C4A40-4427-4429-B59E-C45771E374A3}"/>
              </a:ext>
            </a:extLst>
          </p:cNvPr>
          <p:cNvSpPr>
            <a:spLocks noGrp="1"/>
          </p:cNvSpPr>
          <p:nvPr>
            <p:ph type="ftr" sz="quarter" idx="11"/>
          </p:nvPr>
        </p:nvSpPr>
        <p:spPr>
          <a:xfrm>
            <a:off x="4038600" y="6356350"/>
            <a:ext cx="4114800" cy="365125"/>
          </a:xfrm>
          <a:prstGeom prst="rect">
            <a:avLst/>
          </a:prstGeom>
        </p:spPr>
        <p:txBody>
          <a:bodyPr/>
          <a:lstStyle/>
          <a:p>
            <a:endParaRPr lang="x-none">
              <a:solidFill>
                <a:prstClr val="black"/>
              </a:solidFill>
            </a:endParaRPr>
          </a:p>
        </p:txBody>
      </p:sp>
      <p:sp>
        <p:nvSpPr>
          <p:cNvPr id="7" name="Slide Number Placeholder 6">
            <a:extLst>
              <a:ext uri="{FF2B5EF4-FFF2-40B4-BE49-F238E27FC236}">
                <a16:creationId xmlns="" xmlns:a16="http://schemas.microsoft.com/office/drawing/2014/main" id="{2538DEBD-BD4B-4EB2-81C3-76B57A5D9242}"/>
              </a:ext>
            </a:extLst>
          </p:cNvPr>
          <p:cNvSpPr>
            <a:spLocks noGrp="1"/>
          </p:cNvSpPr>
          <p:nvPr>
            <p:ph type="sldNum" sz="quarter" idx="12"/>
          </p:nvPr>
        </p:nvSpPr>
        <p:spPr/>
        <p:txBody>
          <a:bodyPr/>
          <a:lstStyle/>
          <a:p>
            <a:fld id="{B5B54A03-0500-4A7B-80C0-64485C38370B}" type="slidenum">
              <a:rPr lang="x-none" smtClean="0"/>
              <a:pPr/>
              <a:t>‹#›</a:t>
            </a:fld>
            <a:endParaRPr lang="x-none"/>
          </a:p>
        </p:txBody>
      </p:sp>
    </p:spTree>
    <p:extLst>
      <p:ext uri="{BB962C8B-B14F-4D97-AF65-F5344CB8AC3E}">
        <p14:creationId xmlns:p14="http://schemas.microsoft.com/office/powerpoint/2010/main" val="36647222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6529471-34E7-484D-83D5-EA91DEF1BF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 xmlns:a16="http://schemas.microsoft.com/office/drawing/2014/main" id="{0A4F3ABA-9204-45F4-91F3-B5EB3B09A9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 xmlns:a16="http://schemas.microsoft.com/office/drawing/2014/main" id="{0D1AA0BC-E136-4A47-8CEF-881157881D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0AAE431A-B7A9-453B-B223-664B032A050E}"/>
              </a:ext>
            </a:extLst>
          </p:cNvPr>
          <p:cNvSpPr>
            <a:spLocks noGrp="1"/>
          </p:cNvSpPr>
          <p:nvPr>
            <p:ph type="dt" sz="half" idx="10"/>
          </p:nvPr>
        </p:nvSpPr>
        <p:spPr>
          <a:xfrm>
            <a:off x="838200" y="6356350"/>
            <a:ext cx="2743200" cy="365125"/>
          </a:xfrm>
          <a:prstGeom prst="rect">
            <a:avLst/>
          </a:prstGeom>
        </p:spPr>
        <p:txBody>
          <a:bodyPr/>
          <a:lstStyle/>
          <a:p>
            <a:fld id="{A86661AB-4871-4840-8098-CCBC1574850E}" type="datetimeFigureOut">
              <a:rPr lang="x-none" smtClean="0">
                <a:solidFill>
                  <a:prstClr val="black"/>
                </a:solidFill>
              </a:rPr>
              <a:pPr/>
              <a:t>10/27/2021</a:t>
            </a:fld>
            <a:endParaRPr lang="x-none">
              <a:solidFill>
                <a:prstClr val="black"/>
              </a:solidFill>
            </a:endParaRPr>
          </a:p>
        </p:txBody>
      </p:sp>
      <p:sp>
        <p:nvSpPr>
          <p:cNvPr id="6" name="Footer Placeholder 5">
            <a:extLst>
              <a:ext uri="{FF2B5EF4-FFF2-40B4-BE49-F238E27FC236}">
                <a16:creationId xmlns="" xmlns:a16="http://schemas.microsoft.com/office/drawing/2014/main" id="{C7E8DE93-CF4D-4479-8389-3D150F8367D2}"/>
              </a:ext>
            </a:extLst>
          </p:cNvPr>
          <p:cNvSpPr>
            <a:spLocks noGrp="1"/>
          </p:cNvSpPr>
          <p:nvPr>
            <p:ph type="ftr" sz="quarter" idx="11"/>
          </p:nvPr>
        </p:nvSpPr>
        <p:spPr>
          <a:xfrm>
            <a:off x="4038600" y="6356350"/>
            <a:ext cx="4114800" cy="365125"/>
          </a:xfrm>
          <a:prstGeom prst="rect">
            <a:avLst/>
          </a:prstGeom>
        </p:spPr>
        <p:txBody>
          <a:bodyPr/>
          <a:lstStyle/>
          <a:p>
            <a:endParaRPr lang="x-none">
              <a:solidFill>
                <a:prstClr val="black"/>
              </a:solidFill>
            </a:endParaRPr>
          </a:p>
        </p:txBody>
      </p:sp>
      <p:sp>
        <p:nvSpPr>
          <p:cNvPr id="7" name="Slide Number Placeholder 6">
            <a:extLst>
              <a:ext uri="{FF2B5EF4-FFF2-40B4-BE49-F238E27FC236}">
                <a16:creationId xmlns="" xmlns:a16="http://schemas.microsoft.com/office/drawing/2014/main" id="{4887FB21-059A-43C9-8C5A-8ED10C49F458}"/>
              </a:ext>
            </a:extLst>
          </p:cNvPr>
          <p:cNvSpPr>
            <a:spLocks noGrp="1"/>
          </p:cNvSpPr>
          <p:nvPr>
            <p:ph type="sldNum" sz="quarter" idx="12"/>
          </p:nvPr>
        </p:nvSpPr>
        <p:spPr/>
        <p:txBody>
          <a:bodyPr/>
          <a:lstStyle/>
          <a:p>
            <a:fld id="{B5B54A03-0500-4A7B-80C0-64485C38370B}" type="slidenum">
              <a:rPr lang="x-none" smtClean="0"/>
              <a:pPr/>
              <a:t>‹#›</a:t>
            </a:fld>
            <a:endParaRPr lang="x-none"/>
          </a:p>
        </p:txBody>
      </p:sp>
    </p:spTree>
    <p:extLst>
      <p:ext uri="{BB962C8B-B14F-4D97-AF65-F5344CB8AC3E}">
        <p14:creationId xmlns:p14="http://schemas.microsoft.com/office/powerpoint/2010/main" val="29113973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7C23EF2-2684-460B-96AC-074AEF9490A4}"/>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 xmlns:a16="http://schemas.microsoft.com/office/drawing/2014/main" id="{55FF614E-6B62-48F2-B33D-7F157E92DB3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140C8B2D-E5F8-4C07-944B-CB265541E0C2}"/>
              </a:ext>
            </a:extLst>
          </p:cNvPr>
          <p:cNvSpPr>
            <a:spLocks noGrp="1"/>
          </p:cNvSpPr>
          <p:nvPr>
            <p:ph type="dt" sz="half" idx="10"/>
          </p:nvPr>
        </p:nvSpPr>
        <p:spPr>
          <a:xfrm>
            <a:off x="838200" y="6356350"/>
            <a:ext cx="2743200" cy="365125"/>
          </a:xfrm>
          <a:prstGeom prst="rect">
            <a:avLst/>
          </a:prstGeom>
        </p:spPr>
        <p:txBody>
          <a:bodyPr/>
          <a:lstStyle/>
          <a:p>
            <a:fld id="{A86661AB-4871-4840-8098-CCBC1574850E}" type="datetimeFigureOut">
              <a:rPr lang="x-none" smtClean="0">
                <a:solidFill>
                  <a:prstClr val="black"/>
                </a:solidFill>
              </a:rPr>
              <a:pPr/>
              <a:t>10/27/2021</a:t>
            </a:fld>
            <a:endParaRPr lang="x-none">
              <a:solidFill>
                <a:prstClr val="black"/>
              </a:solidFill>
            </a:endParaRPr>
          </a:p>
        </p:txBody>
      </p:sp>
      <p:sp>
        <p:nvSpPr>
          <p:cNvPr id="5" name="Footer Placeholder 4">
            <a:extLst>
              <a:ext uri="{FF2B5EF4-FFF2-40B4-BE49-F238E27FC236}">
                <a16:creationId xmlns="" xmlns:a16="http://schemas.microsoft.com/office/drawing/2014/main" id="{D0F07380-3577-4877-BBA4-4EDAEA42FA98}"/>
              </a:ext>
            </a:extLst>
          </p:cNvPr>
          <p:cNvSpPr>
            <a:spLocks noGrp="1"/>
          </p:cNvSpPr>
          <p:nvPr>
            <p:ph type="ftr" sz="quarter" idx="11"/>
          </p:nvPr>
        </p:nvSpPr>
        <p:spPr>
          <a:xfrm>
            <a:off x="4038600" y="6356350"/>
            <a:ext cx="4114800" cy="365125"/>
          </a:xfrm>
          <a:prstGeom prst="rect">
            <a:avLst/>
          </a:prstGeom>
        </p:spPr>
        <p:txBody>
          <a:bodyPr/>
          <a:lstStyle/>
          <a:p>
            <a:endParaRPr lang="x-none">
              <a:solidFill>
                <a:prstClr val="black"/>
              </a:solidFill>
            </a:endParaRPr>
          </a:p>
        </p:txBody>
      </p:sp>
      <p:sp>
        <p:nvSpPr>
          <p:cNvPr id="6" name="Slide Number Placeholder 5">
            <a:extLst>
              <a:ext uri="{FF2B5EF4-FFF2-40B4-BE49-F238E27FC236}">
                <a16:creationId xmlns="" xmlns:a16="http://schemas.microsoft.com/office/drawing/2014/main" id="{447DBBBE-D63A-4709-9421-90E0CFC49404}"/>
              </a:ext>
            </a:extLst>
          </p:cNvPr>
          <p:cNvSpPr>
            <a:spLocks noGrp="1"/>
          </p:cNvSpPr>
          <p:nvPr>
            <p:ph type="sldNum" sz="quarter" idx="12"/>
          </p:nvPr>
        </p:nvSpPr>
        <p:spPr/>
        <p:txBody>
          <a:bodyPr/>
          <a:lstStyle/>
          <a:p>
            <a:fld id="{B5B54A03-0500-4A7B-80C0-64485C38370B}" type="slidenum">
              <a:rPr lang="x-none" smtClean="0"/>
              <a:pPr/>
              <a:t>‹#›</a:t>
            </a:fld>
            <a:endParaRPr lang="x-none"/>
          </a:p>
        </p:txBody>
      </p:sp>
    </p:spTree>
    <p:extLst>
      <p:ext uri="{BB962C8B-B14F-4D97-AF65-F5344CB8AC3E}">
        <p14:creationId xmlns:p14="http://schemas.microsoft.com/office/powerpoint/2010/main" val="1147511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E94DC4D5-FBBE-4F7D-8FD5-6D0A246F267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 xmlns:a16="http://schemas.microsoft.com/office/drawing/2014/main" id="{682F4DF8-914E-4A6C-A20B-5A101C5D9E4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9DC22AEE-106E-499C-95A6-91D2A9D2FEBA}"/>
              </a:ext>
            </a:extLst>
          </p:cNvPr>
          <p:cNvSpPr>
            <a:spLocks noGrp="1"/>
          </p:cNvSpPr>
          <p:nvPr>
            <p:ph type="dt" sz="half" idx="10"/>
          </p:nvPr>
        </p:nvSpPr>
        <p:spPr>
          <a:xfrm>
            <a:off x="838200" y="6356350"/>
            <a:ext cx="2743200" cy="365125"/>
          </a:xfrm>
          <a:prstGeom prst="rect">
            <a:avLst/>
          </a:prstGeom>
        </p:spPr>
        <p:txBody>
          <a:bodyPr/>
          <a:lstStyle/>
          <a:p>
            <a:fld id="{A86661AB-4871-4840-8098-CCBC1574850E}" type="datetimeFigureOut">
              <a:rPr lang="x-none" smtClean="0">
                <a:solidFill>
                  <a:prstClr val="black"/>
                </a:solidFill>
              </a:rPr>
              <a:pPr/>
              <a:t>10/27/2021</a:t>
            </a:fld>
            <a:endParaRPr lang="x-none">
              <a:solidFill>
                <a:prstClr val="black"/>
              </a:solidFill>
            </a:endParaRPr>
          </a:p>
        </p:txBody>
      </p:sp>
      <p:sp>
        <p:nvSpPr>
          <p:cNvPr id="5" name="Footer Placeholder 4">
            <a:extLst>
              <a:ext uri="{FF2B5EF4-FFF2-40B4-BE49-F238E27FC236}">
                <a16:creationId xmlns="" xmlns:a16="http://schemas.microsoft.com/office/drawing/2014/main" id="{A77C4496-F3BD-4D18-BC4B-4092BC680987}"/>
              </a:ext>
            </a:extLst>
          </p:cNvPr>
          <p:cNvSpPr>
            <a:spLocks noGrp="1"/>
          </p:cNvSpPr>
          <p:nvPr>
            <p:ph type="ftr" sz="quarter" idx="11"/>
          </p:nvPr>
        </p:nvSpPr>
        <p:spPr>
          <a:xfrm>
            <a:off x="4038600" y="6356350"/>
            <a:ext cx="4114800" cy="365125"/>
          </a:xfrm>
          <a:prstGeom prst="rect">
            <a:avLst/>
          </a:prstGeom>
        </p:spPr>
        <p:txBody>
          <a:bodyPr/>
          <a:lstStyle/>
          <a:p>
            <a:endParaRPr lang="x-none">
              <a:solidFill>
                <a:prstClr val="black"/>
              </a:solidFill>
            </a:endParaRPr>
          </a:p>
        </p:txBody>
      </p:sp>
      <p:sp>
        <p:nvSpPr>
          <p:cNvPr id="6" name="Slide Number Placeholder 5">
            <a:extLst>
              <a:ext uri="{FF2B5EF4-FFF2-40B4-BE49-F238E27FC236}">
                <a16:creationId xmlns="" xmlns:a16="http://schemas.microsoft.com/office/drawing/2014/main" id="{5E916323-48A5-48B6-B68B-81FF4D82D40C}"/>
              </a:ext>
            </a:extLst>
          </p:cNvPr>
          <p:cNvSpPr>
            <a:spLocks noGrp="1"/>
          </p:cNvSpPr>
          <p:nvPr>
            <p:ph type="sldNum" sz="quarter" idx="12"/>
          </p:nvPr>
        </p:nvSpPr>
        <p:spPr/>
        <p:txBody>
          <a:bodyPr/>
          <a:lstStyle/>
          <a:p>
            <a:fld id="{B5B54A03-0500-4A7B-80C0-64485C38370B}" type="slidenum">
              <a:rPr lang="x-none" smtClean="0"/>
              <a:pPr/>
              <a:t>‹#›</a:t>
            </a:fld>
            <a:endParaRPr lang="x-none"/>
          </a:p>
        </p:txBody>
      </p:sp>
    </p:spTree>
    <p:extLst>
      <p:ext uri="{BB962C8B-B14F-4D97-AF65-F5344CB8AC3E}">
        <p14:creationId xmlns:p14="http://schemas.microsoft.com/office/powerpoint/2010/main" val="31998853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934" y="1"/>
            <a:ext cx="12158133" cy="850900"/>
          </a:xfrm>
        </p:spPr>
        <p:txBody>
          <a:bodyPr/>
          <a:lstStyle>
            <a:lvl1pPr>
              <a:defRPr sz="2800" b="1" cap="all" baseline="0"/>
            </a:lvl1pPr>
          </a:lstStyle>
          <a:p>
            <a:r>
              <a:rPr lang="en-US" dirty="0"/>
              <a:t>Click to edit Master title style</a:t>
            </a:r>
          </a:p>
        </p:txBody>
      </p:sp>
    </p:spTree>
    <p:extLst>
      <p:ext uri="{BB962C8B-B14F-4D97-AF65-F5344CB8AC3E}">
        <p14:creationId xmlns:p14="http://schemas.microsoft.com/office/powerpoint/2010/main" val="6374537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18" name="Slide Number Placeholder 5"/>
          <p:cNvSpPr>
            <a:spLocks noGrp="1"/>
          </p:cNvSpPr>
          <p:nvPr>
            <p:ph type="sldNum" sz="quarter" idx="4"/>
          </p:nvPr>
        </p:nvSpPr>
        <p:spPr>
          <a:xfrm>
            <a:off x="9386746" y="6462180"/>
            <a:ext cx="2743200" cy="365125"/>
          </a:xfrm>
          <a:prstGeom prst="rect">
            <a:avLst/>
          </a:prstGeom>
          <a:noFill/>
        </p:spPr>
        <p:txBody>
          <a:bodyPr/>
          <a:lstStyle>
            <a:lvl1pPr algn="r">
              <a:defRPr sz="1200">
                <a:solidFill>
                  <a:schemeClr val="bg1"/>
                </a:solidFill>
              </a:defRPr>
            </a:lvl1pPr>
          </a:lstStyle>
          <a:p>
            <a:endParaRPr lang="en-US" dirty="0">
              <a:solidFill>
                <a:prstClr val="white"/>
              </a:solidFill>
            </a:endParaRPr>
          </a:p>
        </p:txBody>
      </p:sp>
    </p:spTree>
    <p:extLst>
      <p:ext uri="{BB962C8B-B14F-4D97-AF65-F5344CB8AC3E}">
        <p14:creationId xmlns:p14="http://schemas.microsoft.com/office/powerpoint/2010/main" val="2225061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CA16E2-15C0-461A-8984-E2FD52541B13}"/>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xmlns="" id="{4816DC7C-E426-442F-9F50-E899583E1980}"/>
              </a:ext>
            </a:extLst>
          </p:cNvPr>
          <p:cNvSpPr>
            <a:spLocks noGrp="1"/>
          </p:cNvSpPr>
          <p:nvPr>
            <p:ph type="dt" sz="half" idx="10"/>
          </p:nvPr>
        </p:nvSpPr>
        <p:spPr>
          <a:xfrm>
            <a:off x="838200" y="6356350"/>
            <a:ext cx="2743200" cy="365125"/>
          </a:xfrm>
          <a:prstGeom prst="rect">
            <a:avLst/>
          </a:prstGeom>
        </p:spPr>
        <p:txBody>
          <a:bodyPr/>
          <a:lstStyle/>
          <a:p>
            <a:fld id="{739D999F-6BCD-4CBA-AD76-5D7990768CE8}" type="datetime1">
              <a:rPr lang="en-US" smtClean="0"/>
              <a:t>10/27/2021</a:t>
            </a:fld>
            <a:endParaRPr lang="x-none"/>
          </a:p>
        </p:txBody>
      </p:sp>
      <p:sp>
        <p:nvSpPr>
          <p:cNvPr id="4" name="Footer Placeholder 3">
            <a:extLst>
              <a:ext uri="{FF2B5EF4-FFF2-40B4-BE49-F238E27FC236}">
                <a16:creationId xmlns:a16="http://schemas.microsoft.com/office/drawing/2014/main" xmlns="" id="{4739B1D2-4AD4-4B7E-9829-34023C63C314}"/>
              </a:ext>
            </a:extLst>
          </p:cNvPr>
          <p:cNvSpPr>
            <a:spLocks noGrp="1"/>
          </p:cNvSpPr>
          <p:nvPr>
            <p:ph type="ftr" sz="quarter" idx="11"/>
          </p:nvPr>
        </p:nvSpPr>
        <p:spPr>
          <a:xfrm>
            <a:off x="4038600" y="6356350"/>
            <a:ext cx="4114800" cy="365125"/>
          </a:xfrm>
          <a:prstGeom prst="rect">
            <a:avLst/>
          </a:prstGeom>
        </p:spPr>
        <p:txBody>
          <a:bodyPr/>
          <a:lstStyle/>
          <a:p>
            <a:endParaRPr lang="x-none"/>
          </a:p>
        </p:txBody>
      </p:sp>
      <p:sp>
        <p:nvSpPr>
          <p:cNvPr id="5" name="Slide Number Placeholder 4">
            <a:extLst>
              <a:ext uri="{FF2B5EF4-FFF2-40B4-BE49-F238E27FC236}">
                <a16:creationId xmlns:a16="http://schemas.microsoft.com/office/drawing/2014/main" xmlns="" id="{BC82A317-9FC7-4D40-95F1-9E7B5965A89A}"/>
              </a:ext>
            </a:extLst>
          </p:cNvPr>
          <p:cNvSpPr>
            <a:spLocks noGrp="1"/>
          </p:cNvSpPr>
          <p:nvPr>
            <p:ph type="sldNum" sz="quarter" idx="12"/>
          </p:nvPr>
        </p:nvSpPr>
        <p:spPr/>
        <p:txBody>
          <a:bodyPr/>
          <a:lstStyle/>
          <a:p>
            <a:fld id="{B5B54A03-0500-4A7B-80C0-64485C38370B}" type="slidenum">
              <a:rPr lang="x-none" smtClean="0"/>
              <a:t>‹#›</a:t>
            </a:fld>
            <a:endParaRPr lang="x-none"/>
          </a:p>
        </p:txBody>
      </p:sp>
    </p:spTree>
    <p:extLst>
      <p:ext uri="{BB962C8B-B14F-4D97-AF65-F5344CB8AC3E}">
        <p14:creationId xmlns:p14="http://schemas.microsoft.com/office/powerpoint/2010/main" val="28236282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934" y="1"/>
            <a:ext cx="12158133" cy="850900"/>
          </a:xfrm>
        </p:spPr>
        <p:txBody>
          <a:bodyPr/>
          <a:lstStyle>
            <a:lvl1pPr>
              <a:defRPr sz="2800" b="1" cap="all" baseline="0"/>
            </a:lvl1pPr>
          </a:lstStyle>
          <a:p>
            <a:r>
              <a:rPr lang="en-US" dirty="0"/>
              <a:t>Click to edit Master title style</a:t>
            </a:r>
          </a:p>
        </p:txBody>
      </p:sp>
    </p:spTree>
    <p:extLst>
      <p:ext uri="{BB962C8B-B14F-4D97-AF65-F5344CB8AC3E}">
        <p14:creationId xmlns:p14="http://schemas.microsoft.com/office/powerpoint/2010/main" val="29511797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cxnSp>
        <p:nvCxnSpPr>
          <p:cNvPr id="11" name="Straight Connector 10"/>
          <p:cNvCxnSpPr/>
          <p:nvPr userDrawn="1"/>
        </p:nvCxnSpPr>
        <p:spPr>
          <a:xfrm rot="5400000" flipH="1" flipV="1">
            <a:off x="9297497" y="3809216"/>
            <a:ext cx="5486400" cy="1568"/>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12" name="Group 22"/>
          <p:cNvGrpSpPr/>
          <p:nvPr userDrawn="1"/>
        </p:nvGrpSpPr>
        <p:grpSpPr>
          <a:xfrm>
            <a:off x="225777" y="990600"/>
            <a:ext cx="11815704" cy="5564188"/>
            <a:chOff x="228600" y="1066800"/>
            <a:chExt cx="11963400" cy="5564188"/>
          </a:xfrm>
        </p:grpSpPr>
        <p:cxnSp>
          <p:nvCxnSpPr>
            <p:cNvPr id="13" name="Straight Connector 12"/>
            <p:cNvCxnSpPr/>
            <p:nvPr/>
          </p:nvCxnSpPr>
          <p:spPr>
            <a:xfrm>
              <a:off x="228600" y="6629400"/>
              <a:ext cx="11963400" cy="1588"/>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flipH="1" flipV="1">
              <a:off x="9448006" y="3809206"/>
              <a:ext cx="5486400" cy="1588"/>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cxnSp>
        <p:nvCxnSpPr>
          <p:cNvPr id="20" name="Straight Connector 19"/>
          <p:cNvCxnSpPr/>
          <p:nvPr userDrawn="1"/>
        </p:nvCxnSpPr>
        <p:spPr>
          <a:xfrm>
            <a:off x="-13726" y="630864"/>
            <a:ext cx="402959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12763" y="279681"/>
            <a:ext cx="154950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Slide Number Placeholder 5"/>
          <p:cNvSpPr>
            <a:spLocks noGrp="1"/>
          </p:cNvSpPr>
          <p:nvPr>
            <p:ph type="sldNum" sz="quarter" idx="4"/>
          </p:nvPr>
        </p:nvSpPr>
        <p:spPr>
          <a:xfrm>
            <a:off x="9209771" y="6565418"/>
            <a:ext cx="2743200" cy="365125"/>
          </a:xfrm>
          <a:prstGeom prst="rect">
            <a:avLst/>
          </a:prstGeom>
        </p:spPr>
        <p:txBody>
          <a:bodyPr/>
          <a:lstStyle>
            <a:lvl1pPr algn="r">
              <a:defRPr sz="900">
                <a:solidFill>
                  <a:schemeClr val="bg1"/>
                </a:solidFill>
              </a:defRPr>
            </a:lvl1pPr>
          </a:lstStyle>
          <a:p>
            <a:fld id="{81042AB6-9D74-4FF5-B10E-45014698FDA7}" type="slidenum">
              <a:rPr lang="en-US" smtClean="0">
                <a:solidFill>
                  <a:prstClr val="white"/>
                </a:solidFill>
              </a:rPr>
              <a:pPr/>
              <a:t>‹#›</a:t>
            </a:fld>
            <a:endParaRPr lang="en-US">
              <a:solidFill>
                <a:prstClr val="white"/>
              </a:solidFill>
            </a:endParaRPr>
          </a:p>
        </p:txBody>
      </p:sp>
      <p:sp>
        <p:nvSpPr>
          <p:cNvPr id="15" name="Rectangle 14">
            <a:extLst>
              <a:ext uri="{FF2B5EF4-FFF2-40B4-BE49-F238E27FC236}">
                <a16:creationId xmlns="" xmlns:a16="http://schemas.microsoft.com/office/drawing/2014/main" id="{0CCB017C-16B3-4591-A2DF-06C4E31A6435}"/>
              </a:ext>
            </a:extLst>
          </p:cNvPr>
          <p:cNvSpPr/>
          <p:nvPr userDrawn="1"/>
        </p:nvSpPr>
        <p:spPr>
          <a:xfrm>
            <a:off x="993407" y="26046"/>
            <a:ext cx="3419571" cy="5955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400" dirty="0">
                <a:solidFill>
                  <a:prstClr val="white"/>
                </a:solidFill>
                <a:latin typeface="Aharoni" panose="02010803020104030203" pitchFamily="2" charset="-79"/>
                <a:cs typeface="Aharoni" panose="02010803020104030203" pitchFamily="2" charset="-79"/>
              </a:rPr>
              <a:t>WAPDA</a:t>
            </a:r>
          </a:p>
        </p:txBody>
      </p:sp>
    </p:spTree>
    <p:extLst>
      <p:ext uri="{BB962C8B-B14F-4D97-AF65-F5344CB8AC3E}">
        <p14:creationId xmlns:p14="http://schemas.microsoft.com/office/powerpoint/2010/main" val="36563389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9469069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18" name="Slide Number Placeholder 5"/>
          <p:cNvSpPr>
            <a:spLocks noGrp="1"/>
          </p:cNvSpPr>
          <p:nvPr>
            <p:ph type="sldNum" sz="quarter" idx="4"/>
          </p:nvPr>
        </p:nvSpPr>
        <p:spPr>
          <a:xfrm>
            <a:off x="9209771" y="6565418"/>
            <a:ext cx="2743200" cy="365125"/>
          </a:xfrm>
          <a:prstGeom prst="rect">
            <a:avLst/>
          </a:prstGeom>
        </p:spPr>
        <p:txBody>
          <a:bodyPr/>
          <a:lstStyle>
            <a:lvl1pPr algn="r">
              <a:defRPr sz="900">
                <a:solidFill>
                  <a:schemeClr val="bg1"/>
                </a:solidFill>
              </a:defRPr>
            </a:lvl1pPr>
          </a:lstStyle>
          <a:p>
            <a:fld id="{81042AB6-9D74-4FF5-B10E-45014698FDA7}"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3336648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2"/>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a:prstGeom prst="rect">
            <a:avLst/>
          </a:prstGeom>
        </p:spPr>
        <p:txBody>
          <a:bodyPr/>
          <a:lstStyle>
            <a:lvl1pPr>
              <a:defRPr/>
            </a:lvl1pPr>
          </a:lstStyle>
          <a:p>
            <a:fld id="{1E5793E9-27F0-4394-A76C-433BFFEEF136}" type="datetime1">
              <a:rPr lang="en-GB" smtClean="0">
                <a:solidFill>
                  <a:prstClr val="black"/>
                </a:solidFill>
              </a:rPr>
              <a:pPr/>
              <a:t>27/10/2021</a:t>
            </a:fld>
            <a:endParaRPr lang="en-US">
              <a:solidFill>
                <a:prstClr val="black"/>
              </a:solidFill>
            </a:endParaRPr>
          </a:p>
        </p:txBody>
      </p:sp>
      <p:sp>
        <p:nvSpPr>
          <p:cNvPr id="4" name="Footer Placeholder 3"/>
          <p:cNvSpPr>
            <a:spLocks noGrp="1"/>
          </p:cNvSpPr>
          <p:nvPr>
            <p:ph type="ftr" sz="quarter" idx="11"/>
          </p:nvPr>
        </p:nvSpPr>
        <p:spPr>
          <a:xfrm>
            <a:off x="4165600" y="6245225"/>
            <a:ext cx="3860800" cy="476250"/>
          </a:xfrm>
          <a:prstGeom prst="rect">
            <a:avLst/>
          </a:prstGeom>
        </p:spPr>
        <p:txBody>
          <a:bodyPr/>
          <a:lstStyle>
            <a:lvl1pPr>
              <a:defRPr/>
            </a:lvl1pPr>
          </a:lstStyle>
          <a:p>
            <a:endParaRPr lang="en-US">
              <a:solidFill>
                <a:prstClr val="black"/>
              </a:solidFill>
            </a:endParaRPr>
          </a:p>
        </p:txBody>
      </p:sp>
      <p:sp>
        <p:nvSpPr>
          <p:cNvPr id="5" name="Slide Number Placeholder 4"/>
          <p:cNvSpPr>
            <a:spLocks noGrp="1"/>
          </p:cNvSpPr>
          <p:nvPr>
            <p:ph type="sldNum" sz="quarter" idx="12"/>
          </p:nvPr>
        </p:nvSpPr>
        <p:spPr>
          <a:xfrm>
            <a:off x="8737600" y="6245225"/>
            <a:ext cx="2844800" cy="476250"/>
          </a:xfrm>
          <a:prstGeom prst="rect">
            <a:avLst/>
          </a:prstGeom>
        </p:spPr>
        <p:txBody>
          <a:bodyPr/>
          <a:lstStyle>
            <a:lvl1pPr>
              <a:defRPr/>
            </a:lvl1pPr>
          </a:lstStyle>
          <a:p>
            <a:fld id="{D62E32A2-5FF1-4BA4-8B94-CF0143E3FCAE}" type="slidenum">
              <a:rPr lang="en-US"/>
              <a:pPr/>
              <a:t>‹#›</a:t>
            </a:fld>
            <a:endParaRPr lang="en-US"/>
          </a:p>
        </p:txBody>
      </p:sp>
    </p:spTree>
    <p:extLst>
      <p:ext uri="{BB962C8B-B14F-4D97-AF65-F5344CB8AC3E}">
        <p14:creationId xmlns:p14="http://schemas.microsoft.com/office/powerpoint/2010/main" val="15107274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Puffy white clouds in deep blue sky"/>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2057400"/>
            <a:ext cx="1490472" cy="3886200"/>
          </a:xfrm>
          <a:prstGeom prst="rect">
            <a:avLst/>
          </a:prstGeom>
        </p:spPr>
      </p:pic>
      <p:sp>
        <p:nvSpPr>
          <p:cNvPr id="9" name="Rectangle 8"/>
          <p:cNvSpPr/>
          <p:nvPr/>
        </p:nvSpPr>
        <p:spPr>
          <a:xfrm>
            <a:off x="1600200" y="0"/>
            <a:ext cx="5029200" cy="594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pic>
        <p:nvPicPr>
          <p:cNvPr id="10" name="Picture 9" descr="Closeup of plant shoot"/>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6739131" y="2057400"/>
            <a:ext cx="2060767" cy="3886200"/>
          </a:xfrm>
          <a:prstGeom prst="rect">
            <a:avLst/>
          </a:prstGeom>
        </p:spPr>
      </p:pic>
      <p:pic>
        <p:nvPicPr>
          <p:cNvPr id="11" name="Picture 10" descr="Waves"/>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8909623" y="2057400"/>
            <a:ext cx="3282696" cy="3886200"/>
          </a:xfrm>
          <a:prstGeom prst="rect">
            <a:avLst/>
          </a:prstGeom>
        </p:spPr>
      </p:pic>
      <p:sp>
        <p:nvSpPr>
          <p:cNvPr id="2" name="Title 1"/>
          <p:cNvSpPr>
            <a:spLocks noGrp="1"/>
          </p:cNvSpPr>
          <p:nvPr>
            <p:ph type="ctrTitle"/>
          </p:nvPr>
        </p:nvSpPr>
        <p:spPr>
          <a:xfrm>
            <a:off x="1751777" y="3019706"/>
            <a:ext cx="4846320" cy="2387600"/>
          </a:xfrm>
        </p:spPr>
        <p:txBody>
          <a:bodyPr anchor="b">
            <a:normAutofit/>
          </a:bodyPr>
          <a:lstStyle>
            <a:lvl1pPr algn="l">
              <a:lnSpc>
                <a:spcPct val="90000"/>
              </a:lnSpc>
              <a:defRPr sz="4800">
                <a:solidFill>
                  <a:schemeClr val="bg1"/>
                </a:solidFill>
              </a:defRPr>
            </a:lvl1pPr>
          </a:lstStyle>
          <a:p>
            <a:r>
              <a:t>Click to edit Master title style</a:t>
            </a:r>
          </a:p>
        </p:txBody>
      </p:sp>
      <p:sp>
        <p:nvSpPr>
          <p:cNvPr id="3" name="Subtitle 2"/>
          <p:cNvSpPr>
            <a:spLocks noGrp="1"/>
          </p:cNvSpPr>
          <p:nvPr>
            <p:ph type="subTitle" idx="1"/>
          </p:nvPr>
        </p:nvSpPr>
        <p:spPr>
          <a:xfrm>
            <a:off x="1751777" y="5381894"/>
            <a:ext cx="4846320" cy="448056"/>
          </a:xfrm>
        </p:spPr>
        <p:txBody>
          <a:bodyPr>
            <a:normAutofit/>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Click to edit Master subtitle style</a:t>
            </a:r>
          </a:p>
        </p:txBody>
      </p:sp>
    </p:spTree>
    <p:extLst>
      <p:ext uri="{BB962C8B-B14F-4D97-AF65-F5344CB8AC3E}">
        <p14:creationId xmlns:p14="http://schemas.microsoft.com/office/powerpoint/2010/main" val="236779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Content Placeholder 2"/>
          <p:cNvSpPr>
            <a:spLocks noGrp="1"/>
          </p:cNvSpPr>
          <p:nvPr>
            <p:ph idx="1"/>
          </p:nvPr>
        </p:nvSpPr>
        <p:spPr/>
        <p:txBody>
          <a:bodyPr/>
          <a:lstStyle/>
          <a:p>
            <a:pPr lvl="0"/>
            <a:r>
              <a:t>Click to edit Master text styles</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p:txBody>
          <a:bodyPr/>
          <a:lstStyle/>
          <a:p>
            <a:fld id="{D1C7709E-0AF8-4C96-8598-A853A6F35C5A}" type="datetime1">
              <a:rPr lang="en-US" smtClean="0">
                <a:solidFill>
                  <a:srgbClr val="8BAA00">
                    <a:lumMod val="75000"/>
                  </a:srgbClr>
                </a:solidFill>
              </a:rPr>
              <a:pPr/>
              <a:t>10/27/2021</a:t>
            </a:fld>
            <a:endParaRPr>
              <a:solidFill>
                <a:srgbClr val="8BAA00">
                  <a:lumMod val="75000"/>
                </a:srgbClr>
              </a:solidFill>
            </a:endParaRPr>
          </a:p>
        </p:txBody>
      </p:sp>
      <p:sp>
        <p:nvSpPr>
          <p:cNvPr id="5" name="Footer Placeholder 4"/>
          <p:cNvSpPr>
            <a:spLocks noGrp="1"/>
          </p:cNvSpPr>
          <p:nvPr>
            <p:ph type="ftr" sz="quarter" idx="11"/>
          </p:nvPr>
        </p:nvSpPr>
        <p:spPr/>
        <p:txBody>
          <a:bodyPr/>
          <a:lstStyle/>
          <a:p>
            <a:endParaRPr>
              <a:solidFill>
                <a:srgbClr val="8BAA00">
                  <a:lumMod val="75000"/>
                </a:srgbClr>
              </a:solidFill>
            </a:endParaRPr>
          </a:p>
        </p:txBody>
      </p:sp>
      <p:sp>
        <p:nvSpPr>
          <p:cNvPr id="6" name="Slide Number Placeholder 5"/>
          <p:cNvSpPr>
            <a:spLocks noGrp="1"/>
          </p:cNvSpPr>
          <p:nvPr>
            <p:ph type="sldNum" sz="quarter" idx="12"/>
          </p:nvPr>
        </p:nvSpPr>
        <p:spPr/>
        <p:txBody>
          <a:bodyPr/>
          <a:lstStyle/>
          <a:p>
            <a:fld id="{9CD8D479-8942-46E8-A226-A4E01F7A105C}" type="slidenum">
              <a:rPr>
                <a:solidFill>
                  <a:srgbClr val="8BAA00">
                    <a:lumMod val="75000"/>
                  </a:srgbClr>
                </a:solidFill>
              </a:rPr>
              <a:pPr/>
              <a:t>‹#›</a:t>
            </a:fld>
            <a:endParaRPr>
              <a:solidFill>
                <a:srgbClr val="8BAA00">
                  <a:lumMod val="75000"/>
                </a:srgbClr>
              </a:solidFill>
            </a:endParaRPr>
          </a:p>
        </p:txBody>
      </p:sp>
    </p:spTree>
    <p:extLst>
      <p:ext uri="{BB962C8B-B14F-4D97-AF65-F5344CB8AC3E}">
        <p14:creationId xmlns:p14="http://schemas.microsoft.com/office/powerpoint/2010/main" val="1223573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p:nvPr/>
        </p:nvSpPr>
        <p:spPr>
          <a:xfrm>
            <a:off x="1600199" y="2059146"/>
            <a:ext cx="7199696" cy="388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2" name="Title 1"/>
          <p:cNvSpPr>
            <a:spLocks noGrp="1"/>
          </p:cNvSpPr>
          <p:nvPr>
            <p:ph type="title"/>
          </p:nvPr>
        </p:nvSpPr>
        <p:spPr>
          <a:xfrm>
            <a:off x="1751777" y="2263917"/>
            <a:ext cx="6949440" cy="3143393"/>
          </a:xfrm>
        </p:spPr>
        <p:txBody>
          <a:bodyPr anchor="b"/>
          <a:lstStyle>
            <a:lvl1pPr>
              <a:defRPr sz="6000">
                <a:solidFill>
                  <a:schemeClr val="bg1"/>
                </a:solidFill>
              </a:defRPr>
            </a:lvl1pPr>
          </a:lstStyle>
          <a:p>
            <a:r>
              <a:t>Click to edit Master title style</a:t>
            </a:r>
          </a:p>
        </p:txBody>
      </p:sp>
      <p:sp>
        <p:nvSpPr>
          <p:cNvPr id="3" name="Text Placeholder 2"/>
          <p:cNvSpPr>
            <a:spLocks noGrp="1"/>
          </p:cNvSpPr>
          <p:nvPr>
            <p:ph type="body" idx="1"/>
          </p:nvPr>
        </p:nvSpPr>
        <p:spPr>
          <a:xfrm>
            <a:off x="1751777" y="5381897"/>
            <a:ext cx="6949440" cy="449523"/>
          </a:xfrm>
        </p:spPr>
        <p:txBody>
          <a:bodyPr/>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t>Click to edit Master text styles</a:t>
            </a:r>
          </a:p>
        </p:txBody>
      </p:sp>
      <p:pic>
        <p:nvPicPr>
          <p:cNvPr id="9" name="Picture 8" descr="Waves"/>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8909623" y="2059146"/>
            <a:ext cx="3282696" cy="3886200"/>
          </a:xfrm>
          <a:prstGeom prst="rect">
            <a:avLst/>
          </a:prstGeom>
        </p:spPr>
      </p:pic>
      <p:pic>
        <p:nvPicPr>
          <p:cNvPr id="11" name="Picture 10" descr="Closeup of green plants"/>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2059146"/>
            <a:ext cx="1490472" cy="3886200"/>
          </a:xfrm>
          <a:prstGeom prst="rect">
            <a:avLst/>
          </a:prstGeom>
        </p:spPr>
      </p:pic>
    </p:spTree>
    <p:extLst>
      <p:ext uri="{BB962C8B-B14F-4D97-AF65-F5344CB8AC3E}">
        <p14:creationId xmlns:p14="http://schemas.microsoft.com/office/powerpoint/2010/main" val="860718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Content Placeholder 2"/>
          <p:cNvSpPr>
            <a:spLocks noGrp="1"/>
          </p:cNvSpPr>
          <p:nvPr>
            <p:ph sz="half" idx="1"/>
          </p:nvPr>
        </p:nvSpPr>
        <p:spPr>
          <a:xfrm>
            <a:off x="1409701" y="1556281"/>
            <a:ext cx="4610099"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t>Click to edit Master text styles</a:t>
            </a:r>
          </a:p>
          <a:p>
            <a:pPr lvl="1"/>
            <a:r>
              <a:t>Second level</a:t>
            </a:r>
          </a:p>
          <a:p>
            <a:pPr lvl="2"/>
            <a:r>
              <a:t>Third level</a:t>
            </a:r>
          </a:p>
          <a:p>
            <a:pPr lvl="3"/>
            <a:r>
              <a:t>Fourth level</a:t>
            </a:r>
          </a:p>
          <a:p>
            <a:pPr lvl="4"/>
            <a:r>
              <a:t>Fifth level</a:t>
            </a:r>
          </a:p>
        </p:txBody>
      </p:sp>
      <p:sp>
        <p:nvSpPr>
          <p:cNvPr id="4" name="Content Placeholder 3"/>
          <p:cNvSpPr>
            <a:spLocks noGrp="1"/>
          </p:cNvSpPr>
          <p:nvPr>
            <p:ph sz="half" idx="2"/>
          </p:nvPr>
        </p:nvSpPr>
        <p:spPr>
          <a:xfrm>
            <a:off x="6172203" y="1556281"/>
            <a:ext cx="4609775"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t>Click to edit Master text styles</a:t>
            </a:r>
          </a:p>
          <a:p>
            <a:pPr lvl="1"/>
            <a:r>
              <a:t>Second level</a:t>
            </a:r>
          </a:p>
          <a:p>
            <a:pPr lvl="2"/>
            <a:r>
              <a:t>Third level</a:t>
            </a:r>
          </a:p>
          <a:p>
            <a:pPr lvl="3"/>
            <a:r>
              <a:t>Fourth level</a:t>
            </a:r>
          </a:p>
          <a:p>
            <a:pPr lvl="4"/>
            <a:r>
              <a:t>Fifth level</a:t>
            </a:r>
          </a:p>
        </p:txBody>
      </p:sp>
      <p:sp>
        <p:nvSpPr>
          <p:cNvPr id="5" name="Date Placeholder 4"/>
          <p:cNvSpPr>
            <a:spLocks noGrp="1"/>
          </p:cNvSpPr>
          <p:nvPr>
            <p:ph type="dt" sz="half" idx="10"/>
          </p:nvPr>
        </p:nvSpPr>
        <p:spPr/>
        <p:txBody>
          <a:bodyPr/>
          <a:lstStyle/>
          <a:p>
            <a:fld id="{40B42860-12F0-46F1-83D1-BD8FE0D7F064}" type="datetime1">
              <a:rPr lang="en-US" smtClean="0">
                <a:solidFill>
                  <a:srgbClr val="8BAA00">
                    <a:lumMod val="75000"/>
                  </a:srgbClr>
                </a:solidFill>
              </a:rPr>
              <a:pPr/>
              <a:t>10/27/2021</a:t>
            </a:fld>
            <a:endParaRPr>
              <a:solidFill>
                <a:srgbClr val="8BAA00">
                  <a:lumMod val="75000"/>
                </a:srgbClr>
              </a:solidFill>
            </a:endParaRPr>
          </a:p>
        </p:txBody>
      </p:sp>
      <p:sp>
        <p:nvSpPr>
          <p:cNvPr id="6" name="Footer Placeholder 5"/>
          <p:cNvSpPr>
            <a:spLocks noGrp="1"/>
          </p:cNvSpPr>
          <p:nvPr>
            <p:ph type="ftr" sz="quarter" idx="11"/>
          </p:nvPr>
        </p:nvSpPr>
        <p:spPr/>
        <p:txBody>
          <a:bodyPr/>
          <a:lstStyle/>
          <a:p>
            <a:endParaRPr>
              <a:solidFill>
                <a:srgbClr val="8BAA00">
                  <a:lumMod val="75000"/>
                </a:srgbClr>
              </a:solidFill>
            </a:endParaRPr>
          </a:p>
        </p:txBody>
      </p:sp>
      <p:sp>
        <p:nvSpPr>
          <p:cNvPr id="7" name="Slide Number Placeholder 6"/>
          <p:cNvSpPr>
            <a:spLocks noGrp="1"/>
          </p:cNvSpPr>
          <p:nvPr>
            <p:ph type="sldNum" sz="quarter" idx="12"/>
          </p:nvPr>
        </p:nvSpPr>
        <p:spPr/>
        <p:txBody>
          <a:bodyPr/>
          <a:lstStyle/>
          <a:p>
            <a:fld id="{9CD8D479-8942-46E8-A226-A4E01F7A105C}" type="slidenum">
              <a:rPr>
                <a:solidFill>
                  <a:srgbClr val="8BAA00">
                    <a:lumMod val="75000"/>
                  </a:srgbClr>
                </a:solidFill>
              </a:rPr>
              <a:pPr/>
              <a:t>‹#›</a:t>
            </a:fld>
            <a:endParaRPr>
              <a:solidFill>
                <a:srgbClr val="8BAA00">
                  <a:lumMod val="75000"/>
                </a:srgbClr>
              </a:solidFill>
            </a:endParaRPr>
          </a:p>
        </p:txBody>
      </p:sp>
    </p:spTree>
    <p:extLst>
      <p:ext uri="{BB962C8B-B14F-4D97-AF65-F5344CB8AC3E}">
        <p14:creationId xmlns:p14="http://schemas.microsoft.com/office/powerpoint/2010/main" val="1083327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Text Placeholder 2"/>
          <p:cNvSpPr>
            <a:spLocks noGrp="1"/>
          </p:cNvSpPr>
          <p:nvPr>
            <p:ph type="body" idx="1"/>
          </p:nvPr>
        </p:nvSpPr>
        <p:spPr>
          <a:xfrm>
            <a:off x="1409699" y="1554480"/>
            <a:ext cx="4608576"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edit Master text styles</a:t>
            </a:r>
          </a:p>
        </p:txBody>
      </p:sp>
      <p:sp>
        <p:nvSpPr>
          <p:cNvPr id="4" name="Content Placeholder 3"/>
          <p:cNvSpPr>
            <a:spLocks noGrp="1"/>
          </p:cNvSpPr>
          <p:nvPr>
            <p:ph sz="half" idx="2"/>
          </p:nvPr>
        </p:nvSpPr>
        <p:spPr>
          <a:xfrm>
            <a:off x="1409699" y="2378394"/>
            <a:ext cx="4608576"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t>Click to edit Master text styles</a:t>
            </a:r>
          </a:p>
          <a:p>
            <a:pPr lvl="1"/>
            <a:r>
              <a:t>Second level</a:t>
            </a:r>
          </a:p>
          <a:p>
            <a:pPr lvl="2"/>
            <a:r>
              <a:t>Third level</a:t>
            </a:r>
          </a:p>
          <a:p>
            <a:pPr lvl="3"/>
            <a:r>
              <a:t>Fourth level</a:t>
            </a:r>
          </a:p>
          <a:p>
            <a:pPr lvl="4"/>
            <a:r>
              <a:t>Fifth level</a:t>
            </a:r>
          </a:p>
        </p:txBody>
      </p:sp>
      <p:sp>
        <p:nvSpPr>
          <p:cNvPr id="5" name="Text Placeholder 4"/>
          <p:cNvSpPr>
            <a:spLocks noGrp="1"/>
          </p:cNvSpPr>
          <p:nvPr>
            <p:ph type="body" sz="quarter" idx="3"/>
          </p:nvPr>
        </p:nvSpPr>
        <p:spPr>
          <a:xfrm>
            <a:off x="6172202" y="1554480"/>
            <a:ext cx="4610100"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edit Master text styles</a:t>
            </a:r>
          </a:p>
        </p:txBody>
      </p:sp>
      <p:sp>
        <p:nvSpPr>
          <p:cNvPr id="6" name="Content Placeholder 5"/>
          <p:cNvSpPr>
            <a:spLocks noGrp="1"/>
          </p:cNvSpPr>
          <p:nvPr>
            <p:ph sz="quarter" idx="4"/>
          </p:nvPr>
        </p:nvSpPr>
        <p:spPr>
          <a:xfrm>
            <a:off x="6172202" y="2378394"/>
            <a:ext cx="4610100"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t>Click to edit Master text styles</a:t>
            </a:r>
          </a:p>
          <a:p>
            <a:pPr lvl="1"/>
            <a:r>
              <a:t>Second level</a:t>
            </a:r>
          </a:p>
          <a:p>
            <a:pPr lvl="2"/>
            <a:r>
              <a:t>Third level</a:t>
            </a:r>
          </a:p>
          <a:p>
            <a:pPr lvl="3"/>
            <a:r>
              <a:t>Fourth level</a:t>
            </a:r>
          </a:p>
          <a:p>
            <a:pPr lvl="4"/>
            <a:r>
              <a:t>Fifth level</a:t>
            </a:r>
          </a:p>
        </p:txBody>
      </p:sp>
      <p:sp>
        <p:nvSpPr>
          <p:cNvPr id="7" name="Date Placeholder 6"/>
          <p:cNvSpPr>
            <a:spLocks noGrp="1"/>
          </p:cNvSpPr>
          <p:nvPr>
            <p:ph type="dt" sz="half" idx="10"/>
          </p:nvPr>
        </p:nvSpPr>
        <p:spPr/>
        <p:txBody>
          <a:bodyPr/>
          <a:lstStyle/>
          <a:p>
            <a:fld id="{6EE21697-F28F-41FD-ACA9-2CBE2378449B}" type="datetime1">
              <a:rPr lang="en-US" smtClean="0">
                <a:solidFill>
                  <a:srgbClr val="8BAA00">
                    <a:lumMod val="75000"/>
                  </a:srgbClr>
                </a:solidFill>
              </a:rPr>
              <a:pPr/>
              <a:t>10/27/2021</a:t>
            </a:fld>
            <a:endParaRPr>
              <a:solidFill>
                <a:srgbClr val="8BAA00">
                  <a:lumMod val="75000"/>
                </a:srgbClr>
              </a:solidFill>
            </a:endParaRPr>
          </a:p>
        </p:txBody>
      </p:sp>
      <p:sp>
        <p:nvSpPr>
          <p:cNvPr id="8" name="Footer Placeholder 7"/>
          <p:cNvSpPr>
            <a:spLocks noGrp="1"/>
          </p:cNvSpPr>
          <p:nvPr>
            <p:ph type="ftr" sz="quarter" idx="11"/>
          </p:nvPr>
        </p:nvSpPr>
        <p:spPr/>
        <p:txBody>
          <a:bodyPr/>
          <a:lstStyle/>
          <a:p>
            <a:endParaRPr>
              <a:solidFill>
                <a:srgbClr val="8BAA00">
                  <a:lumMod val="75000"/>
                </a:srgbClr>
              </a:solidFill>
            </a:endParaRPr>
          </a:p>
        </p:txBody>
      </p:sp>
      <p:sp>
        <p:nvSpPr>
          <p:cNvPr id="9" name="Slide Number Placeholder 8"/>
          <p:cNvSpPr>
            <a:spLocks noGrp="1"/>
          </p:cNvSpPr>
          <p:nvPr>
            <p:ph type="sldNum" sz="quarter" idx="12"/>
          </p:nvPr>
        </p:nvSpPr>
        <p:spPr/>
        <p:txBody>
          <a:bodyPr/>
          <a:lstStyle/>
          <a:p>
            <a:fld id="{9CD8D479-8942-46E8-A226-A4E01F7A105C}" type="slidenum">
              <a:rPr>
                <a:solidFill>
                  <a:srgbClr val="8BAA00">
                    <a:lumMod val="75000"/>
                  </a:srgbClr>
                </a:solidFill>
              </a:rPr>
              <a:pPr/>
              <a:t>‹#›</a:t>
            </a:fld>
            <a:endParaRPr>
              <a:solidFill>
                <a:srgbClr val="8BAA00">
                  <a:lumMod val="75000"/>
                </a:srgbClr>
              </a:solidFill>
            </a:endParaRPr>
          </a:p>
        </p:txBody>
      </p:sp>
    </p:spTree>
    <p:extLst>
      <p:ext uri="{BB962C8B-B14F-4D97-AF65-F5344CB8AC3E}">
        <p14:creationId xmlns:p14="http://schemas.microsoft.com/office/powerpoint/2010/main" val="1249752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A53EDC0-0ACA-45CF-A866-C75CED17A68F}"/>
              </a:ext>
            </a:extLst>
          </p:cNvPr>
          <p:cNvSpPr>
            <a:spLocks noGrp="1"/>
          </p:cNvSpPr>
          <p:nvPr>
            <p:ph type="dt" sz="half" idx="10"/>
          </p:nvPr>
        </p:nvSpPr>
        <p:spPr>
          <a:xfrm>
            <a:off x="838200" y="6356350"/>
            <a:ext cx="2743200" cy="365125"/>
          </a:xfrm>
          <a:prstGeom prst="rect">
            <a:avLst/>
          </a:prstGeom>
        </p:spPr>
        <p:txBody>
          <a:bodyPr/>
          <a:lstStyle/>
          <a:p>
            <a:fld id="{8CB237B2-98E6-4A54-9D85-9DF339BEA257}" type="datetime1">
              <a:rPr lang="en-US" smtClean="0"/>
              <a:t>10/27/2021</a:t>
            </a:fld>
            <a:endParaRPr lang="x-none"/>
          </a:p>
        </p:txBody>
      </p:sp>
      <p:sp>
        <p:nvSpPr>
          <p:cNvPr id="3" name="Footer Placeholder 2">
            <a:extLst>
              <a:ext uri="{FF2B5EF4-FFF2-40B4-BE49-F238E27FC236}">
                <a16:creationId xmlns:a16="http://schemas.microsoft.com/office/drawing/2014/main" xmlns="" id="{7B3ED3F7-B5A6-4B52-A515-790760954BF7}"/>
              </a:ext>
            </a:extLst>
          </p:cNvPr>
          <p:cNvSpPr>
            <a:spLocks noGrp="1"/>
          </p:cNvSpPr>
          <p:nvPr>
            <p:ph type="ftr" sz="quarter" idx="11"/>
          </p:nvPr>
        </p:nvSpPr>
        <p:spPr>
          <a:xfrm>
            <a:off x="4038600" y="6356350"/>
            <a:ext cx="4114800" cy="365125"/>
          </a:xfrm>
          <a:prstGeom prst="rect">
            <a:avLst/>
          </a:prstGeom>
        </p:spPr>
        <p:txBody>
          <a:bodyPr/>
          <a:lstStyle/>
          <a:p>
            <a:endParaRPr lang="x-none"/>
          </a:p>
        </p:txBody>
      </p:sp>
      <p:sp>
        <p:nvSpPr>
          <p:cNvPr id="4" name="Slide Number Placeholder 3">
            <a:extLst>
              <a:ext uri="{FF2B5EF4-FFF2-40B4-BE49-F238E27FC236}">
                <a16:creationId xmlns:a16="http://schemas.microsoft.com/office/drawing/2014/main" xmlns="" id="{A3317EBB-E0C4-4486-BD6E-34295C929732}"/>
              </a:ext>
            </a:extLst>
          </p:cNvPr>
          <p:cNvSpPr>
            <a:spLocks noGrp="1"/>
          </p:cNvSpPr>
          <p:nvPr>
            <p:ph type="sldNum" sz="quarter" idx="12"/>
          </p:nvPr>
        </p:nvSpPr>
        <p:spPr/>
        <p:txBody>
          <a:bodyPr/>
          <a:lstStyle/>
          <a:p>
            <a:fld id="{B5B54A03-0500-4A7B-80C0-64485C38370B}" type="slidenum">
              <a:rPr lang="x-none" smtClean="0"/>
              <a:t>‹#›</a:t>
            </a:fld>
            <a:endParaRPr lang="x-none"/>
          </a:p>
        </p:txBody>
      </p:sp>
    </p:spTree>
    <p:extLst>
      <p:ext uri="{BB962C8B-B14F-4D97-AF65-F5344CB8AC3E}">
        <p14:creationId xmlns:p14="http://schemas.microsoft.com/office/powerpoint/2010/main" val="41737036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Date Placeholder 2"/>
          <p:cNvSpPr>
            <a:spLocks noGrp="1"/>
          </p:cNvSpPr>
          <p:nvPr>
            <p:ph type="dt" sz="half" idx="10"/>
          </p:nvPr>
        </p:nvSpPr>
        <p:spPr/>
        <p:txBody>
          <a:bodyPr/>
          <a:lstStyle/>
          <a:p>
            <a:fld id="{7C34C735-57FE-41F4-8AA1-E68C7BCB5EDA}" type="datetime1">
              <a:rPr lang="en-US" smtClean="0">
                <a:solidFill>
                  <a:srgbClr val="8BAA00">
                    <a:lumMod val="75000"/>
                  </a:srgbClr>
                </a:solidFill>
              </a:rPr>
              <a:pPr/>
              <a:t>10/27/2021</a:t>
            </a:fld>
            <a:endParaRPr>
              <a:solidFill>
                <a:srgbClr val="8BAA00">
                  <a:lumMod val="75000"/>
                </a:srgbClr>
              </a:solidFill>
            </a:endParaRPr>
          </a:p>
        </p:txBody>
      </p:sp>
      <p:sp>
        <p:nvSpPr>
          <p:cNvPr id="4" name="Footer Placeholder 3"/>
          <p:cNvSpPr>
            <a:spLocks noGrp="1"/>
          </p:cNvSpPr>
          <p:nvPr>
            <p:ph type="ftr" sz="quarter" idx="11"/>
          </p:nvPr>
        </p:nvSpPr>
        <p:spPr/>
        <p:txBody>
          <a:bodyPr/>
          <a:lstStyle/>
          <a:p>
            <a:endParaRPr>
              <a:solidFill>
                <a:srgbClr val="8BAA00">
                  <a:lumMod val="75000"/>
                </a:srgbClr>
              </a:solidFill>
            </a:endParaRPr>
          </a:p>
        </p:txBody>
      </p:sp>
      <p:sp>
        <p:nvSpPr>
          <p:cNvPr id="5" name="Slide Number Placeholder 4"/>
          <p:cNvSpPr>
            <a:spLocks noGrp="1"/>
          </p:cNvSpPr>
          <p:nvPr>
            <p:ph type="sldNum" sz="quarter" idx="12"/>
          </p:nvPr>
        </p:nvSpPr>
        <p:spPr/>
        <p:txBody>
          <a:bodyPr/>
          <a:lstStyle/>
          <a:p>
            <a:fld id="{9CD8D479-8942-46E8-A226-A4E01F7A105C}" type="slidenum">
              <a:rPr>
                <a:solidFill>
                  <a:srgbClr val="8BAA00">
                    <a:lumMod val="75000"/>
                  </a:srgbClr>
                </a:solidFill>
              </a:rPr>
              <a:pPr/>
              <a:t>‹#›</a:t>
            </a:fld>
            <a:endParaRPr>
              <a:solidFill>
                <a:srgbClr val="8BAA00">
                  <a:lumMod val="75000"/>
                </a:srgbClr>
              </a:solidFill>
            </a:endParaRPr>
          </a:p>
        </p:txBody>
      </p:sp>
    </p:spTree>
    <p:extLst>
      <p:ext uri="{BB962C8B-B14F-4D97-AF65-F5344CB8AC3E}">
        <p14:creationId xmlns:p14="http://schemas.microsoft.com/office/powerpoint/2010/main" val="1710664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C4DB76-65C5-4549-8A3D-DE79D78B1521}" type="datetime1">
              <a:rPr lang="en-US" smtClean="0">
                <a:solidFill>
                  <a:srgbClr val="8BAA00">
                    <a:lumMod val="75000"/>
                  </a:srgbClr>
                </a:solidFill>
              </a:rPr>
              <a:pPr/>
              <a:t>10/27/2021</a:t>
            </a:fld>
            <a:endParaRPr>
              <a:solidFill>
                <a:srgbClr val="8BAA00">
                  <a:lumMod val="75000"/>
                </a:srgbClr>
              </a:solidFill>
            </a:endParaRPr>
          </a:p>
        </p:txBody>
      </p:sp>
      <p:sp>
        <p:nvSpPr>
          <p:cNvPr id="3" name="Footer Placeholder 2"/>
          <p:cNvSpPr>
            <a:spLocks noGrp="1"/>
          </p:cNvSpPr>
          <p:nvPr>
            <p:ph type="ftr" sz="quarter" idx="11"/>
          </p:nvPr>
        </p:nvSpPr>
        <p:spPr/>
        <p:txBody>
          <a:bodyPr/>
          <a:lstStyle/>
          <a:p>
            <a:endParaRPr>
              <a:solidFill>
                <a:srgbClr val="8BAA00">
                  <a:lumMod val="75000"/>
                </a:srgbClr>
              </a:solidFill>
            </a:endParaRPr>
          </a:p>
        </p:txBody>
      </p:sp>
      <p:sp>
        <p:nvSpPr>
          <p:cNvPr id="4" name="Slide Number Placeholder 3"/>
          <p:cNvSpPr>
            <a:spLocks noGrp="1"/>
          </p:cNvSpPr>
          <p:nvPr>
            <p:ph type="sldNum" sz="quarter" idx="12"/>
          </p:nvPr>
        </p:nvSpPr>
        <p:spPr/>
        <p:txBody>
          <a:bodyPr/>
          <a:lstStyle/>
          <a:p>
            <a:fld id="{9CD8D479-8942-46E8-A226-A4E01F7A105C}" type="slidenum">
              <a:rPr>
                <a:solidFill>
                  <a:srgbClr val="8BAA00">
                    <a:lumMod val="75000"/>
                  </a:srgbClr>
                </a:solidFill>
              </a:rPr>
              <a:pPr/>
              <a:t>‹#›</a:t>
            </a:fld>
            <a:endParaRPr>
              <a:solidFill>
                <a:srgbClr val="8BAA00">
                  <a:lumMod val="75000"/>
                </a:srgbClr>
              </a:solidFill>
            </a:endParaRPr>
          </a:p>
        </p:txBody>
      </p:sp>
    </p:spTree>
    <p:extLst>
      <p:ext uri="{BB962C8B-B14F-4D97-AF65-F5344CB8AC3E}">
        <p14:creationId xmlns:p14="http://schemas.microsoft.com/office/powerpoint/2010/main" val="2593794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6681" y="919616"/>
            <a:ext cx="4155623" cy="2532888"/>
          </a:xfrm>
        </p:spPr>
        <p:txBody>
          <a:bodyPr anchor="b"/>
          <a:lstStyle>
            <a:lvl1pPr>
              <a:defRPr sz="3200"/>
            </a:lvl1pPr>
          </a:lstStyle>
          <a:p>
            <a:r>
              <a:t>Click to edit Master title style</a:t>
            </a:r>
          </a:p>
        </p:txBody>
      </p:sp>
      <p:sp>
        <p:nvSpPr>
          <p:cNvPr id="3" name="Content Placeholder 2"/>
          <p:cNvSpPr>
            <a:spLocks noGrp="1"/>
          </p:cNvSpPr>
          <p:nvPr>
            <p:ph idx="1"/>
          </p:nvPr>
        </p:nvSpPr>
        <p:spPr>
          <a:xfrm>
            <a:off x="1409701" y="915923"/>
            <a:ext cx="5216979" cy="5065776"/>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t>Click to edit Master text styles</a:t>
            </a:r>
          </a:p>
          <a:p>
            <a:pPr lvl="1"/>
            <a:r>
              <a:t>Second level</a:t>
            </a:r>
          </a:p>
          <a:p>
            <a:pPr lvl="2"/>
            <a:r>
              <a:t>Third level</a:t>
            </a:r>
          </a:p>
          <a:p>
            <a:pPr lvl="3"/>
            <a:r>
              <a:t>Fourth level</a:t>
            </a:r>
          </a:p>
          <a:p>
            <a:pPr lvl="4"/>
            <a:r>
              <a:t>Fifth level</a:t>
            </a:r>
          </a:p>
        </p:txBody>
      </p:sp>
      <p:sp>
        <p:nvSpPr>
          <p:cNvPr id="4" name="Text Placeholder 3"/>
          <p:cNvSpPr>
            <a:spLocks noGrp="1"/>
          </p:cNvSpPr>
          <p:nvPr>
            <p:ph type="body" sz="half" idx="2"/>
          </p:nvPr>
        </p:nvSpPr>
        <p:spPr>
          <a:xfrm>
            <a:off x="6626681" y="3446400"/>
            <a:ext cx="4155623" cy="2535303"/>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t>Click to edit Master text styles</a:t>
            </a:r>
          </a:p>
        </p:txBody>
      </p:sp>
      <p:sp>
        <p:nvSpPr>
          <p:cNvPr id="5" name="Date Placeholder 4"/>
          <p:cNvSpPr>
            <a:spLocks noGrp="1"/>
          </p:cNvSpPr>
          <p:nvPr>
            <p:ph type="dt" sz="half" idx="10"/>
          </p:nvPr>
        </p:nvSpPr>
        <p:spPr/>
        <p:txBody>
          <a:bodyPr/>
          <a:lstStyle/>
          <a:p>
            <a:fld id="{3AE12FD5-78BF-4D0A-9A13-6B3AD1ABDDF3}" type="datetime1">
              <a:rPr lang="en-US" smtClean="0">
                <a:solidFill>
                  <a:srgbClr val="8BAA00">
                    <a:lumMod val="75000"/>
                  </a:srgbClr>
                </a:solidFill>
              </a:rPr>
              <a:pPr/>
              <a:t>10/27/2021</a:t>
            </a:fld>
            <a:endParaRPr>
              <a:solidFill>
                <a:srgbClr val="8BAA00">
                  <a:lumMod val="75000"/>
                </a:srgbClr>
              </a:solidFill>
            </a:endParaRPr>
          </a:p>
        </p:txBody>
      </p:sp>
      <p:sp>
        <p:nvSpPr>
          <p:cNvPr id="6" name="Footer Placeholder 5"/>
          <p:cNvSpPr>
            <a:spLocks noGrp="1"/>
          </p:cNvSpPr>
          <p:nvPr>
            <p:ph type="ftr" sz="quarter" idx="11"/>
          </p:nvPr>
        </p:nvSpPr>
        <p:spPr/>
        <p:txBody>
          <a:bodyPr/>
          <a:lstStyle/>
          <a:p>
            <a:endParaRPr>
              <a:solidFill>
                <a:srgbClr val="8BAA00">
                  <a:lumMod val="75000"/>
                </a:srgbClr>
              </a:solidFill>
            </a:endParaRPr>
          </a:p>
        </p:txBody>
      </p:sp>
      <p:sp>
        <p:nvSpPr>
          <p:cNvPr id="7" name="Slide Number Placeholder 6"/>
          <p:cNvSpPr>
            <a:spLocks noGrp="1"/>
          </p:cNvSpPr>
          <p:nvPr>
            <p:ph type="sldNum" sz="quarter" idx="12"/>
          </p:nvPr>
        </p:nvSpPr>
        <p:spPr/>
        <p:txBody>
          <a:bodyPr/>
          <a:lstStyle/>
          <a:p>
            <a:fld id="{9CD8D479-8942-46E8-A226-A4E01F7A105C}" type="slidenum">
              <a:rPr>
                <a:solidFill>
                  <a:srgbClr val="8BAA00">
                    <a:lumMod val="75000"/>
                  </a:srgbClr>
                </a:solidFill>
              </a:rPr>
              <a:pPr/>
              <a:t>‹#›</a:t>
            </a:fld>
            <a:endParaRPr>
              <a:solidFill>
                <a:srgbClr val="8BAA00">
                  <a:lumMod val="75000"/>
                </a:srgbClr>
              </a:solidFill>
            </a:endParaRPr>
          </a:p>
        </p:txBody>
      </p:sp>
    </p:spTree>
    <p:extLst>
      <p:ext uri="{BB962C8B-B14F-4D97-AF65-F5344CB8AC3E}">
        <p14:creationId xmlns:p14="http://schemas.microsoft.com/office/powerpoint/2010/main" val="1333827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6682" y="919616"/>
            <a:ext cx="4155623" cy="2532888"/>
          </a:xfrm>
        </p:spPr>
        <p:txBody>
          <a:bodyPr anchor="b"/>
          <a:lstStyle>
            <a:lvl1pPr>
              <a:defRPr sz="3200"/>
            </a:lvl1pPr>
          </a:lstStyle>
          <a:p>
            <a:r>
              <a:t>Click to edit Master title style</a:t>
            </a:r>
          </a:p>
        </p:txBody>
      </p:sp>
      <p:sp>
        <p:nvSpPr>
          <p:cNvPr id="3" name="Picture Placeholder 2"/>
          <p:cNvSpPr>
            <a:spLocks noGrp="1"/>
          </p:cNvSpPr>
          <p:nvPr>
            <p:ph type="pic" idx="1"/>
          </p:nvPr>
        </p:nvSpPr>
        <p:spPr>
          <a:xfrm>
            <a:off x="0" y="915923"/>
            <a:ext cx="6626677" cy="5065776"/>
          </a:xfrm>
        </p:spPr>
        <p:txBody>
          <a:bodyPr tIns="1371600">
            <a:normAutofit/>
          </a:bodyPr>
          <a:lstStyle>
            <a:lvl1pPr marL="0" indent="0" algn="ctr">
              <a:spcBef>
                <a:spcPts val="0"/>
              </a:spcBef>
              <a:buNone/>
              <a:defRPr sz="2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a:p>
        </p:txBody>
      </p:sp>
      <p:sp>
        <p:nvSpPr>
          <p:cNvPr id="4" name="Text Placeholder 3"/>
          <p:cNvSpPr>
            <a:spLocks noGrp="1"/>
          </p:cNvSpPr>
          <p:nvPr>
            <p:ph type="body" sz="half" idx="2"/>
          </p:nvPr>
        </p:nvSpPr>
        <p:spPr>
          <a:xfrm>
            <a:off x="6626682" y="3446397"/>
            <a:ext cx="4155623" cy="2535304"/>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t>Click to edit Master text styles</a:t>
            </a:r>
          </a:p>
        </p:txBody>
      </p:sp>
      <p:sp>
        <p:nvSpPr>
          <p:cNvPr id="5" name="Date Placeholder 4"/>
          <p:cNvSpPr>
            <a:spLocks noGrp="1"/>
          </p:cNvSpPr>
          <p:nvPr>
            <p:ph type="dt" sz="half" idx="10"/>
          </p:nvPr>
        </p:nvSpPr>
        <p:spPr/>
        <p:txBody>
          <a:bodyPr/>
          <a:lstStyle/>
          <a:p>
            <a:fld id="{9EC6CAB9-972F-4F9D-BDED-816BA124CB6B}" type="datetime1">
              <a:rPr lang="en-US" smtClean="0">
                <a:solidFill>
                  <a:srgbClr val="8BAA00">
                    <a:lumMod val="75000"/>
                  </a:srgbClr>
                </a:solidFill>
              </a:rPr>
              <a:pPr/>
              <a:t>10/27/2021</a:t>
            </a:fld>
            <a:endParaRPr>
              <a:solidFill>
                <a:srgbClr val="8BAA00">
                  <a:lumMod val="75000"/>
                </a:srgbClr>
              </a:solidFill>
            </a:endParaRPr>
          </a:p>
        </p:txBody>
      </p:sp>
      <p:sp>
        <p:nvSpPr>
          <p:cNvPr id="6" name="Footer Placeholder 5"/>
          <p:cNvSpPr>
            <a:spLocks noGrp="1"/>
          </p:cNvSpPr>
          <p:nvPr>
            <p:ph type="ftr" sz="quarter" idx="11"/>
          </p:nvPr>
        </p:nvSpPr>
        <p:spPr/>
        <p:txBody>
          <a:bodyPr/>
          <a:lstStyle/>
          <a:p>
            <a:endParaRPr>
              <a:solidFill>
                <a:srgbClr val="8BAA00">
                  <a:lumMod val="75000"/>
                </a:srgbClr>
              </a:solidFill>
            </a:endParaRPr>
          </a:p>
        </p:txBody>
      </p:sp>
      <p:sp>
        <p:nvSpPr>
          <p:cNvPr id="7" name="Slide Number Placeholder 6"/>
          <p:cNvSpPr>
            <a:spLocks noGrp="1"/>
          </p:cNvSpPr>
          <p:nvPr>
            <p:ph type="sldNum" sz="quarter" idx="12"/>
          </p:nvPr>
        </p:nvSpPr>
        <p:spPr/>
        <p:txBody>
          <a:bodyPr/>
          <a:lstStyle/>
          <a:p>
            <a:fld id="{9CD8D479-8942-46E8-A226-A4E01F7A105C}" type="slidenum">
              <a:rPr>
                <a:solidFill>
                  <a:srgbClr val="8BAA00">
                    <a:lumMod val="75000"/>
                  </a:srgbClr>
                </a:solidFill>
              </a:rPr>
              <a:pPr/>
              <a:t>‹#›</a:t>
            </a:fld>
            <a:endParaRPr>
              <a:solidFill>
                <a:srgbClr val="8BAA00">
                  <a:lumMod val="75000"/>
                </a:srgbClr>
              </a:solidFill>
            </a:endParaRPr>
          </a:p>
        </p:txBody>
      </p:sp>
    </p:spTree>
    <p:extLst>
      <p:ext uri="{BB962C8B-B14F-4D97-AF65-F5344CB8AC3E}">
        <p14:creationId xmlns:p14="http://schemas.microsoft.com/office/powerpoint/2010/main" val="2025754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Vertical Text Placeholder 2"/>
          <p:cNvSpPr>
            <a:spLocks noGrp="1"/>
          </p:cNvSpPr>
          <p:nvPr>
            <p:ph type="body" orient="vert" idx="1"/>
          </p:nvPr>
        </p:nvSpPr>
        <p:spPr/>
        <p:txBody>
          <a:bodyPr vert="eaVert"/>
          <a:lstStyle/>
          <a:p>
            <a:pPr lvl="0"/>
            <a:r>
              <a:t>Click to edit Master text styles</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p:txBody>
          <a:bodyPr/>
          <a:lstStyle/>
          <a:p>
            <a:fld id="{EBB2C7C9-6F37-4E9A-A44E-C57CCC0C204E}" type="datetime1">
              <a:rPr lang="en-US" smtClean="0">
                <a:solidFill>
                  <a:srgbClr val="8BAA00">
                    <a:lumMod val="75000"/>
                  </a:srgbClr>
                </a:solidFill>
              </a:rPr>
              <a:pPr/>
              <a:t>10/27/2021</a:t>
            </a:fld>
            <a:endParaRPr>
              <a:solidFill>
                <a:srgbClr val="8BAA00">
                  <a:lumMod val="75000"/>
                </a:srgbClr>
              </a:solidFill>
            </a:endParaRPr>
          </a:p>
        </p:txBody>
      </p:sp>
      <p:sp>
        <p:nvSpPr>
          <p:cNvPr id="5" name="Footer Placeholder 4"/>
          <p:cNvSpPr>
            <a:spLocks noGrp="1"/>
          </p:cNvSpPr>
          <p:nvPr>
            <p:ph type="ftr" sz="quarter" idx="11"/>
          </p:nvPr>
        </p:nvSpPr>
        <p:spPr/>
        <p:txBody>
          <a:bodyPr/>
          <a:lstStyle/>
          <a:p>
            <a:endParaRPr>
              <a:solidFill>
                <a:srgbClr val="8BAA00">
                  <a:lumMod val="75000"/>
                </a:srgbClr>
              </a:solidFill>
            </a:endParaRPr>
          </a:p>
        </p:txBody>
      </p:sp>
      <p:sp>
        <p:nvSpPr>
          <p:cNvPr id="6" name="Slide Number Placeholder 5"/>
          <p:cNvSpPr>
            <a:spLocks noGrp="1"/>
          </p:cNvSpPr>
          <p:nvPr>
            <p:ph type="sldNum" sz="quarter" idx="12"/>
          </p:nvPr>
        </p:nvSpPr>
        <p:spPr/>
        <p:txBody>
          <a:bodyPr/>
          <a:lstStyle/>
          <a:p>
            <a:fld id="{9CD8D479-8942-46E8-A226-A4E01F7A105C}" type="slidenum">
              <a:rPr>
                <a:solidFill>
                  <a:srgbClr val="8BAA00">
                    <a:lumMod val="75000"/>
                  </a:srgbClr>
                </a:solidFill>
              </a:rPr>
              <a:pPr/>
              <a:t>‹#›</a:t>
            </a:fld>
            <a:endParaRPr>
              <a:solidFill>
                <a:srgbClr val="8BAA00">
                  <a:lumMod val="75000"/>
                </a:srgbClr>
              </a:solidFill>
            </a:endParaRPr>
          </a:p>
        </p:txBody>
      </p:sp>
    </p:spTree>
    <p:extLst>
      <p:ext uri="{BB962C8B-B14F-4D97-AF65-F5344CB8AC3E}">
        <p14:creationId xmlns:p14="http://schemas.microsoft.com/office/powerpoint/2010/main" val="247146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190501"/>
            <a:ext cx="2057400" cy="5986463"/>
          </a:xfrm>
        </p:spPr>
        <p:txBody>
          <a:bodyPr vert="eaVert"/>
          <a:lstStyle/>
          <a:p>
            <a:r>
              <a:t>Click to edit Master title style</a:t>
            </a:r>
          </a:p>
        </p:txBody>
      </p:sp>
      <p:sp>
        <p:nvSpPr>
          <p:cNvPr id="3" name="Vertical Text Placeholder 2"/>
          <p:cNvSpPr>
            <a:spLocks noGrp="1"/>
          </p:cNvSpPr>
          <p:nvPr>
            <p:ph type="body" orient="vert" idx="1"/>
          </p:nvPr>
        </p:nvSpPr>
        <p:spPr>
          <a:xfrm>
            <a:off x="838202" y="190501"/>
            <a:ext cx="7734300" cy="5986463"/>
          </a:xfrm>
        </p:spPr>
        <p:txBody>
          <a:bodyPr vert="eaVert"/>
          <a:lstStyle/>
          <a:p>
            <a:pPr lvl="0"/>
            <a:r>
              <a:t>Click to edit Master text styles</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p:txBody>
          <a:bodyPr/>
          <a:lstStyle/>
          <a:p>
            <a:fld id="{E70B818C-3E41-4A4A-921C-D9D4025D0775}" type="datetime1">
              <a:rPr lang="en-US" smtClean="0">
                <a:solidFill>
                  <a:srgbClr val="8BAA00">
                    <a:lumMod val="75000"/>
                  </a:srgbClr>
                </a:solidFill>
              </a:rPr>
              <a:pPr/>
              <a:t>10/27/2021</a:t>
            </a:fld>
            <a:endParaRPr>
              <a:solidFill>
                <a:srgbClr val="8BAA00">
                  <a:lumMod val="75000"/>
                </a:srgbClr>
              </a:solidFill>
            </a:endParaRPr>
          </a:p>
        </p:txBody>
      </p:sp>
      <p:sp>
        <p:nvSpPr>
          <p:cNvPr id="5" name="Footer Placeholder 4"/>
          <p:cNvSpPr>
            <a:spLocks noGrp="1"/>
          </p:cNvSpPr>
          <p:nvPr>
            <p:ph type="ftr" sz="quarter" idx="11"/>
          </p:nvPr>
        </p:nvSpPr>
        <p:spPr/>
        <p:txBody>
          <a:bodyPr/>
          <a:lstStyle/>
          <a:p>
            <a:endParaRPr>
              <a:solidFill>
                <a:srgbClr val="8BAA00">
                  <a:lumMod val="75000"/>
                </a:srgbClr>
              </a:solidFill>
            </a:endParaRPr>
          </a:p>
        </p:txBody>
      </p:sp>
      <p:sp>
        <p:nvSpPr>
          <p:cNvPr id="6" name="Slide Number Placeholder 5"/>
          <p:cNvSpPr>
            <a:spLocks noGrp="1"/>
          </p:cNvSpPr>
          <p:nvPr>
            <p:ph type="sldNum" sz="quarter" idx="12"/>
          </p:nvPr>
        </p:nvSpPr>
        <p:spPr/>
        <p:txBody>
          <a:bodyPr/>
          <a:lstStyle/>
          <a:p>
            <a:fld id="{9CD8D479-8942-46E8-A226-A4E01F7A105C}" type="slidenum">
              <a:rPr>
                <a:solidFill>
                  <a:srgbClr val="8BAA00">
                    <a:lumMod val="75000"/>
                  </a:srgbClr>
                </a:solidFill>
              </a:rPr>
              <a:pPr/>
              <a:t>‹#›</a:t>
            </a:fld>
            <a:endParaRPr>
              <a:solidFill>
                <a:srgbClr val="8BAA00">
                  <a:lumMod val="75000"/>
                </a:srgbClr>
              </a:solidFill>
            </a:endParaRPr>
          </a:p>
        </p:txBody>
      </p:sp>
    </p:spTree>
    <p:extLst>
      <p:ext uri="{BB962C8B-B14F-4D97-AF65-F5344CB8AC3E}">
        <p14:creationId xmlns:p14="http://schemas.microsoft.com/office/powerpoint/2010/main" val="606604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22E076-B71C-4751-9162-B24ABFF0B7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3F7F022E-8D15-46C5-B703-0957F69317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xmlns="" id="{F081600E-BD28-4775-9F3F-44CBD88169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C36897EE-FD5E-4A87-ADB6-E8DEBE2EFBBD}"/>
              </a:ext>
            </a:extLst>
          </p:cNvPr>
          <p:cNvSpPr>
            <a:spLocks noGrp="1"/>
          </p:cNvSpPr>
          <p:nvPr>
            <p:ph type="dt" sz="half" idx="10"/>
          </p:nvPr>
        </p:nvSpPr>
        <p:spPr>
          <a:xfrm>
            <a:off x="838200" y="6356350"/>
            <a:ext cx="2743200" cy="365125"/>
          </a:xfrm>
          <a:prstGeom prst="rect">
            <a:avLst/>
          </a:prstGeom>
        </p:spPr>
        <p:txBody>
          <a:bodyPr/>
          <a:lstStyle/>
          <a:p>
            <a:fld id="{C4CBFCCE-91FC-4774-AD93-CB7042D0612D}" type="datetime1">
              <a:rPr lang="en-US" smtClean="0"/>
              <a:t>10/27/2021</a:t>
            </a:fld>
            <a:endParaRPr lang="x-none"/>
          </a:p>
        </p:txBody>
      </p:sp>
      <p:sp>
        <p:nvSpPr>
          <p:cNvPr id="6" name="Footer Placeholder 5">
            <a:extLst>
              <a:ext uri="{FF2B5EF4-FFF2-40B4-BE49-F238E27FC236}">
                <a16:creationId xmlns:a16="http://schemas.microsoft.com/office/drawing/2014/main" xmlns="" id="{1F7C4A40-4427-4429-B59E-C45771E374A3}"/>
              </a:ext>
            </a:extLst>
          </p:cNvPr>
          <p:cNvSpPr>
            <a:spLocks noGrp="1"/>
          </p:cNvSpPr>
          <p:nvPr>
            <p:ph type="ftr" sz="quarter" idx="11"/>
          </p:nvPr>
        </p:nvSpPr>
        <p:spPr>
          <a:xfrm>
            <a:off x="4038600" y="6356350"/>
            <a:ext cx="4114800" cy="365125"/>
          </a:xfrm>
          <a:prstGeom prst="rect">
            <a:avLst/>
          </a:prstGeom>
        </p:spPr>
        <p:txBody>
          <a:bodyPr/>
          <a:lstStyle/>
          <a:p>
            <a:endParaRPr lang="x-none"/>
          </a:p>
        </p:txBody>
      </p:sp>
      <p:sp>
        <p:nvSpPr>
          <p:cNvPr id="7" name="Slide Number Placeholder 6">
            <a:extLst>
              <a:ext uri="{FF2B5EF4-FFF2-40B4-BE49-F238E27FC236}">
                <a16:creationId xmlns:a16="http://schemas.microsoft.com/office/drawing/2014/main" xmlns="" id="{2538DEBD-BD4B-4EB2-81C3-76B57A5D9242}"/>
              </a:ext>
            </a:extLst>
          </p:cNvPr>
          <p:cNvSpPr>
            <a:spLocks noGrp="1"/>
          </p:cNvSpPr>
          <p:nvPr>
            <p:ph type="sldNum" sz="quarter" idx="12"/>
          </p:nvPr>
        </p:nvSpPr>
        <p:spPr/>
        <p:txBody>
          <a:bodyPr/>
          <a:lstStyle/>
          <a:p>
            <a:fld id="{B5B54A03-0500-4A7B-80C0-64485C38370B}" type="slidenum">
              <a:rPr lang="x-none" smtClean="0"/>
              <a:t>‹#›</a:t>
            </a:fld>
            <a:endParaRPr lang="x-none"/>
          </a:p>
        </p:txBody>
      </p:sp>
    </p:spTree>
    <p:extLst>
      <p:ext uri="{BB962C8B-B14F-4D97-AF65-F5344CB8AC3E}">
        <p14:creationId xmlns:p14="http://schemas.microsoft.com/office/powerpoint/2010/main" val="1542909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529471-34E7-484D-83D5-EA91DEF1BF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xmlns="" id="{0A4F3ABA-9204-45F4-91F3-B5EB3B09A9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xmlns="" id="{0D1AA0BC-E136-4A47-8CEF-881157881D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0AAE431A-B7A9-453B-B223-664B032A050E}"/>
              </a:ext>
            </a:extLst>
          </p:cNvPr>
          <p:cNvSpPr>
            <a:spLocks noGrp="1"/>
          </p:cNvSpPr>
          <p:nvPr>
            <p:ph type="dt" sz="half" idx="10"/>
          </p:nvPr>
        </p:nvSpPr>
        <p:spPr>
          <a:xfrm>
            <a:off x="838200" y="6356350"/>
            <a:ext cx="2743200" cy="365125"/>
          </a:xfrm>
          <a:prstGeom prst="rect">
            <a:avLst/>
          </a:prstGeom>
        </p:spPr>
        <p:txBody>
          <a:bodyPr/>
          <a:lstStyle/>
          <a:p>
            <a:fld id="{D16DF1D4-8215-41A4-99F0-FFBE895D1A00}" type="datetime1">
              <a:rPr lang="en-US" smtClean="0"/>
              <a:t>10/27/2021</a:t>
            </a:fld>
            <a:endParaRPr lang="x-none"/>
          </a:p>
        </p:txBody>
      </p:sp>
      <p:sp>
        <p:nvSpPr>
          <p:cNvPr id="6" name="Footer Placeholder 5">
            <a:extLst>
              <a:ext uri="{FF2B5EF4-FFF2-40B4-BE49-F238E27FC236}">
                <a16:creationId xmlns:a16="http://schemas.microsoft.com/office/drawing/2014/main" xmlns="" id="{C7E8DE93-CF4D-4479-8389-3D150F8367D2}"/>
              </a:ext>
            </a:extLst>
          </p:cNvPr>
          <p:cNvSpPr>
            <a:spLocks noGrp="1"/>
          </p:cNvSpPr>
          <p:nvPr>
            <p:ph type="ftr" sz="quarter" idx="11"/>
          </p:nvPr>
        </p:nvSpPr>
        <p:spPr>
          <a:xfrm>
            <a:off x="4038600" y="6356350"/>
            <a:ext cx="4114800" cy="365125"/>
          </a:xfrm>
          <a:prstGeom prst="rect">
            <a:avLst/>
          </a:prstGeom>
        </p:spPr>
        <p:txBody>
          <a:bodyPr/>
          <a:lstStyle/>
          <a:p>
            <a:endParaRPr lang="x-none"/>
          </a:p>
        </p:txBody>
      </p:sp>
      <p:sp>
        <p:nvSpPr>
          <p:cNvPr id="7" name="Slide Number Placeholder 6">
            <a:extLst>
              <a:ext uri="{FF2B5EF4-FFF2-40B4-BE49-F238E27FC236}">
                <a16:creationId xmlns:a16="http://schemas.microsoft.com/office/drawing/2014/main" xmlns="" id="{4887FB21-059A-43C9-8C5A-8ED10C49F458}"/>
              </a:ext>
            </a:extLst>
          </p:cNvPr>
          <p:cNvSpPr>
            <a:spLocks noGrp="1"/>
          </p:cNvSpPr>
          <p:nvPr>
            <p:ph type="sldNum" sz="quarter" idx="12"/>
          </p:nvPr>
        </p:nvSpPr>
        <p:spPr/>
        <p:txBody>
          <a:bodyPr/>
          <a:lstStyle/>
          <a:p>
            <a:fld id="{B5B54A03-0500-4A7B-80C0-64485C38370B}" type="slidenum">
              <a:rPr lang="x-none" smtClean="0"/>
              <a:t>‹#›</a:t>
            </a:fld>
            <a:endParaRPr lang="x-none"/>
          </a:p>
        </p:txBody>
      </p:sp>
    </p:spTree>
    <p:extLst>
      <p:ext uri="{BB962C8B-B14F-4D97-AF65-F5344CB8AC3E}">
        <p14:creationId xmlns:p14="http://schemas.microsoft.com/office/powerpoint/2010/main" val="3767516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theme" Target="../theme/theme3.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19" Type="http://schemas.openxmlformats.org/officeDocument/2006/relationships/theme" Target="../theme/theme4.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5.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CD92349-6CFB-4118-85EF-182A0BE9C7A5}"/>
              </a:ext>
            </a:extLst>
          </p:cNvPr>
          <p:cNvSpPr>
            <a:spLocks noGrp="1"/>
          </p:cNvSpPr>
          <p:nvPr>
            <p:ph type="title"/>
          </p:nvPr>
        </p:nvSpPr>
        <p:spPr>
          <a:xfrm>
            <a:off x="312420" y="124836"/>
            <a:ext cx="11567160" cy="905377"/>
          </a:xfrm>
          <a:prstGeom prst="rect">
            <a:avLst/>
          </a:prstGeom>
        </p:spPr>
        <p:txBody>
          <a:bodyPr vert="horz" lIns="91440" tIns="45720" rIns="91440" bIns="45720" rtlCol="0" anchor="ctr">
            <a:normAutofit/>
          </a:bodyPr>
          <a:lstStyle/>
          <a:p>
            <a:r>
              <a:rPr lang="en-US" dirty="0"/>
              <a:t>CLICK TO EDIT MASTER TITLE STYLE</a:t>
            </a:r>
            <a:endParaRPr lang="x-none" dirty="0"/>
          </a:p>
        </p:txBody>
      </p:sp>
      <p:sp>
        <p:nvSpPr>
          <p:cNvPr id="3" name="Text Placeholder 2">
            <a:extLst>
              <a:ext uri="{FF2B5EF4-FFF2-40B4-BE49-F238E27FC236}">
                <a16:creationId xmlns:a16="http://schemas.microsoft.com/office/drawing/2014/main" xmlns="" id="{0E60DCE0-B596-446D-A488-83646730CDC1}"/>
              </a:ext>
            </a:extLst>
          </p:cNvPr>
          <p:cNvSpPr>
            <a:spLocks noGrp="1"/>
          </p:cNvSpPr>
          <p:nvPr>
            <p:ph type="body" idx="1"/>
          </p:nvPr>
        </p:nvSpPr>
        <p:spPr>
          <a:xfrm>
            <a:off x="838200" y="1136723"/>
            <a:ext cx="10515600" cy="526511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x-none" dirty="0"/>
          </a:p>
        </p:txBody>
      </p:sp>
      <p:sp>
        <p:nvSpPr>
          <p:cNvPr id="6" name="Slide Number Placeholder 5">
            <a:extLst>
              <a:ext uri="{FF2B5EF4-FFF2-40B4-BE49-F238E27FC236}">
                <a16:creationId xmlns:a16="http://schemas.microsoft.com/office/drawing/2014/main" xmlns="" id="{A7C1AFC1-67A9-4417-9900-ADA775BCE1A2}"/>
              </a:ext>
            </a:extLst>
          </p:cNvPr>
          <p:cNvSpPr>
            <a:spLocks noGrp="1"/>
          </p:cNvSpPr>
          <p:nvPr>
            <p:ph type="sldNum" sz="quarter" idx="4"/>
          </p:nvPr>
        </p:nvSpPr>
        <p:spPr>
          <a:xfrm>
            <a:off x="9443117" y="6492827"/>
            <a:ext cx="2743200" cy="365125"/>
          </a:xfrm>
          <a:prstGeom prst="rect">
            <a:avLst/>
          </a:prstGeom>
        </p:spPr>
        <p:txBody>
          <a:bodyPr vert="horz" lIns="91440" tIns="45720" rIns="91440" bIns="45720" rtlCol="0" anchor="ctr"/>
          <a:lstStyle>
            <a:lvl1pPr algn="r">
              <a:defRPr sz="1200" b="1">
                <a:solidFill>
                  <a:srgbClr val="FFFF00"/>
                </a:solidFill>
              </a:defRPr>
            </a:lvl1pPr>
          </a:lstStyle>
          <a:p>
            <a:fld id="{B5B54A03-0500-4A7B-80C0-64485C38370B}" type="slidenum">
              <a:rPr lang="x-none" smtClean="0"/>
              <a:pPr/>
              <a:t>‹#›</a:t>
            </a:fld>
            <a:endParaRPr lang="x-none"/>
          </a:p>
        </p:txBody>
      </p:sp>
    </p:spTree>
    <p:extLst>
      <p:ext uri="{BB962C8B-B14F-4D97-AF65-F5344CB8AC3E}">
        <p14:creationId xmlns:p14="http://schemas.microsoft.com/office/powerpoint/2010/main" val="2272743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2" r:id="rId12"/>
    <p:sldLayoutId id="2147483713" r:id="rId13"/>
    <p:sldLayoutId id="2147483715" r:id="rId14"/>
    <p:sldLayoutId id="2147483686" r:id="rId15"/>
  </p:sldLayoutIdLst>
  <p:hf hdr="0" ftr="0" dt="0"/>
  <p:txStyles>
    <p:titleStyle>
      <a:lvl1pPr algn="ctr" defTabSz="914400" rtl="0" eaLnBrk="1" latinLnBrk="0" hangingPunct="1">
        <a:lnSpc>
          <a:spcPct val="90000"/>
        </a:lnSpc>
        <a:spcBef>
          <a:spcPct val="0"/>
        </a:spcBef>
        <a:buNone/>
        <a:defRPr sz="3600" b="1" kern="1200">
          <a:solidFill>
            <a:srgbClr val="FFFF00"/>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FFFF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rgbClr val="FFFF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rgbClr val="FFFF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rgbClr val="FFFF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rgbClr val="FFFF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1"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1"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b="1">
                <a:solidFill>
                  <a:srgbClr val="FFFF00"/>
                </a:solidFill>
              </a:defRPr>
            </a:lvl1pPr>
          </a:lstStyle>
          <a:p>
            <a:fld id="{1E04B5EF-8025-465D-935F-0BDD20B865A4}" type="datetime1">
              <a:rPr lang="en-US" smtClean="0"/>
              <a:t>10/27/2021</a:t>
            </a:fld>
            <a:endParaRPr lang="en-US" dirty="0"/>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b="1">
                <a:solidFill>
                  <a:srgbClr val="FFFF00"/>
                </a:solidFill>
              </a:defRPr>
            </a:lvl1pPr>
          </a:lstStyle>
          <a:p>
            <a:endParaRPr lang="en-US" dirty="0"/>
          </a:p>
        </p:txBody>
      </p:sp>
      <p:sp>
        <p:nvSpPr>
          <p:cNvPr id="6" name="Slide Number Placeholder 5"/>
          <p:cNvSpPr>
            <a:spLocks noGrp="1"/>
          </p:cNvSpPr>
          <p:nvPr>
            <p:ph type="sldNum" sz="quarter" idx="4"/>
          </p:nvPr>
        </p:nvSpPr>
        <p:spPr>
          <a:xfrm>
            <a:off x="9298040" y="6474337"/>
            <a:ext cx="2844800" cy="365125"/>
          </a:xfrm>
          <a:prstGeom prst="rect">
            <a:avLst/>
          </a:prstGeom>
        </p:spPr>
        <p:txBody>
          <a:bodyPr vert="horz" lIns="91440" tIns="45720" rIns="91440" bIns="45720" rtlCol="0" anchor="ctr"/>
          <a:lstStyle>
            <a:lvl1pPr algn="r">
              <a:defRPr sz="1200" b="1">
                <a:solidFill>
                  <a:schemeClr val="bg1"/>
                </a:solidFill>
              </a:defRPr>
            </a:lvl1pPr>
          </a:lstStyle>
          <a:p>
            <a:fld id="{189427A2-7C2F-40D8-97DF-602754FAACB9}" type="slidenum">
              <a:rPr lang="en-US" smtClean="0"/>
              <a:pPr/>
              <a:t>‹#›</a:t>
            </a:fld>
            <a:endParaRPr lang="en-US" dirty="0"/>
          </a:p>
        </p:txBody>
      </p:sp>
    </p:spTree>
    <p:extLst>
      <p:ext uri="{BB962C8B-B14F-4D97-AF65-F5344CB8AC3E}">
        <p14:creationId xmlns:p14="http://schemas.microsoft.com/office/powerpoint/2010/main" val="2623287169"/>
      </p:ext>
    </p:extLst>
  </p:cSld>
  <p:clrMap bg1="dk1" tx1="lt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92" r:id="rId13"/>
  </p:sldLayoutIdLst>
  <p:hf hdr="0" ftr="0" dt="0"/>
  <p:txStyles>
    <p:titleStyle>
      <a:lvl1pPr algn="ctr" defTabSz="914400" rtl="0" eaLnBrk="1" latinLnBrk="0" hangingPunct="1">
        <a:spcBef>
          <a:spcPct val="0"/>
        </a:spcBef>
        <a:buNone/>
        <a:defRPr sz="4400" b="1" kern="1200">
          <a:solidFill>
            <a:srgbClr val="0000FF"/>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1"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1"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b="1"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b="1"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33CC"/>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CD92349-6CFB-4118-85EF-182A0BE9C7A5}"/>
              </a:ext>
            </a:extLst>
          </p:cNvPr>
          <p:cNvSpPr>
            <a:spLocks noGrp="1"/>
          </p:cNvSpPr>
          <p:nvPr>
            <p:ph type="title"/>
          </p:nvPr>
        </p:nvSpPr>
        <p:spPr>
          <a:xfrm>
            <a:off x="312420" y="124836"/>
            <a:ext cx="11567160" cy="905377"/>
          </a:xfrm>
          <a:prstGeom prst="rect">
            <a:avLst/>
          </a:prstGeom>
        </p:spPr>
        <p:txBody>
          <a:bodyPr vert="horz" lIns="91440" tIns="45720" rIns="91440" bIns="45720" rtlCol="0" anchor="ctr">
            <a:normAutofit/>
          </a:bodyPr>
          <a:lstStyle/>
          <a:p>
            <a:r>
              <a:rPr lang="en-US" dirty="0"/>
              <a:t>CLICK TO EDIT MASTER TITLE STYLE</a:t>
            </a:r>
            <a:endParaRPr lang="x-none" dirty="0"/>
          </a:p>
        </p:txBody>
      </p:sp>
      <p:sp>
        <p:nvSpPr>
          <p:cNvPr id="3" name="Text Placeholder 2">
            <a:extLst>
              <a:ext uri="{FF2B5EF4-FFF2-40B4-BE49-F238E27FC236}">
                <a16:creationId xmlns="" xmlns:a16="http://schemas.microsoft.com/office/drawing/2014/main" id="{0E60DCE0-B596-446D-A488-83646730CDC1}"/>
              </a:ext>
            </a:extLst>
          </p:cNvPr>
          <p:cNvSpPr>
            <a:spLocks noGrp="1"/>
          </p:cNvSpPr>
          <p:nvPr>
            <p:ph type="body" idx="1"/>
          </p:nvPr>
        </p:nvSpPr>
        <p:spPr>
          <a:xfrm>
            <a:off x="838200" y="1136723"/>
            <a:ext cx="10515600" cy="526511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x-none" dirty="0"/>
          </a:p>
        </p:txBody>
      </p:sp>
      <p:sp>
        <p:nvSpPr>
          <p:cNvPr id="6" name="Slide Number Placeholder 5">
            <a:extLst>
              <a:ext uri="{FF2B5EF4-FFF2-40B4-BE49-F238E27FC236}">
                <a16:creationId xmlns="" xmlns:a16="http://schemas.microsoft.com/office/drawing/2014/main" id="{A7C1AFC1-67A9-4417-9900-ADA775BCE1A2}"/>
              </a:ext>
            </a:extLst>
          </p:cNvPr>
          <p:cNvSpPr>
            <a:spLocks noGrp="1"/>
          </p:cNvSpPr>
          <p:nvPr>
            <p:ph type="sldNum" sz="quarter" idx="4"/>
          </p:nvPr>
        </p:nvSpPr>
        <p:spPr>
          <a:xfrm>
            <a:off x="9443117" y="6492827"/>
            <a:ext cx="2743200" cy="365125"/>
          </a:xfrm>
          <a:prstGeom prst="rect">
            <a:avLst/>
          </a:prstGeom>
        </p:spPr>
        <p:txBody>
          <a:bodyPr vert="horz" lIns="91440" tIns="45720" rIns="91440" bIns="45720" rtlCol="0" anchor="ctr"/>
          <a:lstStyle>
            <a:lvl1pPr algn="r">
              <a:defRPr sz="1200" b="1">
                <a:solidFill>
                  <a:srgbClr val="FFFF00"/>
                </a:solidFill>
              </a:defRPr>
            </a:lvl1pPr>
          </a:lstStyle>
          <a:p>
            <a:fld id="{B5B54A03-0500-4A7B-80C0-64485C38370B}" type="slidenum">
              <a:rPr lang="x-none" smtClean="0"/>
              <a:pPr/>
              <a:t>‹#›</a:t>
            </a:fld>
            <a:endParaRPr lang="x-none"/>
          </a:p>
        </p:txBody>
      </p:sp>
    </p:spTree>
    <p:extLst>
      <p:ext uri="{BB962C8B-B14F-4D97-AF65-F5344CB8AC3E}">
        <p14:creationId xmlns:p14="http://schemas.microsoft.com/office/powerpoint/2010/main" val="328857591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Lst>
  <p:txStyles>
    <p:titleStyle>
      <a:lvl1pPr algn="ctr" defTabSz="914400" rtl="0" eaLnBrk="1" latinLnBrk="0" hangingPunct="1">
        <a:lnSpc>
          <a:spcPct val="90000"/>
        </a:lnSpc>
        <a:spcBef>
          <a:spcPct val="0"/>
        </a:spcBef>
        <a:buNone/>
        <a:defRPr sz="3600" b="1" kern="1200">
          <a:solidFill>
            <a:srgbClr val="FFFF00"/>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FFFF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rgbClr val="FFFF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rgbClr val="FFFF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rgbClr val="FFFF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rgbClr val="FFFF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33CC"/>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CD92349-6CFB-4118-85EF-182A0BE9C7A5}"/>
              </a:ext>
            </a:extLst>
          </p:cNvPr>
          <p:cNvSpPr>
            <a:spLocks noGrp="1"/>
          </p:cNvSpPr>
          <p:nvPr>
            <p:ph type="title"/>
          </p:nvPr>
        </p:nvSpPr>
        <p:spPr>
          <a:xfrm>
            <a:off x="312420" y="124836"/>
            <a:ext cx="11567160" cy="905377"/>
          </a:xfrm>
          <a:prstGeom prst="rect">
            <a:avLst/>
          </a:prstGeom>
        </p:spPr>
        <p:txBody>
          <a:bodyPr vert="horz" lIns="91440" tIns="45720" rIns="91440" bIns="45720" rtlCol="0" anchor="ctr">
            <a:normAutofit/>
          </a:bodyPr>
          <a:lstStyle/>
          <a:p>
            <a:r>
              <a:rPr lang="en-US" dirty="0"/>
              <a:t>CLICK TO EDIT MASTER TITLE STYLE</a:t>
            </a:r>
            <a:endParaRPr lang="x-none" dirty="0"/>
          </a:p>
        </p:txBody>
      </p:sp>
      <p:sp>
        <p:nvSpPr>
          <p:cNvPr id="3" name="Text Placeholder 2">
            <a:extLst>
              <a:ext uri="{FF2B5EF4-FFF2-40B4-BE49-F238E27FC236}">
                <a16:creationId xmlns="" xmlns:a16="http://schemas.microsoft.com/office/drawing/2014/main" id="{0E60DCE0-B596-446D-A488-83646730CDC1}"/>
              </a:ext>
            </a:extLst>
          </p:cNvPr>
          <p:cNvSpPr>
            <a:spLocks noGrp="1"/>
          </p:cNvSpPr>
          <p:nvPr>
            <p:ph type="body" idx="1"/>
          </p:nvPr>
        </p:nvSpPr>
        <p:spPr>
          <a:xfrm>
            <a:off x="838200" y="1136723"/>
            <a:ext cx="10515600" cy="526511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x-none" dirty="0"/>
          </a:p>
        </p:txBody>
      </p:sp>
      <p:sp>
        <p:nvSpPr>
          <p:cNvPr id="6" name="Slide Number Placeholder 5">
            <a:extLst>
              <a:ext uri="{FF2B5EF4-FFF2-40B4-BE49-F238E27FC236}">
                <a16:creationId xmlns="" xmlns:a16="http://schemas.microsoft.com/office/drawing/2014/main" id="{A7C1AFC1-67A9-4417-9900-ADA775BCE1A2}"/>
              </a:ext>
            </a:extLst>
          </p:cNvPr>
          <p:cNvSpPr>
            <a:spLocks noGrp="1"/>
          </p:cNvSpPr>
          <p:nvPr>
            <p:ph type="sldNum" sz="quarter" idx="4"/>
          </p:nvPr>
        </p:nvSpPr>
        <p:spPr>
          <a:xfrm>
            <a:off x="9443117" y="6492827"/>
            <a:ext cx="2743200" cy="365125"/>
          </a:xfrm>
          <a:prstGeom prst="rect">
            <a:avLst/>
          </a:prstGeom>
        </p:spPr>
        <p:txBody>
          <a:bodyPr vert="horz" lIns="91440" tIns="45720" rIns="91440" bIns="45720" rtlCol="0" anchor="ctr"/>
          <a:lstStyle>
            <a:lvl1pPr algn="r">
              <a:defRPr sz="1200" b="1">
                <a:solidFill>
                  <a:srgbClr val="FFFF00"/>
                </a:solidFill>
              </a:defRPr>
            </a:lvl1pPr>
          </a:lstStyle>
          <a:p>
            <a:fld id="{B5B54A03-0500-4A7B-80C0-64485C38370B}" type="slidenum">
              <a:rPr lang="x-none" smtClean="0"/>
              <a:pPr/>
              <a:t>‹#›</a:t>
            </a:fld>
            <a:endParaRPr lang="x-none"/>
          </a:p>
        </p:txBody>
      </p:sp>
    </p:spTree>
    <p:extLst>
      <p:ext uri="{BB962C8B-B14F-4D97-AF65-F5344CB8AC3E}">
        <p14:creationId xmlns:p14="http://schemas.microsoft.com/office/powerpoint/2010/main" val="1716799919"/>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 id="2147483779" r:id="rId18"/>
  </p:sldLayoutIdLst>
  <p:txStyles>
    <p:titleStyle>
      <a:lvl1pPr algn="ctr" defTabSz="914400" rtl="0" eaLnBrk="1" latinLnBrk="0" hangingPunct="1">
        <a:lnSpc>
          <a:spcPct val="90000"/>
        </a:lnSpc>
        <a:spcBef>
          <a:spcPct val="0"/>
        </a:spcBef>
        <a:buNone/>
        <a:defRPr sz="3600" b="1" kern="1200">
          <a:solidFill>
            <a:srgbClr val="FFFF00"/>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FFFF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rgbClr val="FFFF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rgbClr val="FFFF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rgbClr val="FFFF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rgbClr val="FFFF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 name="Rectangle 9"/>
          <p:cNvSpPr/>
          <p:nvPr/>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11" name="Rectangle 10"/>
          <p:cNvSpPr/>
          <p:nvPr/>
        </p:nvSpPr>
        <p:spPr>
          <a:xfrm>
            <a:off x="1609344" y="6629400"/>
            <a:ext cx="10582656"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rgbClr val="8BAA00">
                  <a:lumMod val="75000"/>
                </a:srgbClr>
              </a:solidFill>
            </a:endParaRPr>
          </a:p>
        </p:txBody>
      </p:sp>
      <p:sp>
        <p:nvSpPr>
          <p:cNvPr id="2" name="Title Placeholder 1"/>
          <p:cNvSpPr>
            <a:spLocks noGrp="1"/>
          </p:cNvSpPr>
          <p:nvPr>
            <p:ph type="title"/>
          </p:nvPr>
        </p:nvSpPr>
        <p:spPr>
          <a:xfrm>
            <a:off x="1410028" y="276087"/>
            <a:ext cx="9371949" cy="1183566"/>
          </a:xfrm>
          <a:prstGeom prst="rect">
            <a:avLst/>
          </a:prstGeom>
        </p:spPr>
        <p:txBody>
          <a:bodyPr vert="horz" lIns="91440" tIns="45720" rIns="91440" bIns="45720" rtlCol="0" anchor="b">
            <a:normAutofit/>
          </a:bodyPr>
          <a:lstStyle/>
          <a:p>
            <a:r>
              <a:t>Click to edit Master title style</a:t>
            </a:r>
          </a:p>
        </p:txBody>
      </p:sp>
      <p:sp>
        <p:nvSpPr>
          <p:cNvPr id="3" name="Text Placeholder 2"/>
          <p:cNvSpPr>
            <a:spLocks noGrp="1"/>
          </p:cNvSpPr>
          <p:nvPr>
            <p:ph type="body" idx="1"/>
          </p:nvPr>
        </p:nvSpPr>
        <p:spPr>
          <a:xfrm>
            <a:off x="1410027" y="1566001"/>
            <a:ext cx="9371948" cy="4620682"/>
          </a:xfrm>
          <a:prstGeom prst="rect">
            <a:avLst/>
          </a:prstGeom>
        </p:spPr>
        <p:txBody>
          <a:bodyPr vert="horz" lIns="91440" tIns="45720" rIns="91440" bIns="45720" rtlCol="0">
            <a:normAutofit/>
          </a:bodyPr>
          <a:lstStyle/>
          <a:p>
            <a:pPr lvl="0"/>
            <a:r>
              <a:t>Click to edit Master text styles</a:t>
            </a:r>
          </a:p>
          <a:p>
            <a:pPr lvl="1"/>
            <a:r>
              <a:t>Second level</a:t>
            </a:r>
          </a:p>
          <a:p>
            <a:pPr lvl="2"/>
            <a:r>
              <a:t>Third level</a:t>
            </a:r>
          </a:p>
          <a:p>
            <a:pPr lvl="3"/>
            <a:r>
              <a:t>Fourth level</a:t>
            </a:r>
          </a:p>
          <a:p>
            <a:pPr lvl="4"/>
            <a:r>
              <a:t>Fifth level</a:t>
            </a:r>
          </a:p>
        </p:txBody>
      </p:sp>
      <p:sp>
        <p:nvSpPr>
          <p:cNvPr id="6" name="Slide Number Placeholder 5"/>
          <p:cNvSpPr>
            <a:spLocks noGrp="1"/>
          </p:cNvSpPr>
          <p:nvPr>
            <p:ph type="sldNum" sz="quarter" idx="4"/>
          </p:nvPr>
        </p:nvSpPr>
        <p:spPr>
          <a:xfrm>
            <a:off x="0" y="6629400"/>
            <a:ext cx="410403" cy="228600"/>
          </a:xfrm>
          <a:prstGeom prst="rect">
            <a:avLst/>
          </a:prstGeom>
        </p:spPr>
        <p:txBody>
          <a:bodyPr vert="horz" lIns="91440" tIns="45720" rIns="91440" bIns="45720" rtlCol="0" anchor="ctr"/>
          <a:lstStyle>
            <a:lvl1pPr algn="r">
              <a:defRPr sz="800">
                <a:solidFill>
                  <a:schemeClr val="accent1">
                    <a:lumMod val="75000"/>
                  </a:schemeClr>
                </a:solidFill>
              </a:defRPr>
            </a:lvl1pPr>
          </a:lstStyle>
          <a:p>
            <a:fld id="{9CD8D479-8942-46E8-A226-A4E01F7A105C}" type="slidenum">
              <a:rPr>
                <a:solidFill>
                  <a:srgbClr val="8BAA00">
                    <a:lumMod val="75000"/>
                  </a:srgbClr>
                </a:solidFill>
                <a:cs typeface="Arial" panose="020B0604020202020204" pitchFamily="34" charset="0"/>
              </a:rPr>
              <a:pPr/>
              <a:t>‹#›</a:t>
            </a:fld>
            <a:endParaRPr>
              <a:solidFill>
                <a:srgbClr val="8BAA00">
                  <a:lumMod val="75000"/>
                </a:srgbClr>
              </a:solidFill>
              <a:cs typeface="Arial" panose="020B0604020202020204" pitchFamily="34" charset="0"/>
            </a:endParaRPr>
          </a:p>
        </p:txBody>
      </p:sp>
      <p:sp>
        <p:nvSpPr>
          <p:cNvPr id="4" name="Date Placeholder 3"/>
          <p:cNvSpPr>
            <a:spLocks noGrp="1"/>
          </p:cNvSpPr>
          <p:nvPr>
            <p:ph type="dt" sz="half" idx="2"/>
          </p:nvPr>
        </p:nvSpPr>
        <p:spPr>
          <a:xfrm>
            <a:off x="431103" y="6629400"/>
            <a:ext cx="1000663" cy="228600"/>
          </a:xfrm>
          <a:prstGeom prst="rect">
            <a:avLst/>
          </a:prstGeom>
        </p:spPr>
        <p:txBody>
          <a:bodyPr vert="horz" lIns="91440" tIns="45720" rIns="91440" bIns="45720" rtlCol="0" anchor="ctr"/>
          <a:lstStyle>
            <a:lvl1pPr algn="r">
              <a:defRPr sz="800">
                <a:solidFill>
                  <a:schemeClr val="accent1">
                    <a:lumMod val="75000"/>
                  </a:schemeClr>
                </a:solidFill>
              </a:defRPr>
            </a:lvl1pPr>
          </a:lstStyle>
          <a:p>
            <a:fld id="{452F1BC4-9049-4435-81FA-803F55246970}" type="datetime1">
              <a:rPr lang="en-US" smtClean="0">
                <a:solidFill>
                  <a:srgbClr val="8BAA00">
                    <a:lumMod val="75000"/>
                  </a:srgbClr>
                </a:solidFill>
                <a:cs typeface="Arial" panose="020B0604020202020204" pitchFamily="34" charset="0"/>
              </a:rPr>
              <a:pPr/>
              <a:t>10/27/2021</a:t>
            </a:fld>
            <a:endParaRPr>
              <a:solidFill>
                <a:srgbClr val="8BAA00">
                  <a:lumMod val="75000"/>
                </a:srgbClr>
              </a:solidFill>
              <a:cs typeface="Arial" panose="020B0604020202020204" pitchFamily="34" charset="0"/>
            </a:endParaRPr>
          </a:p>
        </p:txBody>
      </p:sp>
      <p:sp>
        <p:nvSpPr>
          <p:cNvPr id="5" name="Footer Placeholder 4"/>
          <p:cNvSpPr>
            <a:spLocks noGrp="1"/>
          </p:cNvSpPr>
          <p:nvPr>
            <p:ph type="ftr" sz="quarter" idx="3"/>
          </p:nvPr>
        </p:nvSpPr>
        <p:spPr>
          <a:xfrm>
            <a:off x="1637717" y="6629400"/>
            <a:ext cx="9144259" cy="228600"/>
          </a:xfrm>
          <a:prstGeom prst="rect">
            <a:avLst/>
          </a:prstGeom>
        </p:spPr>
        <p:txBody>
          <a:bodyPr vert="horz" lIns="91440" tIns="45720" rIns="91440" bIns="45720" rtlCol="0" anchor="ctr"/>
          <a:lstStyle>
            <a:lvl1pPr algn="l">
              <a:defRPr sz="800">
                <a:solidFill>
                  <a:schemeClr val="accent1">
                    <a:lumMod val="75000"/>
                  </a:schemeClr>
                </a:solidFill>
              </a:defRPr>
            </a:lvl1pPr>
          </a:lstStyle>
          <a:p>
            <a:endParaRPr>
              <a:solidFill>
                <a:srgbClr val="8BAA00">
                  <a:lumMod val="75000"/>
                </a:srgbClr>
              </a:solidFill>
              <a:cs typeface="Arial" panose="020B0604020202020204" pitchFamily="34" charset="0"/>
            </a:endParaRPr>
          </a:p>
        </p:txBody>
      </p:sp>
    </p:spTree>
    <p:extLst>
      <p:ext uri="{BB962C8B-B14F-4D97-AF65-F5344CB8AC3E}">
        <p14:creationId xmlns:p14="http://schemas.microsoft.com/office/powerpoint/2010/main" val="2021748413"/>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spcBef>
          <a:spcPct val="0"/>
        </a:spcBef>
        <a:buNone/>
        <a:defRPr sz="3400" kern="1200">
          <a:solidFill>
            <a:schemeClr val="accent1"/>
          </a:solidFill>
          <a:latin typeface="+mj-lt"/>
          <a:ea typeface="+mj-ea"/>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xml"/><Relationship Id="rId1" Type="http://schemas.openxmlformats.org/officeDocument/2006/relationships/slideLayout" Target="../slideLayouts/slideLayout65.xml"/><Relationship Id="rId6" Type="http://schemas.openxmlformats.org/officeDocument/2006/relationships/image" Target="../media/image9.jpeg"/><Relationship Id="rId5" Type="http://schemas.openxmlformats.org/officeDocument/2006/relationships/image" Target="../media/image8.emf"/><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35.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7.xml"/><Relationship Id="rId1" Type="http://schemas.openxmlformats.org/officeDocument/2006/relationships/vmlDrawing" Target="../drawings/vmlDrawing1.v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5" name="Rectangle 4"/>
          <p:cNvSpPr/>
          <p:nvPr/>
        </p:nvSpPr>
        <p:spPr>
          <a:xfrm>
            <a:off x="1623389" y="75261"/>
            <a:ext cx="5012707" cy="954107"/>
          </a:xfrm>
          <a:prstGeom prst="rect">
            <a:avLst/>
          </a:prstGeom>
        </p:spPr>
        <p:txBody>
          <a:bodyPr wrap="square">
            <a:spAutoFit/>
          </a:bodyPr>
          <a:lstStyle/>
          <a:p>
            <a:pPr algn="ctr">
              <a:defRPr/>
            </a:pPr>
            <a:r>
              <a:rPr lang="en-US" sz="2800" b="1" dirty="0">
                <a:solidFill>
                  <a:srgbClr val="0000CC"/>
                </a:solidFill>
                <a:cs typeface="Arial" panose="020B0604020202020204" pitchFamily="34" charset="0"/>
              </a:rPr>
              <a:t>WATER AND POWER DEVELOPMENT AUTHORITY</a:t>
            </a:r>
            <a:endParaRPr lang="en-US" sz="2800" dirty="0">
              <a:solidFill>
                <a:srgbClr val="4D3E2F"/>
              </a:solidFill>
              <a:cs typeface="Arial" panose="020B0604020202020204" pitchFamily="34" charset="0"/>
            </a:endParaRPr>
          </a:p>
        </p:txBody>
      </p:sp>
      <p:pic>
        <p:nvPicPr>
          <p:cNvPr id="9" name="Picture 5" descr="C:\Users\secwapda\Desktop\GIFs\giphy (4).gif"/>
          <p:cNvPicPr>
            <a:picLocks noChangeAspect="1" noChangeArrowheads="1" noCrop="1"/>
          </p:cNvPicPr>
          <p:nvPr/>
        </p:nvPicPr>
        <p:blipFill>
          <a:blip r:embed="rId3" cstate="print"/>
          <a:srcRect/>
          <a:stretch>
            <a:fillRect/>
          </a:stretch>
        </p:blipFill>
        <p:spPr bwMode="auto">
          <a:xfrm>
            <a:off x="8940800" y="1981200"/>
            <a:ext cx="3251200" cy="3962400"/>
          </a:xfrm>
          <a:prstGeom prst="rect">
            <a:avLst/>
          </a:prstGeom>
          <a:noFill/>
        </p:spPr>
      </p:pic>
      <p:pic>
        <p:nvPicPr>
          <p:cNvPr id="10" name="Picture 9"/>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1930" y="60149"/>
            <a:ext cx="1211580" cy="1139825"/>
          </a:xfrm>
          <a:prstGeom prst="rect">
            <a:avLst/>
          </a:prstGeom>
          <a:noFill/>
          <a:ln>
            <a:noFill/>
          </a:ln>
        </p:spPr>
      </p:pic>
      <p:sp>
        <p:nvSpPr>
          <p:cNvPr id="2" name="TextBox 1">
            <a:extLst>
              <a:ext uri="{FF2B5EF4-FFF2-40B4-BE49-F238E27FC236}">
                <a16:creationId xmlns="" xmlns:a16="http://schemas.microsoft.com/office/drawing/2014/main" id="{F729E53B-C653-46E6-8994-124104EFD72B}"/>
              </a:ext>
            </a:extLst>
          </p:cNvPr>
          <p:cNvSpPr txBox="1"/>
          <p:nvPr/>
        </p:nvSpPr>
        <p:spPr>
          <a:xfrm>
            <a:off x="191930" y="6055596"/>
            <a:ext cx="12000071" cy="826380"/>
          </a:xfrm>
          <a:prstGeom prst="rect">
            <a:avLst/>
          </a:prstGeom>
          <a:noFill/>
        </p:spPr>
        <p:txBody>
          <a:bodyPr wrap="square" rtlCol="0">
            <a:spAutoFit/>
          </a:bodyPr>
          <a:lstStyle/>
          <a:p>
            <a:pPr algn="ctr">
              <a:lnSpc>
                <a:spcPct val="90000"/>
              </a:lnSpc>
              <a:defRPr/>
            </a:pPr>
            <a:r>
              <a:rPr lang="en-US" sz="2800" b="1" dirty="0" smtClean="0">
                <a:solidFill>
                  <a:srgbClr val="FFFF00"/>
                </a:solidFill>
                <a:effectLst>
                  <a:outerShdw blurRad="38100" dist="38100" dir="2700000" algn="tl">
                    <a:srgbClr val="000000"/>
                  </a:outerShdw>
                </a:effectLst>
                <a:latin typeface="Calibri" panose="020F0502020204030204" pitchFamily="34" charset="0"/>
                <a:cs typeface="Calibri" panose="020F0502020204030204" pitchFamily="34" charset="0"/>
              </a:rPr>
              <a:t>WATER AND HYDROPOWER DEVELOPMENT - WAPDA</a:t>
            </a:r>
            <a:r>
              <a:rPr lang="en-US" sz="2800" b="1" dirty="0">
                <a:solidFill>
                  <a:srgbClr val="FFFF00"/>
                </a:solidFill>
                <a:effectLst>
                  <a:outerShdw blurRad="38100" dist="38100" dir="2700000" algn="tl">
                    <a:srgbClr val="000000"/>
                  </a:outerShdw>
                </a:effectLst>
                <a:latin typeface="Calibri" panose="020F0502020204030204" pitchFamily="34" charset="0"/>
                <a:cs typeface="Calibri" panose="020F0502020204030204" pitchFamily="34" charset="0"/>
              </a:rPr>
              <a:t/>
            </a:r>
            <a:br>
              <a:rPr lang="en-US" sz="2800" b="1" dirty="0">
                <a:solidFill>
                  <a:srgbClr val="FFFF00"/>
                </a:solidFill>
                <a:effectLst>
                  <a:outerShdw blurRad="38100" dist="38100" dir="2700000" algn="tl">
                    <a:srgbClr val="000000"/>
                  </a:outerShdw>
                </a:effectLst>
                <a:latin typeface="Calibri" panose="020F0502020204030204" pitchFamily="34" charset="0"/>
                <a:cs typeface="Calibri" panose="020F0502020204030204" pitchFamily="34" charset="0"/>
              </a:rPr>
            </a:br>
            <a:endParaRPr lang="en-US" sz="900" b="1" dirty="0">
              <a:solidFill>
                <a:srgbClr val="FFFF00"/>
              </a:solidFill>
              <a:effectLst>
                <a:outerShdw blurRad="38100" dist="38100" dir="2700000" algn="tl">
                  <a:srgbClr val="000000"/>
                </a:outerShdw>
              </a:effectLst>
              <a:latin typeface="Calibri" panose="020F0502020204030204" pitchFamily="34" charset="0"/>
              <a:cs typeface="Calibri" panose="020F0502020204030204" pitchFamily="34" charset="0"/>
            </a:endParaRPr>
          </a:p>
          <a:p>
            <a:pPr algn="ctr">
              <a:lnSpc>
                <a:spcPct val="90000"/>
              </a:lnSpc>
              <a:defRPr/>
            </a:pPr>
            <a:r>
              <a:rPr lang="en-US" sz="1600" b="1" dirty="0" smtClean="0">
                <a:solidFill>
                  <a:srgbClr val="000000"/>
                </a:solidFill>
                <a:latin typeface="Calibri" panose="020F0502020204030204" pitchFamily="34" charset="0"/>
                <a:cs typeface="Calibri" panose="020F0502020204030204" pitchFamily="34" charset="0"/>
              </a:rPr>
              <a:t>NOVEMBER 27, 2021</a:t>
            </a:r>
            <a:endParaRPr lang="en-US" sz="1600" b="1" dirty="0">
              <a:solidFill>
                <a:srgbClr val="000000"/>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 xmlns:a16="http://schemas.microsoft.com/office/drawing/2014/main" id="{8381ED04-A369-496B-AE09-109FCC98E8CA}"/>
              </a:ext>
            </a:extLst>
          </p:cNvPr>
          <p:cNvPicPr>
            <a:picLocks noChangeAspect="1"/>
          </p:cNvPicPr>
          <p:nvPr/>
        </p:nvPicPr>
        <p:blipFill rotWithShape="1">
          <a:blip r:embed="rId5"/>
          <a:srcRect l="12204" t="14862" r="14981" b="40259"/>
          <a:stretch/>
        </p:blipFill>
        <p:spPr>
          <a:xfrm>
            <a:off x="1811281" y="925584"/>
            <a:ext cx="4651843" cy="2336231"/>
          </a:xfrm>
          <a:prstGeom prst="rect">
            <a:avLst/>
          </a:prstGeom>
        </p:spPr>
      </p:pic>
      <p:pic>
        <p:nvPicPr>
          <p:cNvPr id="8" name="Picture 7" descr="DBDP.jpg">
            <a:extLst>
              <a:ext uri="{FF2B5EF4-FFF2-40B4-BE49-F238E27FC236}">
                <a16:creationId xmlns="" xmlns:a16="http://schemas.microsoft.com/office/drawing/2014/main" id="{D55197AA-BC7D-40B2-B707-8E25BE9924E5}"/>
              </a:ext>
            </a:extLst>
          </p:cNvPr>
          <p:cNvPicPr>
            <a:picLocks noGrp="1" noChangeAspect="1"/>
          </p:cNvPicPr>
          <p:nvPr isPhoto="1"/>
        </p:nvPicPr>
        <p:blipFill>
          <a:blip r:embed="rId6" cstate="print">
            <a:lum/>
          </a:blip>
          <a:stretch>
            <a:fillRect/>
          </a:stretch>
        </p:blipFill>
        <p:spPr>
          <a:xfrm>
            <a:off x="1830522" y="3370997"/>
            <a:ext cx="4632602" cy="2443993"/>
          </a:xfrm>
          <a:prstGeom prst="rect">
            <a:avLst/>
          </a:prstGeom>
          <a:noFill/>
          <a:ln>
            <a:noFill/>
          </a:ln>
        </p:spPr>
      </p:pic>
    </p:spTree>
    <p:extLst>
      <p:ext uri="{BB962C8B-B14F-4D97-AF65-F5344CB8AC3E}">
        <p14:creationId xmlns:p14="http://schemas.microsoft.com/office/powerpoint/2010/main" val="3715962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751597581"/>
              </p:ext>
            </p:extLst>
          </p:nvPr>
        </p:nvGraphicFramePr>
        <p:xfrm>
          <a:off x="637706" y="762000"/>
          <a:ext cx="11211394" cy="5886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1"/>
          <p:cNvSpPr>
            <a:spLocks noGrp="1"/>
          </p:cNvSpPr>
          <p:nvPr>
            <p:ph type="title"/>
          </p:nvPr>
        </p:nvSpPr>
        <p:spPr>
          <a:xfrm>
            <a:off x="238749" y="133444"/>
            <a:ext cx="11739032" cy="730938"/>
          </a:xfrm>
        </p:spPr>
        <p:txBody>
          <a:bodyPr>
            <a:noAutofit/>
          </a:bodyPr>
          <a:lstStyle/>
          <a:p>
            <a:pPr algn="ctr"/>
            <a:r>
              <a:rPr lang="en-US" sz="3200" b="1" dirty="0">
                <a:solidFill>
                  <a:srgbClr val="FFFF00"/>
                </a:solidFill>
                <a:latin typeface="Calibri" panose="020F0502020204030204"/>
              </a:rPr>
              <a:t>DEVELOPMENT OF WATER &amp; POWER RESOURCES BY WAPDA</a:t>
            </a:r>
            <a:endParaRPr lang="en-US" sz="3600" dirty="0">
              <a:solidFill>
                <a:srgbClr val="FFFF00"/>
              </a:solidFill>
            </a:endParaRPr>
          </a:p>
        </p:txBody>
      </p:sp>
      <p:sp>
        <p:nvSpPr>
          <p:cNvPr id="2" name="TextBox 1">
            <a:extLst>
              <a:ext uri="{FF2B5EF4-FFF2-40B4-BE49-F238E27FC236}">
                <a16:creationId xmlns:a16="http://schemas.microsoft.com/office/drawing/2014/main" xmlns="" id="{E2688E7D-0D00-4AD0-A11A-70B913FC1E26}"/>
              </a:ext>
            </a:extLst>
          </p:cNvPr>
          <p:cNvSpPr txBox="1"/>
          <p:nvPr/>
        </p:nvSpPr>
        <p:spPr>
          <a:xfrm>
            <a:off x="95913" y="856967"/>
            <a:ext cx="3634191" cy="1077218"/>
          </a:xfrm>
          <a:prstGeom prst="rect">
            <a:avLst/>
          </a:prstGeom>
          <a:noFill/>
        </p:spPr>
        <p:txBody>
          <a:bodyPr wrap="square" rtlCol="0">
            <a:spAutoFit/>
          </a:bodyPr>
          <a:lstStyle/>
          <a:p>
            <a:r>
              <a:rPr lang="en-US" sz="1600" b="1" dirty="0">
                <a:solidFill>
                  <a:srgbClr val="FFFF00"/>
                </a:solidFill>
              </a:rPr>
              <a:t>Command </a:t>
            </a:r>
            <a:r>
              <a:rPr lang="en-US" sz="1600" b="1" dirty="0" smtClean="0">
                <a:solidFill>
                  <a:srgbClr val="FFFF00"/>
                </a:solidFill>
              </a:rPr>
              <a:t>Area</a:t>
            </a:r>
            <a:r>
              <a:rPr lang="en-US" sz="1600" b="1" dirty="0">
                <a:solidFill>
                  <a:srgbClr val="FFFF00"/>
                </a:solidFill>
              </a:rPr>
              <a:t>	30 Million Acres</a:t>
            </a:r>
          </a:p>
          <a:p>
            <a:r>
              <a:rPr lang="en-US" sz="1600" b="1" dirty="0">
                <a:solidFill>
                  <a:srgbClr val="FFFF00"/>
                </a:solidFill>
              </a:rPr>
              <a:t>Reclamation of land	22 Million Acres</a:t>
            </a:r>
          </a:p>
          <a:p>
            <a:r>
              <a:rPr lang="en-US" sz="1600" b="1" dirty="0">
                <a:solidFill>
                  <a:srgbClr val="FFFF00"/>
                </a:solidFill>
              </a:rPr>
              <a:t>Drinking Water	324 Million Gallon/day</a:t>
            </a:r>
          </a:p>
        </p:txBody>
      </p:sp>
    </p:spTree>
    <p:extLst>
      <p:ext uri="{BB962C8B-B14F-4D97-AF65-F5344CB8AC3E}">
        <p14:creationId xmlns:p14="http://schemas.microsoft.com/office/powerpoint/2010/main" val="24017921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237850154"/>
              </p:ext>
            </p:extLst>
          </p:nvPr>
        </p:nvGraphicFramePr>
        <p:xfrm>
          <a:off x="838200" y="934943"/>
          <a:ext cx="10515600" cy="52657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p>
            <a:fld id="{B5B54A03-0500-4A7B-80C0-64485C38370B}" type="slidenum">
              <a:rPr lang="x-none" sz="1600" smtClean="0">
                <a:solidFill>
                  <a:schemeClr val="bg1"/>
                </a:solidFill>
              </a:rPr>
              <a:t>10</a:t>
            </a:fld>
            <a:endParaRPr lang="x-none" sz="1600" dirty="0">
              <a:solidFill>
                <a:schemeClr val="bg1"/>
              </a:solidFill>
            </a:endParaRPr>
          </a:p>
        </p:txBody>
      </p:sp>
      <p:sp>
        <p:nvSpPr>
          <p:cNvPr id="6" name="Title 3"/>
          <p:cNvSpPr>
            <a:spLocks noGrp="1"/>
          </p:cNvSpPr>
          <p:nvPr>
            <p:ph type="title"/>
          </p:nvPr>
        </p:nvSpPr>
        <p:spPr>
          <a:xfrm>
            <a:off x="1748118" y="-13445"/>
            <a:ext cx="8686800" cy="658904"/>
          </a:xfrm>
        </p:spPr>
        <p:txBody>
          <a:bodyPr>
            <a:normAutofit/>
          </a:bodyPr>
          <a:lstStyle/>
          <a:p>
            <a:pPr algn="ctr"/>
            <a:r>
              <a:rPr lang="en-US" sz="4000" b="1" u="sng" dirty="0" smtClean="0">
                <a:solidFill>
                  <a:srgbClr val="FFFF00"/>
                </a:solidFill>
                <a:latin typeface="+mn-lt"/>
              </a:rPr>
              <a:t>INSTALLED CAPACITY - 2021</a:t>
            </a:r>
            <a:endParaRPr lang="en-US" sz="4000" b="1" u="sng" dirty="0">
              <a:solidFill>
                <a:srgbClr val="FFFF00"/>
              </a:solidFill>
              <a:latin typeface="+mn-lt"/>
            </a:endParaRPr>
          </a:p>
        </p:txBody>
      </p:sp>
    </p:spTree>
    <p:extLst>
      <p:ext uri="{BB962C8B-B14F-4D97-AF65-F5344CB8AC3E}">
        <p14:creationId xmlns:p14="http://schemas.microsoft.com/office/powerpoint/2010/main" val="21258151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txBox="1">
            <a:spLocks noChangeArrowheads="1"/>
          </p:cNvSpPr>
          <p:nvPr/>
        </p:nvSpPr>
        <p:spPr bwMode="auto">
          <a:xfrm>
            <a:off x="1939638" y="136510"/>
            <a:ext cx="8312727" cy="694954"/>
          </a:xfrm>
          <a:prstGeom prst="rect">
            <a:avLst/>
          </a:prstGeom>
        </p:spPr>
        <p:txBody>
          <a:bodyPr vert="horz" lIns="68580" tIns="34290" rIns="68580" bIns="34290" rtlCol="0" anchor="ctr">
            <a:noAutofit/>
          </a:bodyPr>
          <a:lstStyle>
            <a:defPPr>
              <a:defRPr lang="en-US"/>
            </a:defPPr>
            <a:lvl1pPr defTabSz="914400" eaLnBrk="1" latinLnBrk="0" hangingPunct="1">
              <a:lnSpc>
                <a:spcPct val="90000"/>
              </a:lnSpc>
              <a:buNone/>
              <a:defRPr sz="4000" b="1" u="sng">
                <a:solidFill>
                  <a:srgbClr val="FFFF00"/>
                </a:solidFill>
                <a:latin typeface="+mn-lt"/>
                <a:cs typeface="Arial" panose="020B0604020202020204" pitchFamily="34" charset="0"/>
              </a:defRPr>
            </a:lvl1pPr>
          </a:lstStyle>
          <a:p>
            <a:pPr algn="ctr" fontAlgn="base">
              <a:spcBef>
                <a:spcPct val="0"/>
              </a:spcBef>
              <a:spcAft>
                <a:spcPct val="0"/>
              </a:spcAft>
              <a:defRPr/>
            </a:pPr>
            <a:r>
              <a:rPr lang="en-US" altLang="en-US" dirty="0">
                <a:latin typeface="Calibri"/>
              </a:rPr>
              <a:t>ENERGY – 2021</a:t>
            </a:r>
          </a:p>
        </p:txBody>
      </p:sp>
      <p:sp>
        <p:nvSpPr>
          <p:cNvPr id="5" name="Oval 4">
            <a:extLst>
              <a:ext uri="{FF2B5EF4-FFF2-40B4-BE49-F238E27FC236}">
                <a16:creationId xmlns:a16="http://schemas.microsoft.com/office/drawing/2014/main" xmlns="" id="{CD25DA80-5806-4A50-AD3B-56B0DD1DBD57}"/>
              </a:ext>
            </a:extLst>
          </p:cNvPr>
          <p:cNvSpPr/>
          <p:nvPr/>
        </p:nvSpPr>
        <p:spPr>
          <a:xfrm>
            <a:off x="3969861" y="1004552"/>
            <a:ext cx="4252278" cy="2479740"/>
          </a:xfrm>
          <a:prstGeom prst="ellipse">
            <a:avLst/>
          </a:prstGeom>
          <a:solidFill>
            <a:srgbClr val="990033"/>
          </a:solidFill>
          <a:ln/>
        </p:spPr>
        <p:style>
          <a:lnRef idx="0">
            <a:schemeClr val="accent5"/>
          </a:lnRef>
          <a:fillRef idx="3">
            <a:schemeClr val="accent5"/>
          </a:fillRef>
          <a:effectRef idx="3">
            <a:schemeClr val="accent5"/>
          </a:effectRef>
          <a:fontRef idx="minor">
            <a:schemeClr val="lt1"/>
          </a:fontRef>
        </p:style>
        <p:txBody>
          <a:bodyPr rtlCol="0" anchor="ctr"/>
          <a:lstStyle/>
          <a:p>
            <a:pPr algn="ctr" fontAlgn="base">
              <a:spcBef>
                <a:spcPct val="0"/>
              </a:spcBef>
              <a:spcAft>
                <a:spcPct val="0"/>
              </a:spcAft>
              <a:defRPr/>
            </a:pPr>
            <a:r>
              <a:rPr lang="en-US" sz="2400" b="1" dirty="0">
                <a:solidFill>
                  <a:srgbClr val="FFFF00"/>
                </a:solidFill>
                <a:latin typeface="Calibri"/>
              </a:rPr>
              <a:t>Total Generation</a:t>
            </a:r>
            <a:br>
              <a:rPr lang="en-US" sz="2400" b="1" dirty="0">
                <a:solidFill>
                  <a:srgbClr val="FFFF00"/>
                </a:solidFill>
                <a:latin typeface="Calibri"/>
              </a:rPr>
            </a:br>
            <a:r>
              <a:rPr lang="en-US" sz="2400" b="1" dirty="0">
                <a:solidFill>
                  <a:srgbClr val="FFFF00"/>
                </a:solidFill>
                <a:latin typeface="Calibri"/>
              </a:rPr>
              <a:t>121 Billion Units/Year</a:t>
            </a:r>
          </a:p>
        </p:txBody>
      </p:sp>
      <p:sp>
        <p:nvSpPr>
          <p:cNvPr id="6" name="Oval 5">
            <a:extLst>
              <a:ext uri="{FF2B5EF4-FFF2-40B4-BE49-F238E27FC236}">
                <a16:creationId xmlns:a16="http://schemas.microsoft.com/office/drawing/2014/main" xmlns="" id="{CD25DA80-5806-4A50-AD3B-56B0DD1DBD57}"/>
              </a:ext>
            </a:extLst>
          </p:cNvPr>
          <p:cNvSpPr/>
          <p:nvPr/>
        </p:nvSpPr>
        <p:spPr>
          <a:xfrm>
            <a:off x="3969861" y="3831884"/>
            <a:ext cx="4252278" cy="2479740"/>
          </a:xfrm>
          <a:prstGeom prst="ellipse">
            <a:avLst/>
          </a:prstGeom>
          <a:solidFill>
            <a:srgbClr val="008000"/>
          </a:solidFill>
          <a:ln/>
        </p:spPr>
        <p:style>
          <a:lnRef idx="0">
            <a:schemeClr val="accent5"/>
          </a:lnRef>
          <a:fillRef idx="3">
            <a:schemeClr val="accent5"/>
          </a:fillRef>
          <a:effectRef idx="3">
            <a:schemeClr val="accent5"/>
          </a:effectRef>
          <a:fontRef idx="minor">
            <a:schemeClr val="lt1"/>
          </a:fontRef>
        </p:style>
        <p:txBody>
          <a:bodyPr rtlCol="0" anchor="ctr"/>
          <a:lstStyle/>
          <a:p>
            <a:pPr algn="ctr" fontAlgn="base">
              <a:spcBef>
                <a:spcPct val="0"/>
              </a:spcBef>
              <a:spcAft>
                <a:spcPct val="0"/>
              </a:spcAft>
              <a:defRPr/>
            </a:pPr>
            <a:r>
              <a:rPr lang="en-US" sz="2400" b="1" dirty="0">
                <a:solidFill>
                  <a:srgbClr val="FFFF00"/>
                </a:solidFill>
                <a:latin typeface="Calibri"/>
              </a:rPr>
              <a:t>WAPDA’s Contribution</a:t>
            </a:r>
            <a:br>
              <a:rPr lang="en-US" sz="2400" b="1" dirty="0">
                <a:solidFill>
                  <a:srgbClr val="FFFF00"/>
                </a:solidFill>
                <a:latin typeface="Calibri"/>
              </a:rPr>
            </a:br>
            <a:r>
              <a:rPr lang="en-US" sz="2400" b="1" dirty="0">
                <a:solidFill>
                  <a:srgbClr val="FFFF00"/>
                </a:solidFill>
                <a:latin typeface="Calibri"/>
              </a:rPr>
              <a:t>37 Billion Units/Year</a:t>
            </a:r>
            <a:br>
              <a:rPr lang="en-US" sz="2400" b="1" dirty="0">
                <a:solidFill>
                  <a:srgbClr val="FFFF00"/>
                </a:solidFill>
                <a:latin typeface="Calibri"/>
              </a:rPr>
            </a:br>
            <a:r>
              <a:rPr lang="en-US" sz="2400" b="1" dirty="0">
                <a:solidFill>
                  <a:srgbClr val="FFFF00"/>
                </a:solidFill>
                <a:latin typeface="Calibri"/>
              </a:rPr>
              <a:t>(31%)</a:t>
            </a:r>
          </a:p>
        </p:txBody>
      </p:sp>
      <p:sp>
        <p:nvSpPr>
          <p:cNvPr id="7" name="Slide Number Placeholder 3"/>
          <p:cNvSpPr>
            <a:spLocks noGrp="1"/>
          </p:cNvSpPr>
          <p:nvPr>
            <p:ph type="sldNum" sz="quarter" idx="12"/>
          </p:nvPr>
        </p:nvSpPr>
        <p:spPr>
          <a:xfrm>
            <a:off x="9443117" y="6492827"/>
            <a:ext cx="2743200" cy="365125"/>
          </a:xfrm>
        </p:spPr>
        <p:txBody>
          <a:bodyPr/>
          <a:lstStyle/>
          <a:p>
            <a:r>
              <a:rPr lang="en-US" sz="1600" dirty="0" smtClean="0">
                <a:solidFill>
                  <a:schemeClr val="bg1"/>
                </a:solidFill>
              </a:rPr>
              <a:t>43</a:t>
            </a:r>
            <a:endParaRPr lang="x-none" sz="1600" dirty="0">
              <a:solidFill>
                <a:schemeClr val="bg1"/>
              </a:solidFill>
            </a:endParaRPr>
          </a:p>
        </p:txBody>
      </p:sp>
    </p:spTree>
    <p:extLst>
      <p:ext uri="{BB962C8B-B14F-4D97-AF65-F5344CB8AC3E}">
        <p14:creationId xmlns:p14="http://schemas.microsoft.com/office/powerpoint/2010/main" val="2033099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6110" y="909709"/>
            <a:ext cx="3553890" cy="2366891"/>
          </a:xfrm>
          <a:prstGeom prst="rect">
            <a:avLst/>
          </a:prstGeom>
        </p:spPr>
      </p:pic>
      <p:sp>
        <p:nvSpPr>
          <p:cNvPr id="2" name="Title 1"/>
          <p:cNvSpPr>
            <a:spLocks noGrp="1"/>
          </p:cNvSpPr>
          <p:nvPr>
            <p:ph type="title"/>
          </p:nvPr>
        </p:nvSpPr>
        <p:spPr>
          <a:xfrm>
            <a:off x="1326234" y="22291"/>
            <a:ext cx="10040798" cy="339929"/>
          </a:xfrm>
        </p:spPr>
        <p:txBody>
          <a:bodyPr vert="horz" lIns="91440" tIns="45720" rIns="91440" bIns="45720" rtlCol="0" anchor="ctr">
            <a:normAutofit fontScale="90000"/>
          </a:bodyPr>
          <a:lstStyle/>
          <a:p>
            <a:pPr algn="ctr"/>
            <a:r>
              <a:rPr lang="en-US" sz="3600" b="1" u="sng" dirty="0">
                <a:latin typeface="+mn-lt"/>
                <a:ea typeface="+mn-ea"/>
                <a:cs typeface="+mn-cs"/>
              </a:rPr>
              <a:t>INDUS CASCADE PAKISTAN’S MOST PRECIOUS ASSET</a:t>
            </a:r>
            <a:endParaRPr lang="en-GB" sz="3600" b="1" u="sng" dirty="0">
              <a:latin typeface="+mn-lt"/>
              <a:ea typeface="+mn-ea"/>
              <a:cs typeface="+mn-cs"/>
            </a:endParaRPr>
          </a:p>
        </p:txBody>
      </p:sp>
      <p:grpSp>
        <p:nvGrpSpPr>
          <p:cNvPr id="12" name="Group 11"/>
          <p:cNvGrpSpPr/>
          <p:nvPr/>
        </p:nvGrpSpPr>
        <p:grpSpPr>
          <a:xfrm>
            <a:off x="284338" y="319747"/>
            <a:ext cx="11679062" cy="6475875"/>
            <a:chOff x="1495515" y="838203"/>
            <a:chExt cx="11971142" cy="6880244"/>
          </a:xfrm>
        </p:grpSpPr>
        <p:sp>
          <p:nvSpPr>
            <p:cNvPr id="63" name="TextBox 62"/>
            <p:cNvSpPr txBox="1"/>
            <p:nvPr/>
          </p:nvSpPr>
          <p:spPr>
            <a:xfrm>
              <a:off x="1495515" y="838203"/>
              <a:ext cx="2271674" cy="686689"/>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fontAlgn="base">
                <a:spcBef>
                  <a:spcPct val="0"/>
                </a:spcBef>
                <a:spcAft>
                  <a:spcPct val="0"/>
                </a:spcAft>
                <a:defRPr/>
              </a:pPr>
              <a:r>
                <a:rPr lang="en-US" b="1" dirty="0">
                  <a:solidFill>
                    <a:prstClr val="black"/>
                  </a:solidFill>
                </a:rPr>
                <a:t>Indus enters Pakistan</a:t>
              </a:r>
            </a:p>
            <a:p>
              <a:pPr fontAlgn="base">
                <a:spcBef>
                  <a:spcPct val="0"/>
                </a:spcBef>
                <a:spcAft>
                  <a:spcPct val="0"/>
                </a:spcAft>
                <a:defRPr/>
              </a:pPr>
              <a:r>
                <a:rPr lang="en-US" b="1" dirty="0">
                  <a:solidFill>
                    <a:prstClr val="black"/>
                  </a:solidFill>
                </a:rPr>
                <a:t>Altitude 8,430 ft</a:t>
              </a:r>
              <a:endParaRPr lang="en-GB" b="1" dirty="0">
                <a:solidFill>
                  <a:prstClr val="black"/>
                </a:solidFill>
              </a:endParaRPr>
            </a:p>
          </p:txBody>
        </p:sp>
        <p:grpSp>
          <p:nvGrpSpPr>
            <p:cNvPr id="64" name="Group 17"/>
            <p:cNvGrpSpPr/>
            <p:nvPr/>
          </p:nvGrpSpPr>
          <p:grpSpPr>
            <a:xfrm>
              <a:off x="1495515" y="1981197"/>
              <a:ext cx="1478574" cy="5343236"/>
              <a:chOff x="62126" y="2687215"/>
              <a:chExt cx="1786323" cy="3981232"/>
            </a:xfrm>
          </p:grpSpPr>
          <p:cxnSp>
            <p:nvCxnSpPr>
              <p:cNvPr id="65" name="Straight Arrow Connector 64"/>
              <p:cNvCxnSpPr/>
              <p:nvPr/>
            </p:nvCxnSpPr>
            <p:spPr>
              <a:xfrm rot="5400000">
                <a:off x="-142961" y="4677037"/>
                <a:ext cx="3981232" cy="1588"/>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62126" y="3993076"/>
                <a:ext cx="1708670" cy="51165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fontAlgn="base">
                  <a:spcBef>
                    <a:spcPct val="0"/>
                  </a:spcBef>
                  <a:spcAft>
                    <a:spcPct val="0"/>
                  </a:spcAft>
                  <a:defRPr/>
                </a:pPr>
                <a:r>
                  <a:rPr lang="en-US" b="1" dirty="0">
                    <a:solidFill>
                      <a:prstClr val="black"/>
                    </a:solidFill>
                  </a:rPr>
                  <a:t>Drop of </a:t>
                </a:r>
                <a:r>
                  <a:rPr lang="en-US" b="1" dirty="0">
                    <a:solidFill>
                      <a:srgbClr val="FF0000"/>
                    </a:solidFill>
                  </a:rPr>
                  <a:t>7,840</a:t>
                </a:r>
                <a:r>
                  <a:rPr lang="en-US" b="1" dirty="0">
                    <a:solidFill>
                      <a:prstClr val="black"/>
                    </a:solidFill>
                  </a:rPr>
                  <a:t> feet</a:t>
                </a:r>
                <a:endParaRPr lang="en-GB" b="1" dirty="0">
                  <a:solidFill>
                    <a:prstClr val="black"/>
                  </a:solidFill>
                </a:endParaRPr>
              </a:p>
            </p:txBody>
          </p:sp>
        </p:grpSp>
        <p:sp>
          <p:nvSpPr>
            <p:cNvPr id="67" name="TextBox 66"/>
            <p:cNvSpPr txBox="1"/>
            <p:nvPr/>
          </p:nvSpPr>
          <p:spPr>
            <a:xfrm>
              <a:off x="3783960" y="7326063"/>
              <a:ext cx="3273632" cy="376487"/>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fontAlgn="base">
                <a:spcBef>
                  <a:spcPct val="0"/>
                </a:spcBef>
                <a:spcAft>
                  <a:spcPct val="0"/>
                </a:spcAft>
                <a:defRPr/>
              </a:pPr>
              <a:r>
                <a:rPr lang="en-US" b="1" dirty="0">
                  <a:solidFill>
                    <a:prstClr val="black"/>
                  </a:solidFill>
                </a:rPr>
                <a:t>Multiple Sites along this stretch</a:t>
              </a:r>
              <a:endParaRPr lang="en-GB" b="1" dirty="0">
                <a:solidFill>
                  <a:prstClr val="black"/>
                </a:solidFill>
              </a:endParaRPr>
            </a:p>
          </p:txBody>
        </p:sp>
        <p:cxnSp>
          <p:nvCxnSpPr>
            <p:cNvPr id="68" name="Straight Arrow Connector 67"/>
            <p:cNvCxnSpPr/>
            <p:nvPr/>
          </p:nvCxnSpPr>
          <p:spPr>
            <a:xfrm flipV="1">
              <a:off x="2951826" y="7317862"/>
              <a:ext cx="9653861" cy="0"/>
            </a:xfrm>
            <a:prstGeom prst="straightConnector1">
              <a:avLst/>
            </a:prstGeom>
            <a:ln w="38100">
              <a:solidFill>
                <a:srgbClr val="FF9900"/>
              </a:solidFill>
              <a:tailEnd type="arrow"/>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10747925" y="7326053"/>
              <a:ext cx="1848604" cy="39239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fontAlgn="base">
                <a:spcBef>
                  <a:spcPct val="0"/>
                </a:spcBef>
                <a:spcAft>
                  <a:spcPct val="0"/>
                </a:spcAft>
                <a:defRPr/>
              </a:pPr>
              <a:r>
                <a:rPr lang="en-US" b="1" dirty="0">
                  <a:solidFill>
                    <a:prstClr val="black"/>
                  </a:solidFill>
                  <a:effectLst>
                    <a:outerShdw blurRad="38100" dist="38100" dir="2700000" algn="tl">
                      <a:srgbClr val="000000">
                        <a:alpha val="43137"/>
                      </a:srgbClr>
                    </a:outerShdw>
                  </a:effectLst>
                </a:rPr>
                <a:t>Altitude 590 </a:t>
              </a:r>
              <a:r>
                <a:rPr lang="en-US" b="1" dirty="0" err="1">
                  <a:solidFill>
                    <a:prstClr val="black"/>
                  </a:solidFill>
                  <a:effectLst>
                    <a:outerShdw blurRad="38100" dist="38100" dir="2700000" algn="tl">
                      <a:srgbClr val="000000">
                        <a:alpha val="43137"/>
                      </a:srgbClr>
                    </a:outerShdw>
                  </a:effectLst>
                </a:rPr>
                <a:t>ft</a:t>
              </a:r>
              <a:endParaRPr lang="en-US" b="1" dirty="0">
                <a:solidFill>
                  <a:prstClr val="black"/>
                </a:solidFill>
                <a:effectLst>
                  <a:outerShdw blurRad="38100" dist="38100" dir="2700000" algn="tl">
                    <a:srgbClr val="000000">
                      <a:alpha val="43137"/>
                    </a:srgbClr>
                  </a:outerShdw>
                </a:effectLst>
              </a:endParaRPr>
            </a:p>
          </p:txBody>
        </p:sp>
        <p:sp>
          <p:nvSpPr>
            <p:cNvPr id="70" name="TextBox 69"/>
            <p:cNvSpPr txBox="1"/>
            <p:nvPr/>
          </p:nvSpPr>
          <p:spPr>
            <a:xfrm>
              <a:off x="4862597" y="5040868"/>
              <a:ext cx="1385815" cy="39239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fontAlgn="base">
                <a:spcBef>
                  <a:spcPct val="0"/>
                </a:spcBef>
                <a:spcAft>
                  <a:spcPct val="0"/>
                </a:spcAft>
                <a:defRPr/>
              </a:pPr>
              <a:r>
                <a:rPr lang="en-US" b="1" dirty="0">
                  <a:solidFill>
                    <a:prstClr val="black"/>
                  </a:solidFill>
                </a:rPr>
                <a:t>42,387 MW</a:t>
              </a:r>
              <a:endParaRPr lang="en-GB" b="1" dirty="0">
                <a:solidFill>
                  <a:prstClr val="black"/>
                </a:solidFill>
              </a:endParaRPr>
            </a:p>
          </p:txBody>
        </p:sp>
        <p:grpSp>
          <p:nvGrpSpPr>
            <p:cNvPr id="71" name="Group 70"/>
            <p:cNvGrpSpPr/>
            <p:nvPr/>
          </p:nvGrpSpPr>
          <p:grpSpPr>
            <a:xfrm>
              <a:off x="1861460" y="1600200"/>
              <a:ext cx="11605197" cy="5699267"/>
              <a:chOff x="337459" y="1600200"/>
              <a:chExt cx="11605197" cy="5699267"/>
            </a:xfrm>
          </p:grpSpPr>
          <p:grpSp>
            <p:nvGrpSpPr>
              <p:cNvPr id="72" name="Group 71"/>
              <p:cNvGrpSpPr/>
              <p:nvPr/>
            </p:nvGrpSpPr>
            <p:grpSpPr>
              <a:xfrm>
                <a:off x="1447801" y="1600200"/>
                <a:ext cx="10494855" cy="5699267"/>
                <a:chOff x="1447801" y="1600200"/>
                <a:chExt cx="10494855" cy="5699267"/>
              </a:xfrm>
            </p:grpSpPr>
            <p:grpSp>
              <p:nvGrpSpPr>
                <p:cNvPr id="77" name="Group 25"/>
                <p:cNvGrpSpPr/>
                <p:nvPr/>
              </p:nvGrpSpPr>
              <p:grpSpPr>
                <a:xfrm>
                  <a:off x="2262702" y="2791985"/>
                  <a:ext cx="6500477" cy="3337527"/>
                  <a:chOff x="2209800" y="2743200"/>
                  <a:chExt cx="6919863" cy="3337527"/>
                </a:xfrm>
              </p:grpSpPr>
              <p:cxnSp>
                <p:nvCxnSpPr>
                  <p:cNvPr id="100" name="Elbow Connector 99"/>
                  <p:cNvCxnSpPr/>
                  <p:nvPr/>
                </p:nvCxnSpPr>
                <p:spPr>
                  <a:xfrm>
                    <a:off x="2209800" y="2743200"/>
                    <a:ext cx="838200" cy="381000"/>
                  </a:xfrm>
                  <a:prstGeom prst="bentConnector3">
                    <a:avLst>
                      <a:gd name="adj1" fmla="val 50000"/>
                    </a:avLst>
                  </a:prstGeom>
                  <a:ln/>
                </p:spPr>
                <p:style>
                  <a:lnRef idx="1">
                    <a:schemeClr val="accent2"/>
                  </a:lnRef>
                  <a:fillRef idx="2">
                    <a:schemeClr val="accent2"/>
                  </a:fillRef>
                  <a:effectRef idx="1">
                    <a:schemeClr val="accent2"/>
                  </a:effectRef>
                  <a:fontRef idx="minor">
                    <a:schemeClr val="dk1"/>
                  </a:fontRef>
                </p:style>
              </p:cxnSp>
              <p:cxnSp>
                <p:nvCxnSpPr>
                  <p:cNvPr id="101" name="Elbow Connector 100"/>
                  <p:cNvCxnSpPr/>
                  <p:nvPr/>
                </p:nvCxnSpPr>
                <p:spPr>
                  <a:xfrm>
                    <a:off x="3048000" y="3124200"/>
                    <a:ext cx="838200" cy="381000"/>
                  </a:xfrm>
                  <a:prstGeom prst="bentConnector3">
                    <a:avLst>
                      <a:gd name="adj1" fmla="val 50000"/>
                    </a:avLst>
                  </a:prstGeom>
                  <a:ln/>
                </p:spPr>
                <p:style>
                  <a:lnRef idx="1">
                    <a:schemeClr val="accent2"/>
                  </a:lnRef>
                  <a:fillRef idx="2">
                    <a:schemeClr val="accent2"/>
                  </a:fillRef>
                  <a:effectRef idx="1">
                    <a:schemeClr val="accent2"/>
                  </a:effectRef>
                  <a:fontRef idx="minor">
                    <a:schemeClr val="dk1"/>
                  </a:fontRef>
                </p:style>
              </p:cxnSp>
              <p:cxnSp>
                <p:nvCxnSpPr>
                  <p:cNvPr id="102" name="Elbow Connector 101"/>
                  <p:cNvCxnSpPr/>
                  <p:nvPr/>
                </p:nvCxnSpPr>
                <p:spPr>
                  <a:xfrm>
                    <a:off x="3810000" y="3505200"/>
                    <a:ext cx="838200" cy="381000"/>
                  </a:xfrm>
                  <a:prstGeom prst="bentConnector3">
                    <a:avLst>
                      <a:gd name="adj1" fmla="val 50000"/>
                    </a:avLst>
                  </a:prstGeom>
                  <a:ln/>
                </p:spPr>
                <p:style>
                  <a:lnRef idx="1">
                    <a:schemeClr val="accent2"/>
                  </a:lnRef>
                  <a:fillRef idx="2">
                    <a:schemeClr val="accent2"/>
                  </a:fillRef>
                  <a:effectRef idx="1">
                    <a:schemeClr val="accent2"/>
                  </a:effectRef>
                  <a:fontRef idx="minor">
                    <a:schemeClr val="dk1"/>
                  </a:fontRef>
                </p:style>
              </p:cxnSp>
              <p:cxnSp>
                <p:nvCxnSpPr>
                  <p:cNvPr id="103" name="Elbow Connector 102"/>
                  <p:cNvCxnSpPr/>
                  <p:nvPr/>
                </p:nvCxnSpPr>
                <p:spPr>
                  <a:xfrm>
                    <a:off x="4572000" y="3886200"/>
                    <a:ext cx="838200" cy="381000"/>
                  </a:xfrm>
                  <a:prstGeom prst="bentConnector3">
                    <a:avLst>
                      <a:gd name="adj1" fmla="val 50000"/>
                    </a:avLst>
                  </a:prstGeom>
                  <a:ln/>
                </p:spPr>
                <p:style>
                  <a:lnRef idx="1">
                    <a:schemeClr val="accent2"/>
                  </a:lnRef>
                  <a:fillRef idx="2">
                    <a:schemeClr val="accent2"/>
                  </a:fillRef>
                  <a:effectRef idx="1">
                    <a:schemeClr val="accent2"/>
                  </a:effectRef>
                  <a:fontRef idx="minor">
                    <a:schemeClr val="dk1"/>
                  </a:fontRef>
                </p:style>
              </p:cxnSp>
              <p:cxnSp>
                <p:nvCxnSpPr>
                  <p:cNvPr id="104" name="Elbow Connector 103"/>
                  <p:cNvCxnSpPr/>
                  <p:nvPr/>
                </p:nvCxnSpPr>
                <p:spPr>
                  <a:xfrm>
                    <a:off x="5334000" y="4267200"/>
                    <a:ext cx="838200" cy="381000"/>
                  </a:xfrm>
                  <a:prstGeom prst="bentConnector3">
                    <a:avLst>
                      <a:gd name="adj1" fmla="val 50000"/>
                    </a:avLst>
                  </a:prstGeom>
                  <a:ln/>
                </p:spPr>
                <p:style>
                  <a:lnRef idx="1">
                    <a:schemeClr val="accent2"/>
                  </a:lnRef>
                  <a:fillRef idx="2">
                    <a:schemeClr val="accent2"/>
                  </a:fillRef>
                  <a:effectRef idx="1">
                    <a:schemeClr val="accent2"/>
                  </a:effectRef>
                  <a:fontRef idx="minor">
                    <a:schemeClr val="dk1"/>
                  </a:fontRef>
                </p:style>
              </p:cxnSp>
              <p:cxnSp>
                <p:nvCxnSpPr>
                  <p:cNvPr id="105" name="Elbow Connector 104"/>
                  <p:cNvCxnSpPr/>
                  <p:nvPr/>
                </p:nvCxnSpPr>
                <p:spPr>
                  <a:xfrm>
                    <a:off x="5867400" y="4648200"/>
                    <a:ext cx="838200" cy="381000"/>
                  </a:xfrm>
                  <a:prstGeom prst="bentConnector3">
                    <a:avLst>
                      <a:gd name="adj1" fmla="val 50000"/>
                    </a:avLst>
                  </a:prstGeom>
                  <a:ln/>
                </p:spPr>
                <p:style>
                  <a:lnRef idx="1">
                    <a:schemeClr val="accent2"/>
                  </a:lnRef>
                  <a:fillRef idx="2">
                    <a:schemeClr val="accent2"/>
                  </a:fillRef>
                  <a:effectRef idx="1">
                    <a:schemeClr val="accent2"/>
                  </a:effectRef>
                  <a:fontRef idx="minor">
                    <a:schemeClr val="dk1"/>
                  </a:fontRef>
                </p:style>
              </p:cxnSp>
              <p:cxnSp>
                <p:nvCxnSpPr>
                  <p:cNvPr id="106" name="Elbow Connector 105"/>
                  <p:cNvCxnSpPr/>
                  <p:nvPr/>
                </p:nvCxnSpPr>
                <p:spPr>
                  <a:xfrm>
                    <a:off x="6477000" y="5029200"/>
                    <a:ext cx="838200" cy="381000"/>
                  </a:xfrm>
                  <a:prstGeom prst="bentConnector3">
                    <a:avLst>
                      <a:gd name="adj1" fmla="val 50000"/>
                    </a:avLst>
                  </a:prstGeom>
                  <a:ln/>
                </p:spPr>
                <p:style>
                  <a:lnRef idx="1">
                    <a:schemeClr val="accent2"/>
                  </a:lnRef>
                  <a:fillRef idx="2">
                    <a:schemeClr val="accent2"/>
                  </a:fillRef>
                  <a:effectRef idx="1">
                    <a:schemeClr val="accent2"/>
                  </a:effectRef>
                  <a:fontRef idx="minor">
                    <a:schemeClr val="dk1"/>
                  </a:fontRef>
                </p:style>
              </p:cxnSp>
              <p:cxnSp>
                <p:nvCxnSpPr>
                  <p:cNvPr id="107" name="Elbow Connector 106"/>
                  <p:cNvCxnSpPr/>
                  <p:nvPr/>
                </p:nvCxnSpPr>
                <p:spPr>
                  <a:xfrm>
                    <a:off x="7086600" y="5410200"/>
                    <a:ext cx="1371600" cy="304800"/>
                  </a:xfrm>
                  <a:prstGeom prst="bentConnector3">
                    <a:avLst>
                      <a:gd name="adj1" fmla="val 50000"/>
                    </a:avLst>
                  </a:prstGeom>
                  <a:ln/>
                </p:spPr>
                <p:style>
                  <a:lnRef idx="1">
                    <a:schemeClr val="accent2"/>
                  </a:lnRef>
                  <a:fillRef idx="2">
                    <a:schemeClr val="accent2"/>
                  </a:fillRef>
                  <a:effectRef idx="1">
                    <a:schemeClr val="accent2"/>
                  </a:effectRef>
                  <a:fontRef idx="minor">
                    <a:schemeClr val="dk1"/>
                  </a:fontRef>
                </p:style>
              </p:cxnSp>
              <p:cxnSp>
                <p:nvCxnSpPr>
                  <p:cNvPr id="50" name="Elbow Connector 49"/>
                  <p:cNvCxnSpPr/>
                  <p:nvPr/>
                </p:nvCxnSpPr>
                <p:spPr>
                  <a:xfrm>
                    <a:off x="7758064" y="5775927"/>
                    <a:ext cx="1371599" cy="304800"/>
                  </a:xfrm>
                  <a:prstGeom prst="bentConnector3">
                    <a:avLst>
                      <a:gd name="adj1" fmla="val 50000"/>
                    </a:avLst>
                  </a:prstGeom>
                  <a:ln/>
                </p:spPr>
                <p:style>
                  <a:lnRef idx="1">
                    <a:schemeClr val="accent2"/>
                  </a:lnRef>
                  <a:fillRef idx="2">
                    <a:schemeClr val="accent2"/>
                  </a:fillRef>
                  <a:effectRef idx="1">
                    <a:schemeClr val="accent2"/>
                  </a:effectRef>
                  <a:fontRef idx="minor">
                    <a:schemeClr val="dk1"/>
                  </a:fontRef>
                </p:style>
              </p:cxnSp>
            </p:grpSp>
            <p:sp>
              <p:nvSpPr>
                <p:cNvPr id="78" name="TextBox 77"/>
                <p:cNvSpPr txBox="1"/>
                <p:nvPr/>
              </p:nvSpPr>
              <p:spPr>
                <a:xfrm>
                  <a:off x="1761629" y="2006649"/>
                  <a:ext cx="862098" cy="376488"/>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fontAlgn="base">
                    <a:spcBef>
                      <a:spcPct val="0"/>
                    </a:spcBef>
                    <a:spcAft>
                      <a:spcPct val="0"/>
                    </a:spcAft>
                    <a:defRPr/>
                  </a:pPr>
                  <a:r>
                    <a:rPr lang="en-US" b="1" dirty="0">
                      <a:solidFill>
                        <a:prstClr val="black"/>
                      </a:solidFill>
                    </a:rPr>
                    <a:t>Skardu</a:t>
                  </a:r>
                  <a:endParaRPr lang="en-GB" b="1" dirty="0">
                    <a:solidFill>
                      <a:prstClr val="black"/>
                    </a:solidFill>
                  </a:endParaRPr>
                </a:p>
              </p:txBody>
            </p:sp>
            <p:sp>
              <p:nvSpPr>
                <p:cNvPr id="79" name="TextBox 78"/>
                <p:cNvSpPr txBox="1"/>
                <p:nvPr/>
              </p:nvSpPr>
              <p:spPr>
                <a:xfrm>
                  <a:off x="2161891" y="2387649"/>
                  <a:ext cx="878726" cy="376488"/>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fontAlgn="base">
                    <a:spcBef>
                      <a:spcPct val="0"/>
                    </a:spcBef>
                    <a:spcAft>
                      <a:spcPct val="0"/>
                    </a:spcAft>
                    <a:defRPr/>
                  </a:pPr>
                  <a:r>
                    <a:rPr lang="en-US" b="1" dirty="0" err="1">
                      <a:solidFill>
                        <a:prstClr val="black"/>
                      </a:solidFill>
                    </a:rPr>
                    <a:t>Tungus</a:t>
                  </a:r>
                  <a:endParaRPr lang="en-GB" b="1" dirty="0">
                    <a:solidFill>
                      <a:prstClr val="black"/>
                    </a:solidFill>
                  </a:endParaRPr>
                </a:p>
              </p:txBody>
            </p:sp>
            <p:sp>
              <p:nvSpPr>
                <p:cNvPr id="80" name="TextBox 79"/>
                <p:cNvSpPr txBox="1"/>
                <p:nvPr/>
              </p:nvSpPr>
              <p:spPr>
                <a:xfrm>
                  <a:off x="2681515" y="2768649"/>
                  <a:ext cx="738012" cy="376488"/>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fontAlgn="base">
                    <a:spcBef>
                      <a:spcPct val="0"/>
                    </a:spcBef>
                    <a:spcAft>
                      <a:spcPct val="0"/>
                    </a:spcAft>
                    <a:defRPr/>
                  </a:pPr>
                  <a:r>
                    <a:rPr lang="en-US" b="1" dirty="0" err="1">
                      <a:solidFill>
                        <a:prstClr val="black"/>
                      </a:solidFill>
                    </a:rPr>
                    <a:t>Yulbo</a:t>
                  </a:r>
                  <a:endParaRPr lang="en-GB" b="1" dirty="0">
                    <a:solidFill>
                      <a:prstClr val="black"/>
                    </a:solidFill>
                  </a:endParaRPr>
                </a:p>
              </p:txBody>
            </p:sp>
            <p:sp>
              <p:nvSpPr>
                <p:cNvPr id="81" name="TextBox 80"/>
                <p:cNvSpPr txBox="1"/>
                <p:nvPr/>
              </p:nvSpPr>
              <p:spPr>
                <a:xfrm>
                  <a:off x="3468306" y="3161317"/>
                  <a:ext cx="693714" cy="376488"/>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fontAlgn="base">
                    <a:spcBef>
                      <a:spcPct val="0"/>
                    </a:spcBef>
                    <a:spcAft>
                      <a:spcPct val="0"/>
                    </a:spcAft>
                    <a:defRPr/>
                  </a:pPr>
                  <a:r>
                    <a:rPr lang="en-US" b="1" dirty="0" err="1">
                      <a:solidFill>
                        <a:prstClr val="black"/>
                      </a:solidFill>
                    </a:rPr>
                    <a:t>Bunji</a:t>
                  </a:r>
                  <a:endParaRPr lang="en-GB" b="1" dirty="0">
                    <a:solidFill>
                      <a:prstClr val="black"/>
                    </a:solidFill>
                  </a:endParaRPr>
                </a:p>
              </p:txBody>
            </p:sp>
            <p:sp>
              <p:nvSpPr>
                <p:cNvPr id="82" name="TextBox 81"/>
                <p:cNvSpPr txBox="1"/>
                <p:nvPr/>
              </p:nvSpPr>
              <p:spPr>
                <a:xfrm>
                  <a:off x="3830965" y="3572794"/>
                  <a:ext cx="1548122" cy="392394"/>
                </a:xfrm>
                <a:prstGeom prst="rect">
                  <a:avLst/>
                </a:prstGeom>
                <a:solidFill>
                  <a:srgbClr val="FFFF00"/>
                </a:solidFill>
              </p:spPr>
              <p:style>
                <a:lnRef idx="1">
                  <a:schemeClr val="accent2"/>
                </a:lnRef>
                <a:fillRef idx="2">
                  <a:schemeClr val="accent2"/>
                </a:fillRef>
                <a:effectRef idx="1">
                  <a:schemeClr val="accent2"/>
                </a:effectRef>
                <a:fontRef idx="minor">
                  <a:schemeClr val="dk1"/>
                </a:fontRef>
              </p:style>
              <p:txBody>
                <a:bodyPr wrap="none" rtlCol="0">
                  <a:spAutoFit/>
                </a:bodyPr>
                <a:lstStyle/>
                <a:p>
                  <a:pPr fontAlgn="base">
                    <a:spcBef>
                      <a:spcPct val="0"/>
                    </a:spcBef>
                    <a:spcAft>
                      <a:spcPct val="0"/>
                    </a:spcAft>
                    <a:defRPr/>
                  </a:pPr>
                  <a:r>
                    <a:rPr lang="en-US" b="1" dirty="0" err="1">
                      <a:solidFill>
                        <a:srgbClr val="0000FF"/>
                      </a:solidFill>
                    </a:rPr>
                    <a:t>Diamer</a:t>
                  </a:r>
                  <a:r>
                    <a:rPr lang="en-US" b="1" dirty="0">
                      <a:solidFill>
                        <a:srgbClr val="0000FF"/>
                      </a:solidFill>
                    </a:rPr>
                    <a:t> </a:t>
                  </a:r>
                  <a:r>
                    <a:rPr lang="en-US" b="1" dirty="0" err="1">
                      <a:solidFill>
                        <a:srgbClr val="0000FF"/>
                      </a:solidFill>
                    </a:rPr>
                    <a:t>Basha</a:t>
                  </a:r>
                  <a:endParaRPr lang="en-GB" b="1" dirty="0">
                    <a:solidFill>
                      <a:srgbClr val="0000FF"/>
                    </a:solidFill>
                  </a:endParaRPr>
                </a:p>
              </p:txBody>
            </p:sp>
            <p:sp>
              <p:nvSpPr>
                <p:cNvPr id="83" name="TextBox 82"/>
                <p:cNvSpPr txBox="1"/>
                <p:nvPr/>
              </p:nvSpPr>
              <p:spPr>
                <a:xfrm>
                  <a:off x="5614539" y="4304317"/>
                  <a:ext cx="828118" cy="376488"/>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fontAlgn="base">
                    <a:spcBef>
                      <a:spcPct val="0"/>
                    </a:spcBef>
                    <a:spcAft>
                      <a:spcPct val="0"/>
                    </a:spcAft>
                    <a:defRPr/>
                  </a:pPr>
                  <a:r>
                    <a:rPr lang="en-US" b="1" dirty="0" err="1">
                      <a:solidFill>
                        <a:prstClr val="black"/>
                      </a:solidFill>
                    </a:rPr>
                    <a:t>Pattan</a:t>
                  </a:r>
                  <a:endParaRPr lang="en-GB" b="1" dirty="0">
                    <a:solidFill>
                      <a:prstClr val="black"/>
                    </a:solidFill>
                  </a:endParaRPr>
                </a:p>
              </p:txBody>
            </p:sp>
            <p:sp>
              <p:nvSpPr>
                <p:cNvPr id="84" name="TextBox 83"/>
                <p:cNvSpPr txBox="1"/>
                <p:nvPr/>
              </p:nvSpPr>
              <p:spPr>
                <a:xfrm>
                  <a:off x="6092329" y="4685317"/>
                  <a:ext cx="864464" cy="376488"/>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fontAlgn="base">
                    <a:spcBef>
                      <a:spcPct val="0"/>
                    </a:spcBef>
                    <a:spcAft>
                      <a:spcPct val="0"/>
                    </a:spcAft>
                    <a:defRPr/>
                  </a:pPr>
                  <a:r>
                    <a:rPr lang="en-US" b="1" dirty="0" err="1">
                      <a:solidFill>
                        <a:prstClr val="black"/>
                      </a:solidFill>
                    </a:rPr>
                    <a:t>Thakot</a:t>
                  </a:r>
                  <a:endParaRPr lang="en-GB" b="1" dirty="0">
                    <a:solidFill>
                      <a:prstClr val="black"/>
                    </a:solidFill>
                  </a:endParaRPr>
                </a:p>
              </p:txBody>
            </p:sp>
            <p:sp>
              <p:nvSpPr>
                <p:cNvPr id="85" name="TextBox 84"/>
                <p:cNvSpPr txBox="1"/>
                <p:nvPr/>
              </p:nvSpPr>
              <p:spPr>
                <a:xfrm>
                  <a:off x="4875848" y="3923317"/>
                  <a:ext cx="675640" cy="376488"/>
                </a:xfrm>
                <a:prstGeom prst="rect">
                  <a:avLst/>
                </a:prstGeom>
                <a:solidFill>
                  <a:srgbClr val="FFFF00"/>
                </a:solidFill>
              </p:spPr>
              <p:style>
                <a:lnRef idx="1">
                  <a:schemeClr val="accent2"/>
                </a:lnRef>
                <a:fillRef idx="2">
                  <a:schemeClr val="accent2"/>
                </a:fillRef>
                <a:effectRef idx="1">
                  <a:schemeClr val="accent2"/>
                </a:effectRef>
                <a:fontRef idx="minor">
                  <a:schemeClr val="dk1"/>
                </a:fontRef>
              </p:style>
              <p:txBody>
                <a:bodyPr wrap="none" rtlCol="0">
                  <a:spAutoFit/>
                </a:bodyPr>
                <a:lstStyle/>
                <a:p>
                  <a:pPr fontAlgn="base">
                    <a:spcBef>
                      <a:spcPct val="0"/>
                    </a:spcBef>
                    <a:spcAft>
                      <a:spcPct val="0"/>
                    </a:spcAft>
                    <a:defRPr/>
                  </a:pPr>
                  <a:r>
                    <a:rPr lang="en-US" b="1" dirty="0" err="1">
                      <a:solidFill>
                        <a:srgbClr val="0000FF"/>
                      </a:solidFill>
                    </a:rPr>
                    <a:t>Dasu</a:t>
                  </a:r>
                  <a:endParaRPr lang="en-GB" b="1" dirty="0">
                    <a:solidFill>
                      <a:srgbClr val="0000FF"/>
                    </a:solidFill>
                  </a:endParaRPr>
                </a:p>
              </p:txBody>
            </p:sp>
            <p:sp>
              <p:nvSpPr>
                <p:cNvPr id="86" name="TextBox 85"/>
                <p:cNvSpPr txBox="1"/>
                <p:nvPr/>
              </p:nvSpPr>
              <p:spPr>
                <a:xfrm>
                  <a:off x="6279039" y="5071903"/>
                  <a:ext cx="1357168" cy="376488"/>
                </a:xfrm>
                <a:prstGeom prst="rect">
                  <a:avLst/>
                </a:prstGeom>
                <a:solidFill>
                  <a:srgbClr val="00B0F0"/>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fontAlgn="base">
                    <a:spcBef>
                      <a:spcPct val="0"/>
                    </a:spcBef>
                    <a:spcAft>
                      <a:spcPct val="0"/>
                    </a:spcAft>
                    <a:defRPr/>
                  </a:pPr>
                  <a:r>
                    <a:rPr lang="en-US" b="1" dirty="0" err="1">
                      <a:solidFill>
                        <a:srgbClr val="FFFF66"/>
                      </a:solidFill>
                    </a:rPr>
                    <a:t>Tarbela</a:t>
                  </a:r>
                  <a:r>
                    <a:rPr lang="en-US" b="1" dirty="0">
                      <a:solidFill>
                        <a:srgbClr val="FFFF66"/>
                      </a:solidFill>
                    </a:rPr>
                    <a:t>/GB</a:t>
                  </a:r>
                  <a:endParaRPr lang="en-GB" sz="2000" b="1" dirty="0">
                    <a:solidFill>
                      <a:srgbClr val="FFFF66"/>
                    </a:solidFill>
                    <a:effectLst>
                      <a:outerShdw blurRad="38100" dist="38100" dir="2700000" algn="tl">
                        <a:srgbClr val="000000">
                          <a:alpha val="43137"/>
                        </a:srgbClr>
                      </a:outerShdw>
                    </a:effectLst>
                  </a:endParaRPr>
                </a:p>
              </p:txBody>
            </p:sp>
            <p:sp>
              <p:nvSpPr>
                <p:cNvPr id="87" name="TextBox 86"/>
                <p:cNvSpPr txBox="1"/>
                <p:nvPr/>
              </p:nvSpPr>
              <p:spPr>
                <a:xfrm>
                  <a:off x="8132411" y="5792942"/>
                  <a:ext cx="1142541" cy="376488"/>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fontAlgn="base">
                    <a:spcBef>
                      <a:spcPct val="0"/>
                    </a:spcBef>
                    <a:spcAft>
                      <a:spcPct val="0"/>
                    </a:spcAft>
                    <a:defRPr/>
                  </a:pPr>
                  <a:r>
                    <a:rPr lang="en-US" b="1" dirty="0" err="1">
                      <a:solidFill>
                        <a:prstClr val="black"/>
                      </a:solidFill>
                    </a:rPr>
                    <a:t>Kalabagh</a:t>
                  </a:r>
                  <a:r>
                    <a:rPr lang="en-US" b="1" dirty="0">
                      <a:solidFill>
                        <a:prstClr val="black"/>
                      </a:solidFill>
                    </a:rPr>
                    <a:t> </a:t>
                  </a:r>
                  <a:endParaRPr lang="en-GB" b="1" dirty="0">
                    <a:solidFill>
                      <a:prstClr val="black"/>
                    </a:solidFill>
                  </a:endParaRPr>
                </a:p>
              </p:txBody>
            </p:sp>
            <p:sp>
              <p:nvSpPr>
                <p:cNvPr id="88" name="TextBox 87"/>
                <p:cNvSpPr txBox="1"/>
                <p:nvPr/>
              </p:nvSpPr>
              <p:spPr>
                <a:xfrm>
                  <a:off x="1447801" y="1611868"/>
                  <a:ext cx="914400" cy="37648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fontAlgn="base">
                    <a:spcBef>
                      <a:spcPct val="0"/>
                    </a:spcBef>
                    <a:spcAft>
                      <a:spcPct val="0"/>
                    </a:spcAft>
                    <a:defRPr/>
                  </a:pPr>
                  <a:r>
                    <a:rPr lang="en-US" b="1" dirty="0" err="1">
                      <a:solidFill>
                        <a:prstClr val="black"/>
                      </a:solidFill>
                    </a:rPr>
                    <a:t>Shyok</a:t>
                  </a:r>
                  <a:r>
                    <a:rPr lang="en-US" b="1" dirty="0">
                      <a:solidFill>
                        <a:prstClr val="black"/>
                      </a:solidFill>
                    </a:rPr>
                    <a:t> </a:t>
                  </a:r>
                </a:p>
              </p:txBody>
            </p:sp>
            <p:sp>
              <p:nvSpPr>
                <p:cNvPr id="89" name="TextBox 88"/>
                <p:cNvSpPr txBox="1"/>
                <p:nvPr/>
              </p:nvSpPr>
              <p:spPr>
                <a:xfrm>
                  <a:off x="2329542" y="1600200"/>
                  <a:ext cx="1143000" cy="392394"/>
                </a:xfrm>
                <a:prstGeom prst="rect">
                  <a:avLst/>
                </a:prstGeom>
                <a:noFill/>
              </p:spPr>
              <p:txBody>
                <a:bodyPr wrap="square" rtlCol="0">
                  <a:spAutoFit/>
                </a:bodyPr>
                <a:lstStyle/>
                <a:p>
                  <a:pPr fontAlgn="base">
                    <a:spcBef>
                      <a:spcPct val="0"/>
                    </a:spcBef>
                    <a:spcAft>
                      <a:spcPct val="0"/>
                    </a:spcAft>
                    <a:defRPr/>
                  </a:pPr>
                  <a:r>
                    <a:rPr lang="en-US" b="1" dirty="0">
                      <a:solidFill>
                        <a:srgbClr val="FFFF00"/>
                      </a:solidFill>
                      <a:latin typeface="Arial" panose="020B0604020202020204" pitchFamily="34" charset="0"/>
                      <a:cs typeface="Arial" panose="020B0604020202020204" pitchFamily="34" charset="0"/>
                    </a:rPr>
                    <a:t>640 MW</a:t>
                  </a:r>
                </a:p>
              </p:txBody>
            </p:sp>
            <p:sp>
              <p:nvSpPr>
                <p:cNvPr id="90" name="TextBox 89"/>
                <p:cNvSpPr txBox="1"/>
                <p:nvPr/>
              </p:nvSpPr>
              <p:spPr>
                <a:xfrm>
                  <a:off x="2557901" y="1993659"/>
                  <a:ext cx="1382110" cy="392394"/>
                </a:xfrm>
                <a:prstGeom prst="rect">
                  <a:avLst/>
                </a:prstGeom>
                <a:noFill/>
              </p:spPr>
              <p:txBody>
                <a:bodyPr wrap="square" rtlCol="0">
                  <a:spAutoFit/>
                </a:bodyPr>
                <a:lstStyle/>
                <a:p>
                  <a:pPr fontAlgn="base">
                    <a:spcBef>
                      <a:spcPct val="0"/>
                    </a:spcBef>
                    <a:spcAft>
                      <a:spcPct val="0"/>
                    </a:spcAft>
                    <a:defRPr/>
                  </a:pPr>
                  <a:r>
                    <a:rPr lang="en-US" b="1" dirty="0">
                      <a:solidFill>
                        <a:srgbClr val="FFFF00"/>
                      </a:solidFill>
                      <a:latin typeface="Arial" panose="020B0604020202020204" pitchFamily="34" charset="0"/>
                      <a:cs typeface="Arial" panose="020B0604020202020204" pitchFamily="34" charset="0"/>
                    </a:rPr>
                    <a:t>1,200 MW</a:t>
                  </a:r>
                </a:p>
              </p:txBody>
            </p:sp>
            <p:sp>
              <p:nvSpPr>
                <p:cNvPr id="91" name="TextBox 90"/>
                <p:cNvSpPr txBox="1"/>
                <p:nvPr/>
              </p:nvSpPr>
              <p:spPr>
                <a:xfrm>
                  <a:off x="3048001" y="2362200"/>
                  <a:ext cx="1324057" cy="392394"/>
                </a:xfrm>
                <a:prstGeom prst="rect">
                  <a:avLst/>
                </a:prstGeom>
                <a:noFill/>
              </p:spPr>
              <p:txBody>
                <a:bodyPr wrap="square" rtlCol="0">
                  <a:spAutoFit/>
                </a:bodyPr>
                <a:lstStyle/>
                <a:p>
                  <a:pPr fontAlgn="base">
                    <a:spcBef>
                      <a:spcPct val="0"/>
                    </a:spcBef>
                    <a:spcAft>
                      <a:spcPct val="0"/>
                    </a:spcAft>
                    <a:defRPr/>
                  </a:pPr>
                  <a:r>
                    <a:rPr lang="en-US" b="1" dirty="0">
                      <a:solidFill>
                        <a:srgbClr val="FFFF00"/>
                      </a:solidFill>
                      <a:latin typeface="Arial" panose="020B0604020202020204" pitchFamily="34" charset="0"/>
                      <a:cs typeface="Arial" panose="020B0604020202020204" pitchFamily="34" charset="0"/>
                    </a:rPr>
                    <a:t>2,200 MW</a:t>
                  </a:r>
                </a:p>
              </p:txBody>
            </p:sp>
            <p:sp>
              <p:nvSpPr>
                <p:cNvPr id="92" name="TextBox 91"/>
                <p:cNvSpPr txBox="1"/>
                <p:nvPr/>
              </p:nvSpPr>
              <p:spPr>
                <a:xfrm>
                  <a:off x="3360060" y="2743199"/>
                  <a:ext cx="1295400" cy="392394"/>
                </a:xfrm>
                <a:prstGeom prst="rect">
                  <a:avLst/>
                </a:prstGeom>
                <a:noFill/>
              </p:spPr>
              <p:txBody>
                <a:bodyPr wrap="square" rtlCol="0">
                  <a:spAutoFit/>
                </a:bodyPr>
                <a:lstStyle/>
                <a:p>
                  <a:pPr fontAlgn="base">
                    <a:spcBef>
                      <a:spcPct val="0"/>
                    </a:spcBef>
                    <a:spcAft>
                      <a:spcPct val="0"/>
                    </a:spcAft>
                    <a:defRPr/>
                  </a:pPr>
                  <a:r>
                    <a:rPr lang="en-US" b="1" dirty="0">
                      <a:solidFill>
                        <a:srgbClr val="FFFF00"/>
                      </a:solidFill>
                      <a:latin typeface="Arial" panose="020B0604020202020204" pitchFamily="34" charset="0"/>
                      <a:cs typeface="Arial" panose="020B0604020202020204" pitchFamily="34" charset="0"/>
                    </a:rPr>
                    <a:t>2,800 MW</a:t>
                  </a:r>
                </a:p>
              </p:txBody>
            </p:sp>
            <p:sp>
              <p:nvSpPr>
                <p:cNvPr id="93" name="TextBox 92"/>
                <p:cNvSpPr txBox="1"/>
                <p:nvPr/>
              </p:nvSpPr>
              <p:spPr>
                <a:xfrm>
                  <a:off x="4114800" y="3124200"/>
                  <a:ext cx="1440487" cy="392394"/>
                </a:xfrm>
                <a:prstGeom prst="rect">
                  <a:avLst/>
                </a:prstGeom>
                <a:noFill/>
              </p:spPr>
              <p:txBody>
                <a:bodyPr wrap="square" rtlCol="0">
                  <a:spAutoFit/>
                </a:bodyPr>
                <a:lstStyle/>
                <a:p>
                  <a:pPr fontAlgn="base">
                    <a:spcBef>
                      <a:spcPct val="0"/>
                    </a:spcBef>
                    <a:spcAft>
                      <a:spcPct val="0"/>
                    </a:spcAft>
                    <a:defRPr/>
                  </a:pPr>
                  <a:r>
                    <a:rPr lang="en-US" b="1" dirty="0">
                      <a:solidFill>
                        <a:srgbClr val="FFFF00"/>
                      </a:solidFill>
                      <a:latin typeface="Arial" panose="020B0604020202020204" pitchFamily="34" charset="0"/>
                      <a:cs typeface="Arial" panose="020B0604020202020204" pitchFamily="34" charset="0"/>
                    </a:rPr>
                    <a:t>7,100 MW</a:t>
                  </a:r>
                </a:p>
              </p:txBody>
            </p:sp>
            <p:sp>
              <p:nvSpPr>
                <p:cNvPr id="94" name="TextBox 93"/>
                <p:cNvSpPr txBox="1"/>
                <p:nvPr/>
              </p:nvSpPr>
              <p:spPr>
                <a:xfrm>
                  <a:off x="5342528" y="3505200"/>
                  <a:ext cx="1310467" cy="392394"/>
                </a:xfrm>
                <a:prstGeom prst="rect">
                  <a:avLst/>
                </a:prstGeom>
                <a:noFill/>
              </p:spPr>
              <p:txBody>
                <a:bodyPr wrap="square" rtlCol="0">
                  <a:spAutoFit/>
                </a:bodyPr>
                <a:lstStyle/>
                <a:p>
                  <a:pPr fontAlgn="base">
                    <a:spcBef>
                      <a:spcPct val="0"/>
                    </a:spcBef>
                    <a:spcAft>
                      <a:spcPct val="0"/>
                    </a:spcAft>
                    <a:defRPr/>
                  </a:pPr>
                  <a:r>
                    <a:rPr lang="en-US" b="1" dirty="0">
                      <a:solidFill>
                        <a:srgbClr val="FFFF00"/>
                      </a:solidFill>
                      <a:latin typeface="Arial" panose="020B0604020202020204" pitchFamily="34" charset="0"/>
                      <a:cs typeface="Arial" panose="020B0604020202020204" pitchFamily="34" charset="0"/>
                    </a:rPr>
                    <a:t>4,500 MW</a:t>
                  </a:r>
                </a:p>
              </p:txBody>
            </p:sp>
            <p:sp>
              <p:nvSpPr>
                <p:cNvPr id="95" name="TextBox 94"/>
                <p:cNvSpPr txBox="1"/>
                <p:nvPr/>
              </p:nvSpPr>
              <p:spPr>
                <a:xfrm>
                  <a:off x="5527569" y="3886199"/>
                  <a:ext cx="1462725" cy="392394"/>
                </a:xfrm>
                <a:prstGeom prst="rect">
                  <a:avLst/>
                </a:prstGeom>
                <a:noFill/>
              </p:spPr>
              <p:txBody>
                <a:bodyPr wrap="square" rtlCol="0">
                  <a:spAutoFit/>
                </a:bodyPr>
                <a:lstStyle/>
                <a:p>
                  <a:pPr fontAlgn="base">
                    <a:spcBef>
                      <a:spcPct val="0"/>
                    </a:spcBef>
                    <a:spcAft>
                      <a:spcPct val="0"/>
                    </a:spcAft>
                    <a:defRPr/>
                  </a:pPr>
                  <a:r>
                    <a:rPr lang="en-US" b="1" dirty="0">
                      <a:solidFill>
                        <a:srgbClr val="FFFF00"/>
                      </a:solidFill>
                      <a:latin typeface="Arial" panose="020B0604020202020204" pitchFamily="34" charset="0"/>
                      <a:cs typeface="Arial" panose="020B0604020202020204" pitchFamily="34" charset="0"/>
                    </a:rPr>
                    <a:t>4,320 MW</a:t>
                  </a:r>
                </a:p>
              </p:txBody>
            </p:sp>
            <p:sp>
              <p:nvSpPr>
                <p:cNvPr id="96" name="TextBox 95"/>
                <p:cNvSpPr txBox="1"/>
                <p:nvPr/>
              </p:nvSpPr>
              <p:spPr>
                <a:xfrm>
                  <a:off x="6380694" y="4267200"/>
                  <a:ext cx="1295400" cy="392394"/>
                </a:xfrm>
                <a:prstGeom prst="rect">
                  <a:avLst/>
                </a:prstGeom>
                <a:noFill/>
              </p:spPr>
              <p:txBody>
                <a:bodyPr wrap="square" rtlCol="0">
                  <a:spAutoFit/>
                </a:bodyPr>
                <a:lstStyle/>
                <a:p>
                  <a:pPr fontAlgn="base">
                    <a:spcBef>
                      <a:spcPct val="0"/>
                    </a:spcBef>
                    <a:spcAft>
                      <a:spcPct val="0"/>
                    </a:spcAft>
                    <a:defRPr/>
                  </a:pPr>
                  <a:r>
                    <a:rPr lang="en-US" b="1" dirty="0">
                      <a:solidFill>
                        <a:srgbClr val="FFFF00"/>
                      </a:solidFill>
                      <a:latin typeface="Arial" panose="020B0604020202020204" pitchFamily="34" charset="0"/>
                      <a:cs typeface="Arial" panose="020B0604020202020204" pitchFamily="34" charset="0"/>
                    </a:rPr>
                    <a:t>2,400 MW</a:t>
                  </a:r>
                </a:p>
              </p:txBody>
            </p:sp>
            <p:sp>
              <p:nvSpPr>
                <p:cNvPr id="97" name="TextBox 96"/>
                <p:cNvSpPr txBox="1"/>
                <p:nvPr/>
              </p:nvSpPr>
              <p:spPr>
                <a:xfrm>
                  <a:off x="6914093" y="4648201"/>
                  <a:ext cx="1524001" cy="392394"/>
                </a:xfrm>
                <a:prstGeom prst="rect">
                  <a:avLst/>
                </a:prstGeom>
                <a:noFill/>
              </p:spPr>
              <p:txBody>
                <a:bodyPr wrap="square" rtlCol="0">
                  <a:spAutoFit/>
                </a:bodyPr>
                <a:lstStyle/>
                <a:p>
                  <a:pPr fontAlgn="base">
                    <a:spcBef>
                      <a:spcPct val="0"/>
                    </a:spcBef>
                    <a:spcAft>
                      <a:spcPct val="0"/>
                    </a:spcAft>
                    <a:defRPr/>
                  </a:pPr>
                  <a:r>
                    <a:rPr lang="en-US" b="1" dirty="0">
                      <a:solidFill>
                        <a:srgbClr val="FFFF00"/>
                      </a:solidFill>
                      <a:latin typeface="Arial" panose="020B0604020202020204" pitchFamily="34" charset="0"/>
                      <a:cs typeface="Arial" panose="020B0604020202020204" pitchFamily="34" charset="0"/>
                    </a:rPr>
                    <a:t>4,866 MW</a:t>
                  </a:r>
                </a:p>
              </p:txBody>
            </p:sp>
            <p:sp>
              <p:nvSpPr>
                <p:cNvPr id="98" name="TextBox 97"/>
                <p:cNvSpPr txBox="1"/>
                <p:nvPr/>
              </p:nvSpPr>
              <p:spPr>
                <a:xfrm>
                  <a:off x="7599894" y="5029200"/>
                  <a:ext cx="1524001" cy="392394"/>
                </a:xfrm>
                <a:prstGeom prst="rect">
                  <a:avLst/>
                </a:prstGeom>
                <a:noFill/>
              </p:spPr>
              <p:txBody>
                <a:bodyPr wrap="square" rtlCol="0">
                  <a:spAutoFit/>
                </a:bodyPr>
                <a:lstStyle/>
                <a:p>
                  <a:pPr fontAlgn="base">
                    <a:spcBef>
                      <a:spcPct val="0"/>
                    </a:spcBef>
                    <a:spcAft>
                      <a:spcPct val="0"/>
                    </a:spcAft>
                    <a:defRPr/>
                  </a:pPr>
                  <a:r>
                    <a:rPr lang="en-US" b="1" dirty="0">
                      <a:solidFill>
                        <a:srgbClr val="FFFF00"/>
                      </a:solidFill>
                      <a:latin typeface="Arial" panose="020B0604020202020204" pitchFamily="34" charset="0"/>
                      <a:cs typeface="Arial" panose="020B0604020202020204" pitchFamily="34" charset="0"/>
                    </a:rPr>
                    <a:t>7,748 MW</a:t>
                  </a:r>
                </a:p>
              </p:txBody>
            </p:sp>
            <p:sp>
              <p:nvSpPr>
                <p:cNvPr id="99" name="TextBox 98"/>
                <p:cNvSpPr txBox="1"/>
                <p:nvPr/>
              </p:nvSpPr>
              <p:spPr>
                <a:xfrm>
                  <a:off x="9235117" y="5778916"/>
                  <a:ext cx="1327932" cy="392394"/>
                </a:xfrm>
                <a:prstGeom prst="rect">
                  <a:avLst/>
                </a:prstGeom>
                <a:noFill/>
              </p:spPr>
              <p:txBody>
                <a:bodyPr wrap="square" rtlCol="0">
                  <a:spAutoFit/>
                </a:bodyPr>
                <a:lstStyle/>
                <a:p>
                  <a:pPr fontAlgn="base">
                    <a:spcBef>
                      <a:spcPct val="0"/>
                    </a:spcBef>
                    <a:spcAft>
                      <a:spcPct val="0"/>
                    </a:spcAft>
                    <a:defRPr/>
                  </a:pPr>
                  <a:r>
                    <a:rPr lang="en-US" b="1" dirty="0">
                      <a:solidFill>
                        <a:srgbClr val="FFFF00"/>
                      </a:solidFill>
                      <a:latin typeface="Arial" panose="020B0604020202020204" pitchFamily="34" charset="0"/>
                      <a:cs typeface="Arial" panose="020B0604020202020204" pitchFamily="34" charset="0"/>
                    </a:rPr>
                    <a:t>3,600 MW</a:t>
                  </a:r>
                </a:p>
              </p:txBody>
            </p:sp>
            <p:sp>
              <p:nvSpPr>
                <p:cNvPr id="51" name="TextBox 50"/>
                <p:cNvSpPr txBox="1"/>
                <p:nvPr/>
              </p:nvSpPr>
              <p:spPr>
                <a:xfrm>
                  <a:off x="8703682" y="6162395"/>
                  <a:ext cx="821876" cy="376488"/>
                </a:xfrm>
                <a:prstGeom prst="rect">
                  <a:avLst/>
                </a:prstGeom>
                <a:solidFill>
                  <a:srgbClr val="00B0F0"/>
                </a:solidFill>
              </p:spPr>
              <p:style>
                <a:lnRef idx="1">
                  <a:schemeClr val="accent2"/>
                </a:lnRef>
                <a:fillRef idx="2">
                  <a:schemeClr val="accent2"/>
                </a:fillRef>
                <a:effectRef idx="1">
                  <a:schemeClr val="accent2"/>
                </a:effectRef>
                <a:fontRef idx="minor">
                  <a:schemeClr val="dk1"/>
                </a:fontRef>
              </p:style>
              <p:txBody>
                <a:bodyPr wrap="square" rtlCol="0">
                  <a:spAutoFit/>
                </a:bodyPr>
                <a:lstStyle>
                  <a:defPPr>
                    <a:defRPr lang="en-US"/>
                  </a:defPPr>
                  <a:lvl1pPr fontAlgn="base">
                    <a:spcBef>
                      <a:spcPct val="0"/>
                    </a:spcBef>
                    <a:spcAft>
                      <a:spcPct val="0"/>
                    </a:spcAft>
                    <a:defRPr b="1">
                      <a:solidFill>
                        <a:srgbClr val="FFFF66"/>
                      </a:solidFill>
                    </a:defRPr>
                  </a:lvl1pPr>
                </a:lstStyle>
                <a:p>
                  <a:pPr>
                    <a:defRPr/>
                  </a:pPr>
                  <a:r>
                    <a:rPr lang="en-US" dirty="0"/>
                    <a:t>Jinnah</a:t>
                  </a:r>
                  <a:endParaRPr lang="en-GB" dirty="0"/>
                </a:p>
              </p:txBody>
            </p:sp>
            <p:sp>
              <p:nvSpPr>
                <p:cNvPr id="52" name="TextBox 51"/>
                <p:cNvSpPr txBox="1"/>
                <p:nvPr/>
              </p:nvSpPr>
              <p:spPr>
                <a:xfrm>
                  <a:off x="7488175" y="5430847"/>
                  <a:ext cx="839949" cy="376488"/>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fontAlgn="base">
                    <a:spcBef>
                      <a:spcPct val="0"/>
                    </a:spcBef>
                    <a:spcAft>
                      <a:spcPct val="0"/>
                    </a:spcAft>
                    <a:defRPr/>
                  </a:pPr>
                  <a:r>
                    <a:rPr lang="en-US" b="1" dirty="0" err="1">
                      <a:solidFill>
                        <a:prstClr val="black"/>
                      </a:solidFill>
                    </a:rPr>
                    <a:t>Akhori</a:t>
                  </a:r>
                  <a:endParaRPr lang="en-GB" b="1" dirty="0">
                    <a:solidFill>
                      <a:prstClr val="black"/>
                    </a:solidFill>
                  </a:endParaRPr>
                </a:p>
              </p:txBody>
            </p:sp>
            <p:sp>
              <p:nvSpPr>
                <p:cNvPr id="53" name="TextBox 52"/>
                <p:cNvSpPr txBox="1"/>
                <p:nvPr/>
              </p:nvSpPr>
              <p:spPr>
                <a:xfrm>
                  <a:off x="8308016" y="5417760"/>
                  <a:ext cx="1524001" cy="392394"/>
                </a:xfrm>
                <a:prstGeom prst="rect">
                  <a:avLst/>
                </a:prstGeom>
                <a:noFill/>
              </p:spPr>
              <p:txBody>
                <a:bodyPr wrap="square" rtlCol="0">
                  <a:spAutoFit/>
                </a:bodyPr>
                <a:lstStyle/>
                <a:p>
                  <a:pPr fontAlgn="base">
                    <a:spcBef>
                      <a:spcPct val="0"/>
                    </a:spcBef>
                    <a:spcAft>
                      <a:spcPct val="0"/>
                    </a:spcAft>
                    <a:defRPr/>
                  </a:pPr>
                  <a:r>
                    <a:rPr lang="en-US" b="1" dirty="0">
                      <a:solidFill>
                        <a:srgbClr val="FFFF00"/>
                      </a:solidFill>
                      <a:latin typeface="Arial" panose="020B0604020202020204" pitchFamily="34" charset="0"/>
                      <a:cs typeface="Arial" panose="020B0604020202020204" pitchFamily="34" charset="0"/>
                    </a:rPr>
                    <a:t>600 MW</a:t>
                  </a:r>
                </a:p>
              </p:txBody>
            </p:sp>
            <p:sp>
              <p:nvSpPr>
                <p:cNvPr id="55" name="TextBox 54"/>
                <p:cNvSpPr txBox="1"/>
                <p:nvPr/>
              </p:nvSpPr>
              <p:spPr>
                <a:xfrm>
                  <a:off x="9487568" y="6169024"/>
                  <a:ext cx="1327932" cy="392394"/>
                </a:xfrm>
                <a:prstGeom prst="rect">
                  <a:avLst/>
                </a:prstGeom>
                <a:noFill/>
              </p:spPr>
              <p:txBody>
                <a:bodyPr wrap="square" rtlCol="0">
                  <a:spAutoFit/>
                </a:bodyPr>
                <a:lstStyle/>
                <a:p>
                  <a:pPr fontAlgn="base">
                    <a:spcBef>
                      <a:spcPct val="0"/>
                    </a:spcBef>
                    <a:spcAft>
                      <a:spcPct val="0"/>
                    </a:spcAft>
                    <a:defRPr/>
                  </a:pPr>
                  <a:r>
                    <a:rPr lang="en-US" b="1" dirty="0">
                      <a:solidFill>
                        <a:srgbClr val="FFFF00"/>
                      </a:solidFill>
                      <a:latin typeface="Arial" panose="020B0604020202020204" pitchFamily="34" charset="0"/>
                      <a:cs typeface="Arial" panose="020B0604020202020204" pitchFamily="34" charset="0"/>
                    </a:rPr>
                    <a:t>96 MW</a:t>
                  </a:r>
                </a:p>
              </p:txBody>
            </p:sp>
            <p:sp>
              <p:nvSpPr>
                <p:cNvPr id="56" name="TextBox 55"/>
                <p:cNvSpPr txBox="1"/>
                <p:nvPr/>
              </p:nvSpPr>
              <p:spPr>
                <a:xfrm>
                  <a:off x="9172314" y="6530585"/>
                  <a:ext cx="1086413" cy="376488"/>
                </a:xfrm>
                <a:prstGeom prst="rect">
                  <a:avLst/>
                </a:prstGeom>
                <a:solidFill>
                  <a:srgbClr val="00B0F0"/>
                </a:solidFill>
              </p:spPr>
              <p:style>
                <a:lnRef idx="1">
                  <a:schemeClr val="accent2"/>
                </a:lnRef>
                <a:fillRef idx="2">
                  <a:schemeClr val="accent2"/>
                </a:fillRef>
                <a:effectRef idx="1">
                  <a:schemeClr val="accent2"/>
                </a:effectRef>
                <a:fontRef idx="minor">
                  <a:schemeClr val="dk1"/>
                </a:fontRef>
              </p:style>
              <p:txBody>
                <a:bodyPr wrap="square" rtlCol="0">
                  <a:spAutoFit/>
                </a:bodyPr>
                <a:lstStyle>
                  <a:defPPr>
                    <a:defRPr lang="en-US"/>
                  </a:defPPr>
                  <a:lvl1pPr fontAlgn="base">
                    <a:spcBef>
                      <a:spcPct val="0"/>
                    </a:spcBef>
                    <a:spcAft>
                      <a:spcPct val="0"/>
                    </a:spcAft>
                    <a:defRPr b="1">
                      <a:solidFill>
                        <a:srgbClr val="FFFF66"/>
                      </a:solidFill>
                    </a:defRPr>
                  </a:lvl1pPr>
                </a:lstStyle>
                <a:p>
                  <a:pPr>
                    <a:defRPr/>
                  </a:pPr>
                  <a:r>
                    <a:rPr lang="en-US" dirty="0" err="1"/>
                    <a:t>Chashma</a:t>
                  </a:r>
                  <a:endParaRPr lang="en-GB" dirty="0"/>
                </a:p>
              </p:txBody>
            </p:sp>
            <p:sp>
              <p:nvSpPr>
                <p:cNvPr id="57" name="TextBox 56"/>
                <p:cNvSpPr txBox="1"/>
                <p:nvPr/>
              </p:nvSpPr>
              <p:spPr>
                <a:xfrm>
                  <a:off x="10238620" y="6525092"/>
                  <a:ext cx="1327932" cy="392394"/>
                </a:xfrm>
                <a:prstGeom prst="rect">
                  <a:avLst/>
                </a:prstGeom>
                <a:noFill/>
              </p:spPr>
              <p:txBody>
                <a:bodyPr wrap="square" rtlCol="0">
                  <a:spAutoFit/>
                </a:bodyPr>
                <a:lstStyle/>
                <a:p>
                  <a:pPr fontAlgn="base">
                    <a:spcBef>
                      <a:spcPct val="0"/>
                    </a:spcBef>
                    <a:spcAft>
                      <a:spcPct val="0"/>
                    </a:spcAft>
                    <a:defRPr/>
                  </a:pPr>
                  <a:r>
                    <a:rPr lang="en-US" b="1" dirty="0">
                      <a:solidFill>
                        <a:srgbClr val="FFFF00"/>
                      </a:solidFill>
                      <a:latin typeface="Arial" panose="020B0604020202020204" pitchFamily="34" charset="0"/>
                      <a:cs typeface="Arial" panose="020B0604020202020204" pitchFamily="34" charset="0"/>
                    </a:rPr>
                    <a:t>184 MW</a:t>
                  </a:r>
                </a:p>
              </p:txBody>
            </p:sp>
            <p:sp>
              <p:nvSpPr>
                <p:cNvPr id="58" name="TextBox 57"/>
                <p:cNvSpPr txBox="1"/>
                <p:nvPr/>
              </p:nvSpPr>
              <p:spPr>
                <a:xfrm>
                  <a:off x="9749194" y="6900095"/>
                  <a:ext cx="868079" cy="376488"/>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fontAlgn="base">
                    <a:spcBef>
                      <a:spcPct val="0"/>
                    </a:spcBef>
                    <a:spcAft>
                      <a:spcPct val="0"/>
                    </a:spcAft>
                    <a:defRPr/>
                  </a:pPr>
                  <a:r>
                    <a:rPr lang="en-US" b="1" dirty="0" err="1">
                      <a:solidFill>
                        <a:prstClr val="black"/>
                      </a:solidFill>
                    </a:rPr>
                    <a:t>Taunsa</a:t>
                  </a:r>
                  <a:endParaRPr lang="en-GB" b="1" dirty="0">
                    <a:solidFill>
                      <a:prstClr val="black"/>
                    </a:solidFill>
                  </a:endParaRPr>
                </a:p>
              </p:txBody>
            </p:sp>
            <p:sp>
              <p:nvSpPr>
                <p:cNvPr id="59" name="TextBox 58"/>
                <p:cNvSpPr txBox="1"/>
                <p:nvPr/>
              </p:nvSpPr>
              <p:spPr>
                <a:xfrm>
                  <a:off x="10614724" y="6907073"/>
                  <a:ext cx="1327932" cy="392394"/>
                </a:xfrm>
                <a:prstGeom prst="rect">
                  <a:avLst/>
                </a:prstGeom>
                <a:noFill/>
              </p:spPr>
              <p:txBody>
                <a:bodyPr wrap="square" rtlCol="0">
                  <a:spAutoFit/>
                </a:bodyPr>
                <a:lstStyle/>
                <a:p>
                  <a:pPr fontAlgn="base">
                    <a:spcBef>
                      <a:spcPct val="0"/>
                    </a:spcBef>
                    <a:spcAft>
                      <a:spcPct val="0"/>
                    </a:spcAft>
                    <a:defRPr/>
                  </a:pPr>
                  <a:r>
                    <a:rPr lang="en-US" b="1" dirty="0">
                      <a:solidFill>
                        <a:srgbClr val="FFFF00"/>
                      </a:solidFill>
                      <a:latin typeface="Arial" panose="020B0604020202020204" pitchFamily="34" charset="0"/>
                      <a:cs typeface="Arial" panose="020B0604020202020204" pitchFamily="34" charset="0"/>
                    </a:rPr>
                    <a:t>135 MW</a:t>
                  </a:r>
                </a:p>
              </p:txBody>
            </p:sp>
          </p:grpSp>
          <p:sp>
            <p:nvSpPr>
              <p:cNvPr id="73" name="TextBox 72"/>
              <p:cNvSpPr txBox="1"/>
              <p:nvPr/>
            </p:nvSpPr>
            <p:spPr>
              <a:xfrm>
                <a:off x="337459" y="1600200"/>
                <a:ext cx="1041246" cy="359694"/>
              </a:xfrm>
              <a:prstGeom prst="rect">
                <a:avLst/>
              </a:prstGeom>
              <a:noFill/>
            </p:spPr>
            <p:txBody>
              <a:bodyPr wrap="square" rtlCol="0">
                <a:spAutoFit/>
              </a:bodyPr>
              <a:lstStyle/>
              <a:p>
                <a:pPr fontAlgn="base">
                  <a:spcBef>
                    <a:spcPct val="0"/>
                  </a:spcBef>
                  <a:spcAft>
                    <a:spcPct val="0"/>
                  </a:spcAft>
                  <a:defRPr/>
                </a:pPr>
                <a:r>
                  <a:rPr lang="en-US" sz="1600" b="1" dirty="0">
                    <a:solidFill>
                      <a:srgbClr val="FFFF00"/>
                    </a:solidFill>
                    <a:latin typeface="Arial" panose="020B0604020202020204" pitchFamily="34" charset="0"/>
                    <a:cs typeface="Arial" panose="020B0604020202020204" pitchFamily="34" charset="0"/>
                  </a:rPr>
                  <a:t>5.5 MAF</a:t>
                </a:r>
              </a:p>
            </p:txBody>
          </p:sp>
          <p:sp>
            <p:nvSpPr>
              <p:cNvPr id="74" name="TextBox 73"/>
              <p:cNvSpPr txBox="1"/>
              <p:nvPr/>
            </p:nvSpPr>
            <p:spPr>
              <a:xfrm>
                <a:off x="358187" y="1993309"/>
                <a:ext cx="1230396" cy="359694"/>
              </a:xfrm>
              <a:prstGeom prst="rect">
                <a:avLst/>
              </a:prstGeom>
              <a:noFill/>
            </p:spPr>
            <p:txBody>
              <a:bodyPr wrap="square" rtlCol="0">
                <a:spAutoFit/>
              </a:bodyPr>
              <a:lstStyle/>
              <a:p>
                <a:pPr fontAlgn="base">
                  <a:spcBef>
                    <a:spcPct val="0"/>
                  </a:spcBef>
                  <a:spcAft>
                    <a:spcPct val="0"/>
                  </a:spcAft>
                  <a:defRPr/>
                </a:pPr>
                <a:r>
                  <a:rPr lang="en-US" sz="1600" b="1" dirty="0">
                    <a:solidFill>
                      <a:srgbClr val="FFFF00"/>
                    </a:solidFill>
                    <a:latin typeface="Arial" panose="020B0604020202020204" pitchFamily="34" charset="0"/>
                    <a:cs typeface="Arial" panose="020B0604020202020204" pitchFamily="34" charset="0"/>
                  </a:rPr>
                  <a:t>3.0 MAF</a:t>
                </a:r>
              </a:p>
            </p:txBody>
          </p:sp>
          <p:sp>
            <p:nvSpPr>
              <p:cNvPr id="75" name="TextBox 74"/>
              <p:cNvSpPr txBox="1"/>
              <p:nvPr/>
            </p:nvSpPr>
            <p:spPr>
              <a:xfrm>
                <a:off x="2513394" y="3596431"/>
                <a:ext cx="1051690" cy="359694"/>
              </a:xfrm>
              <a:prstGeom prst="rect">
                <a:avLst/>
              </a:prstGeom>
              <a:noFill/>
            </p:spPr>
            <p:txBody>
              <a:bodyPr wrap="square" rtlCol="0">
                <a:spAutoFit/>
              </a:bodyPr>
              <a:lstStyle/>
              <a:p>
                <a:pPr fontAlgn="base">
                  <a:spcBef>
                    <a:spcPct val="0"/>
                  </a:spcBef>
                  <a:spcAft>
                    <a:spcPct val="0"/>
                  </a:spcAft>
                  <a:defRPr/>
                </a:pPr>
                <a:r>
                  <a:rPr lang="en-US" sz="1600" b="1" dirty="0">
                    <a:solidFill>
                      <a:srgbClr val="FFFF00"/>
                    </a:solidFill>
                    <a:latin typeface="Arial" panose="020B0604020202020204" pitchFamily="34" charset="0"/>
                    <a:cs typeface="Arial" panose="020B0604020202020204" pitchFamily="34" charset="0"/>
                  </a:rPr>
                  <a:t>6.4 MAF</a:t>
                </a:r>
              </a:p>
            </p:txBody>
          </p:sp>
          <p:sp>
            <p:nvSpPr>
              <p:cNvPr id="76" name="TextBox 75"/>
              <p:cNvSpPr txBox="1"/>
              <p:nvPr/>
            </p:nvSpPr>
            <p:spPr>
              <a:xfrm>
                <a:off x="6400800" y="5452646"/>
                <a:ext cx="1073907" cy="359694"/>
              </a:xfrm>
              <a:prstGeom prst="rect">
                <a:avLst/>
              </a:prstGeom>
              <a:noFill/>
            </p:spPr>
            <p:txBody>
              <a:bodyPr wrap="square" rtlCol="0">
                <a:spAutoFit/>
              </a:bodyPr>
              <a:lstStyle/>
              <a:p>
                <a:pPr fontAlgn="base">
                  <a:spcBef>
                    <a:spcPct val="0"/>
                  </a:spcBef>
                  <a:spcAft>
                    <a:spcPct val="0"/>
                  </a:spcAft>
                  <a:defRPr/>
                </a:pPr>
                <a:r>
                  <a:rPr lang="en-US" sz="1600" b="1" dirty="0">
                    <a:solidFill>
                      <a:srgbClr val="FFFF00"/>
                    </a:solidFill>
                    <a:latin typeface="Arial" panose="020B0604020202020204" pitchFamily="34" charset="0"/>
                    <a:cs typeface="Arial" panose="020B0604020202020204" pitchFamily="34" charset="0"/>
                  </a:rPr>
                  <a:t>6.0 MAF</a:t>
                </a:r>
              </a:p>
            </p:txBody>
          </p:sp>
          <p:sp>
            <p:nvSpPr>
              <p:cNvPr id="54" name="TextBox 53"/>
              <p:cNvSpPr txBox="1"/>
              <p:nvPr/>
            </p:nvSpPr>
            <p:spPr>
              <a:xfrm>
                <a:off x="7062940" y="5824712"/>
                <a:ext cx="1073907" cy="359694"/>
              </a:xfrm>
              <a:prstGeom prst="rect">
                <a:avLst/>
              </a:prstGeom>
              <a:noFill/>
            </p:spPr>
            <p:txBody>
              <a:bodyPr wrap="square" rtlCol="0">
                <a:spAutoFit/>
              </a:bodyPr>
              <a:lstStyle/>
              <a:p>
                <a:pPr fontAlgn="base">
                  <a:spcBef>
                    <a:spcPct val="0"/>
                  </a:spcBef>
                  <a:spcAft>
                    <a:spcPct val="0"/>
                  </a:spcAft>
                  <a:defRPr/>
                </a:pPr>
                <a:r>
                  <a:rPr lang="en-US" sz="1600" b="1" dirty="0">
                    <a:solidFill>
                      <a:srgbClr val="FFFF00"/>
                    </a:solidFill>
                    <a:latin typeface="Arial" panose="020B0604020202020204" pitchFamily="34" charset="0"/>
                    <a:cs typeface="Arial" panose="020B0604020202020204" pitchFamily="34" charset="0"/>
                  </a:rPr>
                  <a:t>6.0 MAF</a:t>
                </a:r>
              </a:p>
            </p:txBody>
          </p:sp>
          <p:sp>
            <p:nvSpPr>
              <p:cNvPr id="130" name="TextBox 129">
                <a:extLst>
                  <a:ext uri="{FF2B5EF4-FFF2-40B4-BE49-F238E27FC236}">
                    <a16:creationId xmlns="" xmlns:a16="http://schemas.microsoft.com/office/drawing/2014/main" id="{17D9A09B-28CB-43E0-A060-1B43F965C11A}"/>
                  </a:ext>
                </a:extLst>
              </p:cNvPr>
              <p:cNvSpPr txBox="1"/>
              <p:nvPr/>
            </p:nvSpPr>
            <p:spPr>
              <a:xfrm>
                <a:off x="5051203" y="5112899"/>
                <a:ext cx="1326042" cy="359694"/>
              </a:xfrm>
              <a:prstGeom prst="rect">
                <a:avLst/>
              </a:prstGeom>
              <a:noFill/>
            </p:spPr>
            <p:txBody>
              <a:bodyPr wrap="square" rtlCol="0">
                <a:spAutoFit/>
              </a:bodyPr>
              <a:lstStyle/>
              <a:p>
                <a:pPr fontAlgn="base">
                  <a:spcBef>
                    <a:spcPct val="0"/>
                  </a:spcBef>
                  <a:spcAft>
                    <a:spcPct val="0"/>
                  </a:spcAft>
                  <a:defRPr/>
                </a:pPr>
                <a:r>
                  <a:rPr lang="en-US" sz="1600" b="1" dirty="0">
                    <a:solidFill>
                      <a:srgbClr val="FFFF00"/>
                    </a:solidFill>
                    <a:latin typeface="Arial" panose="020B0604020202020204" pitchFamily="34" charset="0"/>
                    <a:cs typeface="Arial" panose="020B0604020202020204" pitchFamily="34" charset="0"/>
                  </a:rPr>
                  <a:t>6.05 MAF</a:t>
                </a:r>
              </a:p>
            </p:txBody>
          </p:sp>
          <p:sp>
            <p:nvSpPr>
              <p:cNvPr id="131" name="TextBox 130">
                <a:extLst>
                  <a:ext uri="{FF2B5EF4-FFF2-40B4-BE49-F238E27FC236}">
                    <a16:creationId xmlns="" xmlns:a16="http://schemas.microsoft.com/office/drawing/2014/main" id="{96933036-9251-423D-AFDD-E970360F2178}"/>
                  </a:ext>
                </a:extLst>
              </p:cNvPr>
              <p:cNvSpPr txBox="1"/>
              <p:nvPr/>
            </p:nvSpPr>
            <p:spPr>
              <a:xfrm>
                <a:off x="7999649" y="6590876"/>
                <a:ext cx="1217780" cy="359694"/>
              </a:xfrm>
              <a:prstGeom prst="rect">
                <a:avLst/>
              </a:prstGeom>
              <a:noFill/>
            </p:spPr>
            <p:txBody>
              <a:bodyPr wrap="square" rtlCol="0">
                <a:spAutoFit/>
              </a:bodyPr>
              <a:lstStyle/>
              <a:p>
                <a:pPr fontAlgn="base">
                  <a:spcBef>
                    <a:spcPct val="0"/>
                  </a:spcBef>
                  <a:spcAft>
                    <a:spcPct val="0"/>
                  </a:spcAft>
                  <a:defRPr/>
                </a:pPr>
                <a:r>
                  <a:rPr lang="en-US" sz="1600" b="1" dirty="0">
                    <a:solidFill>
                      <a:srgbClr val="FFFF00"/>
                    </a:solidFill>
                    <a:latin typeface="Arial" panose="020B0604020202020204" pitchFamily="34" charset="0"/>
                    <a:cs typeface="Arial" panose="020B0604020202020204" pitchFamily="34" charset="0"/>
                  </a:rPr>
                  <a:t>0.28 MAF</a:t>
                </a:r>
              </a:p>
            </p:txBody>
          </p:sp>
        </p:grpSp>
        <p:sp>
          <p:nvSpPr>
            <p:cNvPr id="129" name="TextBox 128">
              <a:extLst>
                <a:ext uri="{FF2B5EF4-FFF2-40B4-BE49-F238E27FC236}">
                  <a16:creationId xmlns="" xmlns:a16="http://schemas.microsoft.com/office/drawing/2014/main" id="{63C80092-516E-48A8-9819-63C408B43D48}"/>
                </a:ext>
              </a:extLst>
            </p:cNvPr>
            <p:cNvSpPr txBox="1"/>
            <p:nvPr/>
          </p:nvSpPr>
          <p:spPr>
            <a:xfrm>
              <a:off x="4872418" y="5647844"/>
              <a:ext cx="1385815" cy="392394"/>
            </a:xfrm>
            <a:prstGeom prst="rect">
              <a:avLst/>
            </a:prstGeom>
            <a:solidFill>
              <a:srgbClr val="0066FF"/>
            </a:solidFill>
          </p:spPr>
          <p:style>
            <a:lnRef idx="1">
              <a:schemeClr val="accent2"/>
            </a:lnRef>
            <a:fillRef idx="2">
              <a:schemeClr val="accent2"/>
            </a:fillRef>
            <a:effectRef idx="1">
              <a:schemeClr val="accent2"/>
            </a:effectRef>
            <a:fontRef idx="minor">
              <a:schemeClr val="dk1"/>
            </a:fontRef>
          </p:style>
          <p:txBody>
            <a:bodyPr wrap="square" rtlCol="0">
              <a:spAutoFit/>
            </a:bodyPr>
            <a:lstStyle>
              <a:defPPr>
                <a:defRPr lang="x-none"/>
              </a:defPPr>
              <a:lvl1pPr fontAlgn="base">
                <a:spcBef>
                  <a:spcPct val="0"/>
                </a:spcBef>
                <a:spcAft>
                  <a:spcPct val="0"/>
                </a:spcAft>
                <a:defRPr b="1">
                  <a:solidFill>
                    <a:srgbClr val="FFFF66"/>
                  </a:solidFill>
                </a:defRPr>
              </a:lvl1pPr>
            </a:lstStyle>
            <a:p>
              <a:pPr algn="ctr">
                <a:defRPr/>
              </a:pPr>
              <a:r>
                <a:rPr lang="en-US" dirty="0">
                  <a:solidFill>
                    <a:srgbClr val="FFFF00"/>
                  </a:solidFill>
                </a:rPr>
                <a:t>33 MAF</a:t>
              </a:r>
              <a:endParaRPr lang="en-GB" dirty="0">
                <a:solidFill>
                  <a:srgbClr val="FFFF00"/>
                </a:solidFill>
              </a:endParaRPr>
            </a:p>
          </p:txBody>
        </p:sp>
      </p:grpSp>
      <p:sp>
        <p:nvSpPr>
          <p:cNvPr id="109" name="Slide Number Placeholder 3">
            <a:extLst>
              <a:ext uri="{FF2B5EF4-FFF2-40B4-BE49-F238E27FC236}">
                <a16:creationId xmlns="" xmlns:a16="http://schemas.microsoft.com/office/drawing/2014/main" id="{61A97F26-D79D-48E5-AE75-5BBC94D0E623}"/>
              </a:ext>
            </a:extLst>
          </p:cNvPr>
          <p:cNvSpPr txBox="1">
            <a:spLocks/>
          </p:cNvSpPr>
          <p:nvPr/>
        </p:nvSpPr>
        <p:spPr>
          <a:xfrm>
            <a:off x="9446622" y="6565358"/>
            <a:ext cx="2743200" cy="365125"/>
          </a:xfrm>
          <a:prstGeom prst="rect">
            <a:avLst/>
          </a:prstGeom>
        </p:spPr>
        <p:txBody>
          <a:bodyPr vert="horz" lIns="91440" tIns="45720" rIns="91440" bIns="45720" rtlCol="0" anchor="ctr"/>
          <a:lstStyle>
            <a:defPPr>
              <a:defRPr lang="x-none"/>
            </a:defPPr>
            <a:lvl1pPr marL="0" algn="r" defTabSz="914400" rtl="0" eaLnBrk="1" latinLnBrk="0" hangingPunct="1">
              <a:defRPr sz="1200" kern="1200">
                <a:solidFill>
                  <a:srgbClr val="FFFF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74D040D-299F-4173-92AA-618A9ABC0DEE}" type="slidenum">
              <a:rPr lang="en-US" smtClean="0"/>
              <a:pPr>
                <a:defRPr/>
              </a:pPr>
              <a:t>12</a:t>
            </a:fld>
            <a:endParaRPr lang="en-US" dirty="0"/>
          </a:p>
        </p:txBody>
      </p:sp>
    </p:spTree>
    <p:extLst>
      <p:ext uri="{BB962C8B-B14F-4D97-AF65-F5344CB8AC3E}">
        <p14:creationId xmlns:p14="http://schemas.microsoft.com/office/powerpoint/2010/main" val="27639228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14C1CE92-57B2-4C77-A22B-37AD1C34D2E1}"/>
              </a:ext>
            </a:extLst>
          </p:cNvPr>
          <p:cNvSpPr>
            <a:spLocks noGrp="1"/>
          </p:cNvSpPr>
          <p:nvPr>
            <p:ph type="sldNum" sz="quarter" idx="12"/>
          </p:nvPr>
        </p:nvSpPr>
        <p:spPr>
          <a:xfrm>
            <a:off x="10058400" y="6492875"/>
            <a:ext cx="2133600" cy="365125"/>
          </a:xfrm>
        </p:spPr>
        <p:txBody>
          <a:bodyPr/>
          <a:lstStyle/>
          <a:p>
            <a:pPr defTabSz="685800">
              <a:defRPr/>
            </a:pPr>
            <a:fld id="{4FE4603C-91DD-485C-886F-85C2D0C0CE62}" type="slidenum">
              <a:rPr lang="en-US" sz="1400" b="0">
                <a:cs typeface="Arial" panose="020B0604020202020204" pitchFamily="34" charset="0"/>
              </a:rPr>
              <a:pPr defTabSz="685800">
                <a:defRPr/>
              </a:pPr>
              <a:t>13</a:t>
            </a:fld>
            <a:endParaRPr lang="en-US" sz="1400" b="0" dirty="0">
              <a:cs typeface="Arial" panose="020B0604020202020204" pitchFamily="34" charset="0"/>
            </a:endParaRPr>
          </a:p>
        </p:txBody>
      </p:sp>
      <p:graphicFrame>
        <p:nvGraphicFramePr>
          <p:cNvPr id="6" name="Content Placeholder 4">
            <a:extLst>
              <a:ext uri="{FF2B5EF4-FFF2-40B4-BE49-F238E27FC236}">
                <a16:creationId xmlns="" xmlns:a16="http://schemas.microsoft.com/office/drawing/2014/main" id="{09B629EB-911D-4939-826E-D470FFFABC2B}"/>
              </a:ext>
            </a:extLst>
          </p:cNvPr>
          <p:cNvGraphicFramePr>
            <a:graphicFrameLocks/>
          </p:cNvGraphicFramePr>
          <p:nvPr>
            <p:extLst/>
          </p:nvPr>
        </p:nvGraphicFramePr>
        <p:xfrm>
          <a:off x="630141" y="1612250"/>
          <a:ext cx="10726727" cy="22620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itle 1">
            <a:extLst>
              <a:ext uri="{FF2B5EF4-FFF2-40B4-BE49-F238E27FC236}">
                <a16:creationId xmlns="" xmlns:a16="http://schemas.microsoft.com/office/drawing/2014/main" id="{98FCFC23-9209-49CA-B294-40A56FC76E76}"/>
              </a:ext>
            </a:extLst>
          </p:cNvPr>
          <p:cNvSpPr txBox="1">
            <a:spLocks/>
          </p:cNvSpPr>
          <p:nvPr/>
        </p:nvSpPr>
        <p:spPr>
          <a:xfrm>
            <a:off x="619201" y="172823"/>
            <a:ext cx="10953598" cy="790442"/>
          </a:xfrm>
          <a:prstGeom prst="rect">
            <a:avLst/>
          </a:prstGeom>
        </p:spPr>
        <p:txBody>
          <a:bodyPr vert="horz" lIns="91440" tIns="45720" rIns="91440" bIns="45720" rtlCol="0" anchor="ctr">
            <a:normAutofit/>
          </a:bodyPr>
          <a:lstStyle>
            <a:lvl1pPr algn="ctr">
              <a:lnSpc>
                <a:spcPct val="90000"/>
              </a:lnSpc>
              <a:spcBef>
                <a:spcPct val="0"/>
              </a:spcBef>
              <a:buNone/>
              <a:defRPr sz="3600" b="1" u="sng">
                <a:solidFill>
                  <a:srgbClr val="0000FF"/>
                </a:solidFill>
              </a:defRPr>
            </a:lvl1pPr>
          </a:lstStyle>
          <a:p>
            <a:r>
              <a:rPr lang="en-US" altLang="en-US" dirty="0">
                <a:solidFill>
                  <a:srgbClr val="FFFF00"/>
                </a:solidFill>
              </a:rPr>
              <a:t>Where Do We Go ?</a:t>
            </a:r>
          </a:p>
        </p:txBody>
      </p:sp>
      <p:graphicFrame>
        <p:nvGraphicFramePr>
          <p:cNvPr id="5" name="Content Placeholder 4">
            <a:extLst>
              <a:ext uri="{FF2B5EF4-FFF2-40B4-BE49-F238E27FC236}">
                <a16:creationId xmlns="" xmlns:a16="http://schemas.microsoft.com/office/drawing/2014/main" id="{83205E73-2E89-47AE-9F41-647C6671BB4F}"/>
              </a:ext>
            </a:extLst>
          </p:cNvPr>
          <p:cNvGraphicFramePr>
            <a:graphicFrameLocks/>
          </p:cNvGraphicFramePr>
          <p:nvPr>
            <p:extLst/>
          </p:nvPr>
        </p:nvGraphicFramePr>
        <p:xfrm>
          <a:off x="2102398" y="4746919"/>
          <a:ext cx="7737638" cy="171764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Title 1">
            <a:extLst>
              <a:ext uri="{FF2B5EF4-FFF2-40B4-BE49-F238E27FC236}">
                <a16:creationId xmlns="" xmlns:a16="http://schemas.microsoft.com/office/drawing/2014/main" id="{9EA0B509-FBA2-4FEC-95B8-7E301A2DB579}"/>
              </a:ext>
            </a:extLst>
          </p:cNvPr>
          <p:cNvSpPr txBox="1">
            <a:spLocks/>
          </p:cNvSpPr>
          <p:nvPr/>
        </p:nvSpPr>
        <p:spPr>
          <a:xfrm>
            <a:off x="609600" y="3856062"/>
            <a:ext cx="10972800" cy="804341"/>
          </a:xfrm>
          <a:prstGeom prst="rect">
            <a:avLst/>
          </a:prstGeom>
          <a:noFill/>
          <a:ln w="9525" cap="flat" cmpd="sng" algn="ctr">
            <a:noFill/>
            <a:prstDash val="solid"/>
          </a:ln>
        </p:spPr>
        <p:style>
          <a:lnRef idx="1">
            <a:schemeClr val="accent3"/>
          </a:lnRef>
          <a:fillRef idx="2">
            <a:schemeClr val="accent3"/>
          </a:fillRef>
          <a:effectRef idx="1">
            <a:schemeClr val="accent3"/>
          </a:effectRef>
          <a:fontRef idx="minor">
            <a:schemeClr val="dk1"/>
          </a:fontRef>
        </p:style>
        <p:txBody>
          <a:bodyPr rtlCol="0" anchor="ctr">
            <a:noAutofit/>
          </a:bodyPr>
          <a:lstStyle>
            <a:defPPr>
              <a:defRPr lang="en-US"/>
            </a:defPPr>
            <a:lvl1pPr algn="ctr">
              <a:spcBef>
                <a:spcPct val="0"/>
              </a:spcBef>
              <a:buNone/>
              <a:defRPr sz="3600" b="1">
                <a:solidFill>
                  <a:srgbClr val="0000CC"/>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defRPr/>
            </a:pPr>
            <a:r>
              <a:rPr lang="en-US" altLang="en-US" u="sng" dirty="0">
                <a:solidFill>
                  <a:srgbClr val="FFFF00"/>
                </a:solidFill>
              </a:rPr>
              <a:t>Hydel Thermal Mix</a:t>
            </a:r>
          </a:p>
        </p:txBody>
      </p:sp>
      <p:sp>
        <p:nvSpPr>
          <p:cNvPr id="9" name="Title 1">
            <a:extLst>
              <a:ext uri="{FF2B5EF4-FFF2-40B4-BE49-F238E27FC236}">
                <a16:creationId xmlns="" xmlns:a16="http://schemas.microsoft.com/office/drawing/2014/main" id="{9EA0B509-FBA2-4FEC-95B8-7E301A2DB579}"/>
              </a:ext>
            </a:extLst>
          </p:cNvPr>
          <p:cNvSpPr txBox="1">
            <a:spLocks/>
          </p:cNvSpPr>
          <p:nvPr/>
        </p:nvSpPr>
        <p:spPr>
          <a:xfrm>
            <a:off x="611872" y="869472"/>
            <a:ext cx="10972800" cy="804341"/>
          </a:xfrm>
          <a:prstGeom prst="rect">
            <a:avLst/>
          </a:prstGeom>
          <a:noFill/>
          <a:ln w="9525" cap="flat" cmpd="sng" algn="ctr">
            <a:noFill/>
            <a:prstDash val="solid"/>
          </a:ln>
        </p:spPr>
        <p:style>
          <a:lnRef idx="1">
            <a:schemeClr val="accent3"/>
          </a:lnRef>
          <a:fillRef idx="2">
            <a:schemeClr val="accent3"/>
          </a:fillRef>
          <a:effectRef idx="1">
            <a:schemeClr val="accent3"/>
          </a:effectRef>
          <a:fontRef idx="minor">
            <a:schemeClr val="dk1"/>
          </a:fontRef>
        </p:style>
        <p:txBody>
          <a:bodyPr rtlCol="0" anchor="ctr">
            <a:noAutofit/>
          </a:bodyPr>
          <a:lstStyle>
            <a:defPPr>
              <a:defRPr lang="en-US"/>
            </a:defPPr>
            <a:lvl1pPr algn="ctr">
              <a:spcBef>
                <a:spcPct val="0"/>
              </a:spcBef>
              <a:buNone/>
              <a:defRPr sz="3600" b="1">
                <a:solidFill>
                  <a:srgbClr val="0000CC"/>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defRPr/>
            </a:pPr>
            <a:r>
              <a:rPr lang="en-US" altLang="en-US" u="sng" dirty="0">
                <a:solidFill>
                  <a:srgbClr val="FFFF00"/>
                </a:solidFill>
              </a:rPr>
              <a:t>Water Demand</a:t>
            </a:r>
          </a:p>
        </p:txBody>
      </p:sp>
    </p:spTree>
    <p:extLst>
      <p:ext uri="{BB962C8B-B14F-4D97-AF65-F5344CB8AC3E}">
        <p14:creationId xmlns:p14="http://schemas.microsoft.com/office/powerpoint/2010/main" val="21450558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06309" y="0"/>
            <a:ext cx="11884104" cy="792162"/>
          </a:xfrm>
        </p:spPr>
        <p:txBody>
          <a:bodyPr vert="horz" lIns="91440" tIns="45720" rIns="91440" bIns="45720" rtlCol="0" anchor="ctr">
            <a:noAutofit/>
          </a:bodyPr>
          <a:lstStyle/>
          <a:p>
            <a:pPr>
              <a:lnSpc>
                <a:spcPct val="90000"/>
              </a:lnSpc>
            </a:pPr>
            <a:r>
              <a:rPr lang="en-US" sz="4000" u="sng" dirty="0">
                <a:solidFill>
                  <a:srgbClr val="FFFF00"/>
                </a:solidFill>
                <a:latin typeface="Calibri" panose="020F0502020204030204" pitchFamily="34" charset="0"/>
                <a:cs typeface="Calibri" panose="020F0502020204030204" pitchFamily="34" charset="0"/>
              </a:rPr>
              <a:t>WAY FORWARD</a:t>
            </a:r>
            <a:endParaRPr lang="en-GB" sz="4000" u="sng" dirty="0">
              <a:solidFill>
                <a:srgbClr val="FFFF00"/>
              </a:solidFill>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sz="quarter" idx="12"/>
          </p:nvPr>
        </p:nvSpPr>
        <p:spPr>
          <a:xfrm>
            <a:off x="9238615" y="6477562"/>
            <a:ext cx="284405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12DEC-0F4A-4C16-9C7B-EC7A99200AF7}" type="slidenum">
              <a:rPr kumimoji="0" lang="en-GB" sz="1200" b="0" i="0" u="none" strike="noStrike" kern="1200" cap="none" spc="0" normalizeH="0" baseline="0" noProof="0">
                <a:ln>
                  <a:noFill/>
                </a:ln>
                <a:solidFill>
                  <a:srgbClr val="FFFF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srgbClr val="FFFF00"/>
              </a:solidFill>
              <a:effectLst/>
              <a:uLnTx/>
              <a:uFillTx/>
              <a:latin typeface="Calibri"/>
              <a:ea typeface="+mn-ea"/>
              <a:cs typeface="+mn-cs"/>
            </a:endParaRPr>
          </a:p>
        </p:txBody>
      </p:sp>
      <p:graphicFrame>
        <p:nvGraphicFramePr>
          <p:cNvPr id="6" name="Content Placeholder 3"/>
          <p:cNvGraphicFramePr>
            <a:graphicFrameLocks/>
          </p:cNvGraphicFramePr>
          <p:nvPr>
            <p:extLst>
              <p:ext uri="{D42A27DB-BD31-4B8C-83A1-F6EECF244321}">
                <p14:modId xmlns:p14="http://schemas.microsoft.com/office/powerpoint/2010/main" val="540017655"/>
              </p:ext>
            </p:extLst>
          </p:nvPr>
        </p:nvGraphicFramePr>
        <p:xfrm>
          <a:off x="54462" y="596571"/>
          <a:ext cx="12082674" cy="61816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282952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06309" y="0"/>
            <a:ext cx="11884104" cy="792162"/>
          </a:xfrm>
        </p:spPr>
        <p:txBody>
          <a:bodyPr vert="horz" lIns="91440" tIns="45720" rIns="91440" bIns="45720" rtlCol="0" anchor="ctr">
            <a:noAutofit/>
          </a:bodyPr>
          <a:lstStyle/>
          <a:p>
            <a:pPr>
              <a:lnSpc>
                <a:spcPct val="90000"/>
              </a:lnSpc>
            </a:pPr>
            <a:r>
              <a:rPr lang="en-US" sz="4000" u="sng" dirty="0">
                <a:solidFill>
                  <a:srgbClr val="FFFF00"/>
                </a:solidFill>
                <a:latin typeface="Calibri" panose="020F0502020204030204" pitchFamily="34" charset="0"/>
                <a:cs typeface="Calibri" panose="020F0502020204030204" pitchFamily="34" charset="0"/>
              </a:rPr>
              <a:t>10 PROJECTS UNDER EXECUTION BY WAPDA </a:t>
            </a:r>
            <a:endParaRPr lang="en-GB" sz="4000" u="sng" dirty="0">
              <a:solidFill>
                <a:srgbClr val="FFFF00"/>
              </a:solidFill>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sz="quarter" idx="12"/>
          </p:nvPr>
        </p:nvSpPr>
        <p:spPr>
          <a:xfrm>
            <a:off x="9332744" y="6477562"/>
            <a:ext cx="284405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12DEC-0F4A-4C16-9C7B-EC7A99200AF7}" type="slidenum">
              <a:rPr kumimoji="0" lang="en-GB" sz="1600" i="0" u="none" strike="noStrike" kern="1200" cap="none" spc="0" normalizeH="0" baseline="0" noProof="0">
                <a:ln>
                  <a:noFill/>
                </a:ln>
                <a:solidFill>
                  <a:schemeClr val="tx1"/>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600" i="0" u="none" strike="noStrike" kern="1200" cap="none" spc="0" normalizeH="0" baseline="0" noProof="0" dirty="0">
              <a:ln>
                <a:noFill/>
              </a:ln>
              <a:solidFill>
                <a:schemeClr val="tx1"/>
              </a:solidFill>
              <a:effectLst/>
              <a:uLnTx/>
              <a:uFillTx/>
              <a:latin typeface="Calibri"/>
              <a:ea typeface="+mn-ea"/>
              <a:cs typeface="+mn-cs"/>
            </a:endParaRPr>
          </a:p>
        </p:txBody>
      </p:sp>
      <p:sp>
        <p:nvSpPr>
          <p:cNvPr id="3" name="Oval 2"/>
          <p:cNvSpPr/>
          <p:nvPr/>
        </p:nvSpPr>
        <p:spPr>
          <a:xfrm>
            <a:off x="309281" y="847166"/>
            <a:ext cx="3442447" cy="1223683"/>
          </a:xfrm>
          <a:prstGeom prst="ellipse">
            <a:avLst/>
          </a:prstGeom>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51331" y="968192"/>
            <a:ext cx="2810435" cy="923330"/>
          </a:xfrm>
          <a:prstGeom prst="rect">
            <a:avLst/>
          </a:prstGeom>
          <a:noFill/>
        </p:spPr>
        <p:txBody>
          <a:bodyPr wrap="square" rtlCol="0">
            <a:spAutoFit/>
          </a:bodyPr>
          <a:lstStyle/>
          <a:p>
            <a:pPr algn="ctr"/>
            <a:r>
              <a:rPr lang="en-US" b="1" dirty="0">
                <a:solidFill>
                  <a:srgbClr val="FFFF00"/>
                </a:solidFill>
              </a:rPr>
              <a:t>Mohmand Dam</a:t>
            </a:r>
          </a:p>
          <a:p>
            <a:pPr algn="ctr"/>
            <a:r>
              <a:rPr lang="en-US" b="1" dirty="0">
                <a:solidFill>
                  <a:srgbClr val="FFFF00"/>
                </a:solidFill>
              </a:rPr>
              <a:t>(1.29 MAF, 800 MW and Water Supply 300 MGD)</a:t>
            </a:r>
          </a:p>
        </p:txBody>
      </p:sp>
      <p:sp>
        <p:nvSpPr>
          <p:cNvPr id="7" name="Oval 6"/>
          <p:cNvSpPr/>
          <p:nvPr/>
        </p:nvSpPr>
        <p:spPr>
          <a:xfrm>
            <a:off x="313764" y="2182902"/>
            <a:ext cx="3442447" cy="1223683"/>
          </a:xfrm>
          <a:prstGeom prst="ellipse">
            <a:avLst/>
          </a:prstGeom>
          <a:solidFill>
            <a:schemeClr val="accent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55814" y="2505633"/>
            <a:ext cx="2810435" cy="646331"/>
          </a:xfrm>
          <a:prstGeom prst="rect">
            <a:avLst/>
          </a:prstGeom>
          <a:noFill/>
        </p:spPr>
        <p:txBody>
          <a:bodyPr wrap="square" rtlCol="0">
            <a:spAutoFit/>
          </a:bodyPr>
          <a:lstStyle/>
          <a:p>
            <a:pPr algn="ctr"/>
            <a:r>
              <a:rPr lang="en-US" b="1" dirty="0" err="1">
                <a:solidFill>
                  <a:srgbClr val="FFFF00"/>
                </a:solidFill>
              </a:rPr>
              <a:t>Tarbela</a:t>
            </a:r>
            <a:r>
              <a:rPr lang="en-US" b="1" dirty="0">
                <a:solidFill>
                  <a:srgbClr val="FFFF00"/>
                </a:solidFill>
              </a:rPr>
              <a:t> 5</a:t>
            </a:r>
            <a:r>
              <a:rPr lang="en-US" b="1" baseline="30000" dirty="0">
                <a:solidFill>
                  <a:srgbClr val="FFFF00"/>
                </a:solidFill>
              </a:rPr>
              <a:t>th</a:t>
            </a:r>
            <a:r>
              <a:rPr lang="en-US" b="1" dirty="0">
                <a:solidFill>
                  <a:srgbClr val="FFFF00"/>
                </a:solidFill>
              </a:rPr>
              <a:t> Ext HP</a:t>
            </a:r>
          </a:p>
          <a:p>
            <a:pPr algn="ctr"/>
            <a:r>
              <a:rPr lang="en-US" b="1" dirty="0">
                <a:solidFill>
                  <a:srgbClr val="FFFF00"/>
                </a:solidFill>
              </a:rPr>
              <a:t>(1530 MW)</a:t>
            </a:r>
          </a:p>
        </p:txBody>
      </p:sp>
      <p:sp>
        <p:nvSpPr>
          <p:cNvPr id="11" name="Oval 10"/>
          <p:cNvSpPr/>
          <p:nvPr/>
        </p:nvSpPr>
        <p:spPr>
          <a:xfrm>
            <a:off x="4464418" y="2998689"/>
            <a:ext cx="3442447" cy="1223683"/>
          </a:xfrm>
          <a:prstGeom prst="ellipse">
            <a:avLst/>
          </a:prstGeom>
          <a:solidFill>
            <a:schemeClr val="accent5">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706468" y="3281079"/>
            <a:ext cx="2810435" cy="646331"/>
          </a:xfrm>
          <a:prstGeom prst="rect">
            <a:avLst/>
          </a:prstGeom>
          <a:noFill/>
        </p:spPr>
        <p:txBody>
          <a:bodyPr wrap="square" rtlCol="0">
            <a:spAutoFit/>
          </a:bodyPr>
          <a:lstStyle/>
          <a:p>
            <a:pPr algn="ctr"/>
            <a:r>
              <a:rPr lang="en-US" b="1" dirty="0">
                <a:solidFill>
                  <a:srgbClr val="FFFF00"/>
                </a:solidFill>
              </a:rPr>
              <a:t>Harpo HPP</a:t>
            </a:r>
          </a:p>
          <a:p>
            <a:pPr algn="ctr"/>
            <a:r>
              <a:rPr lang="en-US" b="1" dirty="0">
                <a:solidFill>
                  <a:srgbClr val="FFFF00"/>
                </a:solidFill>
              </a:rPr>
              <a:t>(34.5 MW)</a:t>
            </a:r>
          </a:p>
        </p:txBody>
      </p:sp>
      <p:sp>
        <p:nvSpPr>
          <p:cNvPr id="13" name="Oval 12"/>
          <p:cNvSpPr/>
          <p:nvPr/>
        </p:nvSpPr>
        <p:spPr>
          <a:xfrm>
            <a:off x="4527137" y="1455112"/>
            <a:ext cx="3442447" cy="1223683"/>
          </a:xfrm>
          <a:prstGeom prst="ellipse">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4706468" y="1689408"/>
            <a:ext cx="2810435" cy="646331"/>
          </a:xfrm>
          <a:prstGeom prst="rect">
            <a:avLst/>
          </a:prstGeom>
          <a:noFill/>
        </p:spPr>
        <p:txBody>
          <a:bodyPr wrap="square" rtlCol="0">
            <a:spAutoFit/>
          </a:bodyPr>
          <a:lstStyle/>
          <a:p>
            <a:pPr algn="ctr"/>
            <a:r>
              <a:rPr lang="en-US" b="1" dirty="0" err="1">
                <a:solidFill>
                  <a:srgbClr val="FFFF00"/>
                </a:solidFill>
              </a:rPr>
              <a:t>Diamer</a:t>
            </a:r>
            <a:r>
              <a:rPr lang="en-US" b="1" dirty="0">
                <a:solidFill>
                  <a:srgbClr val="FFFF00"/>
                </a:solidFill>
              </a:rPr>
              <a:t> </a:t>
            </a:r>
            <a:r>
              <a:rPr lang="en-US" b="1" dirty="0" err="1">
                <a:solidFill>
                  <a:srgbClr val="FFFF00"/>
                </a:solidFill>
              </a:rPr>
              <a:t>Basha</a:t>
            </a:r>
            <a:r>
              <a:rPr lang="en-US" b="1" dirty="0">
                <a:solidFill>
                  <a:srgbClr val="FFFF00"/>
                </a:solidFill>
              </a:rPr>
              <a:t> Dam</a:t>
            </a:r>
          </a:p>
          <a:p>
            <a:pPr algn="ctr"/>
            <a:r>
              <a:rPr lang="en-US" b="1" dirty="0">
                <a:solidFill>
                  <a:srgbClr val="FFFF00"/>
                </a:solidFill>
              </a:rPr>
              <a:t>(8.1 MAF, 4500 MW)</a:t>
            </a:r>
          </a:p>
        </p:txBody>
      </p:sp>
      <p:sp>
        <p:nvSpPr>
          <p:cNvPr id="15" name="Oval 14"/>
          <p:cNvSpPr/>
          <p:nvPr/>
        </p:nvSpPr>
        <p:spPr>
          <a:xfrm>
            <a:off x="277908" y="3626219"/>
            <a:ext cx="3442447" cy="1223683"/>
          </a:xfrm>
          <a:prstGeom prst="ellipse">
            <a:avLst/>
          </a:prstGeom>
          <a:solidFill>
            <a:srgbClr val="660066"/>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19958" y="3908609"/>
            <a:ext cx="2810435" cy="646331"/>
          </a:xfrm>
          <a:prstGeom prst="rect">
            <a:avLst/>
          </a:prstGeom>
          <a:noFill/>
        </p:spPr>
        <p:txBody>
          <a:bodyPr wrap="square" rtlCol="0">
            <a:spAutoFit/>
          </a:bodyPr>
          <a:lstStyle/>
          <a:p>
            <a:pPr algn="ctr"/>
            <a:r>
              <a:rPr lang="en-US" b="1" dirty="0" err="1">
                <a:solidFill>
                  <a:srgbClr val="FFFF00"/>
                </a:solidFill>
              </a:rPr>
              <a:t>Nai</a:t>
            </a:r>
            <a:r>
              <a:rPr lang="en-US" b="1" dirty="0">
                <a:solidFill>
                  <a:srgbClr val="FFFF00"/>
                </a:solidFill>
              </a:rPr>
              <a:t> </a:t>
            </a:r>
            <a:r>
              <a:rPr lang="en-US" b="1" dirty="0" err="1">
                <a:solidFill>
                  <a:srgbClr val="FFFF00"/>
                </a:solidFill>
              </a:rPr>
              <a:t>Gaj</a:t>
            </a:r>
            <a:r>
              <a:rPr lang="en-US" b="1" dirty="0">
                <a:solidFill>
                  <a:srgbClr val="FFFF00"/>
                </a:solidFill>
              </a:rPr>
              <a:t> Dam</a:t>
            </a:r>
          </a:p>
          <a:p>
            <a:pPr algn="ctr"/>
            <a:r>
              <a:rPr lang="en-US" b="1" dirty="0">
                <a:solidFill>
                  <a:srgbClr val="FFFF00"/>
                </a:solidFill>
              </a:rPr>
              <a:t>(0.3 MAF)</a:t>
            </a:r>
          </a:p>
        </p:txBody>
      </p:sp>
      <p:sp>
        <p:nvSpPr>
          <p:cNvPr id="17" name="Oval 16"/>
          <p:cNvSpPr/>
          <p:nvPr/>
        </p:nvSpPr>
        <p:spPr>
          <a:xfrm>
            <a:off x="268944" y="5029193"/>
            <a:ext cx="3442447" cy="1223683"/>
          </a:xfrm>
          <a:prstGeom prst="ellipse">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10994" y="5311583"/>
            <a:ext cx="2810435" cy="646331"/>
          </a:xfrm>
          <a:prstGeom prst="rect">
            <a:avLst/>
          </a:prstGeom>
          <a:noFill/>
        </p:spPr>
        <p:txBody>
          <a:bodyPr wrap="square" rtlCol="0">
            <a:spAutoFit/>
          </a:bodyPr>
          <a:lstStyle/>
          <a:p>
            <a:pPr algn="ctr"/>
            <a:r>
              <a:rPr lang="en-US" b="1" dirty="0">
                <a:solidFill>
                  <a:srgbClr val="FFFF00"/>
                </a:solidFill>
              </a:rPr>
              <a:t>Sindh Barrage</a:t>
            </a:r>
          </a:p>
          <a:p>
            <a:pPr algn="ctr"/>
            <a:r>
              <a:rPr lang="en-US" b="1" dirty="0">
                <a:solidFill>
                  <a:srgbClr val="FFFF00"/>
                </a:solidFill>
              </a:rPr>
              <a:t>(2 MAF)</a:t>
            </a:r>
          </a:p>
        </p:txBody>
      </p:sp>
      <p:sp>
        <p:nvSpPr>
          <p:cNvPr id="19" name="Oval 18"/>
          <p:cNvSpPr/>
          <p:nvPr/>
        </p:nvSpPr>
        <p:spPr>
          <a:xfrm>
            <a:off x="8597164" y="5168153"/>
            <a:ext cx="3442447" cy="1223683"/>
          </a:xfrm>
          <a:prstGeom prst="ellipse">
            <a:avLst/>
          </a:prstGeom>
          <a:solidFill>
            <a:schemeClr val="accent6">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8839214" y="5450543"/>
            <a:ext cx="2810435" cy="646331"/>
          </a:xfrm>
          <a:prstGeom prst="rect">
            <a:avLst/>
          </a:prstGeom>
          <a:noFill/>
        </p:spPr>
        <p:txBody>
          <a:bodyPr wrap="square" rtlCol="0">
            <a:spAutoFit/>
          </a:bodyPr>
          <a:lstStyle/>
          <a:p>
            <a:pPr algn="ctr"/>
            <a:r>
              <a:rPr lang="en-US" b="1" dirty="0">
                <a:solidFill>
                  <a:srgbClr val="FFFF00"/>
                </a:solidFill>
              </a:rPr>
              <a:t>K – IV Project</a:t>
            </a:r>
          </a:p>
          <a:p>
            <a:pPr algn="ctr"/>
            <a:r>
              <a:rPr lang="en-US" b="1" dirty="0">
                <a:solidFill>
                  <a:srgbClr val="FFFF00"/>
                </a:solidFill>
              </a:rPr>
              <a:t>(Water Supply 650 MGD)</a:t>
            </a:r>
          </a:p>
        </p:txBody>
      </p:sp>
      <p:sp>
        <p:nvSpPr>
          <p:cNvPr id="21" name="Oval 20"/>
          <p:cNvSpPr/>
          <p:nvPr/>
        </p:nvSpPr>
        <p:spPr>
          <a:xfrm>
            <a:off x="8574749" y="3680011"/>
            <a:ext cx="3442447" cy="1223683"/>
          </a:xfrm>
          <a:prstGeom prst="ellipse">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8816799" y="3962401"/>
            <a:ext cx="2810435" cy="646331"/>
          </a:xfrm>
          <a:prstGeom prst="rect">
            <a:avLst/>
          </a:prstGeom>
          <a:noFill/>
        </p:spPr>
        <p:txBody>
          <a:bodyPr wrap="square" rtlCol="0">
            <a:spAutoFit/>
          </a:bodyPr>
          <a:lstStyle/>
          <a:p>
            <a:pPr algn="ctr"/>
            <a:r>
              <a:rPr lang="en-US" b="1" dirty="0" err="1">
                <a:solidFill>
                  <a:srgbClr val="FFFF00"/>
                </a:solidFill>
              </a:rPr>
              <a:t>Kachhi</a:t>
            </a:r>
            <a:r>
              <a:rPr lang="en-US" b="1" dirty="0">
                <a:solidFill>
                  <a:srgbClr val="FFFF00"/>
                </a:solidFill>
              </a:rPr>
              <a:t> Canal</a:t>
            </a:r>
          </a:p>
          <a:p>
            <a:pPr algn="ctr"/>
            <a:r>
              <a:rPr lang="en-US" b="1" dirty="0">
                <a:solidFill>
                  <a:srgbClr val="FFFF00"/>
                </a:solidFill>
              </a:rPr>
              <a:t>(30,000 Acres Land)</a:t>
            </a:r>
          </a:p>
        </p:txBody>
      </p:sp>
      <p:sp>
        <p:nvSpPr>
          <p:cNvPr id="23" name="Oval 22"/>
          <p:cNvSpPr/>
          <p:nvPr/>
        </p:nvSpPr>
        <p:spPr>
          <a:xfrm>
            <a:off x="8565781" y="2259107"/>
            <a:ext cx="3442447" cy="1223683"/>
          </a:xfrm>
          <a:prstGeom prst="ellipse">
            <a:avLst/>
          </a:prstGeom>
          <a:solidFill>
            <a:schemeClr val="accent3">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8570257" y="824759"/>
            <a:ext cx="3442447" cy="1223683"/>
          </a:xfrm>
          <a:prstGeom prst="ellipse">
            <a:avLst/>
          </a:prstGeom>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8812307" y="2478743"/>
            <a:ext cx="2967317" cy="646331"/>
          </a:xfrm>
          <a:prstGeom prst="rect">
            <a:avLst/>
          </a:prstGeom>
          <a:noFill/>
        </p:spPr>
        <p:txBody>
          <a:bodyPr wrap="square" rtlCol="0">
            <a:spAutoFit/>
          </a:bodyPr>
          <a:lstStyle/>
          <a:p>
            <a:pPr algn="ctr"/>
            <a:r>
              <a:rPr lang="en-US" b="1" dirty="0" err="1">
                <a:solidFill>
                  <a:srgbClr val="FFFF00"/>
                </a:solidFill>
              </a:rPr>
              <a:t>Kurram</a:t>
            </a:r>
            <a:r>
              <a:rPr lang="en-US" b="1" dirty="0">
                <a:solidFill>
                  <a:srgbClr val="FFFF00"/>
                </a:solidFill>
              </a:rPr>
              <a:t> </a:t>
            </a:r>
            <a:r>
              <a:rPr lang="en-US" b="1" dirty="0" err="1">
                <a:solidFill>
                  <a:srgbClr val="FFFF00"/>
                </a:solidFill>
              </a:rPr>
              <a:t>Tangi</a:t>
            </a:r>
            <a:r>
              <a:rPr lang="en-US" b="1" dirty="0">
                <a:solidFill>
                  <a:srgbClr val="FFFF00"/>
                </a:solidFill>
              </a:rPr>
              <a:t> Dam </a:t>
            </a:r>
          </a:p>
          <a:p>
            <a:pPr algn="ctr"/>
            <a:r>
              <a:rPr lang="en-US" b="1" dirty="0">
                <a:solidFill>
                  <a:srgbClr val="FFFF00"/>
                </a:solidFill>
              </a:rPr>
              <a:t>(18.9 MW, 16000 Acres CCA)</a:t>
            </a:r>
          </a:p>
        </p:txBody>
      </p:sp>
      <p:sp>
        <p:nvSpPr>
          <p:cNvPr id="24" name="TextBox 23"/>
          <p:cNvSpPr txBox="1"/>
          <p:nvPr/>
        </p:nvSpPr>
        <p:spPr>
          <a:xfrm>
            <a:off x="8807831" y="1089214"/>
            <a:ext cx="2810435" cy="646331"/>
          </a:xfrm>
          <a:prstGeom prst="rect">
            <a:avLst/>
          </a:prstGeom>
          <a:noFill/>
        </p:spPr>
        <p:txBody>
          <a:bodyPr wrap="square" rtlCol="0">
            <a:spAutoFit/>
          </a:bodyPr>
          <a:lstStyle/>
          <a:p>
            <a:pPr algn="ctr"/>
            <a:r>
              <a:rPr lang="en-US" b="1" dirty="0" err="1">
                <a:solidFill>
                  <a:srgbClr val="FFFF00"/>
                </a:solidFill>
              </a:rPr>
              <a:t>Dassu</a:t>
            </a:r>
            <a:r>
              <a:rPr lang="en-US" b="1" dirty="0">
                <a:solidFill>
                  <a:srgbClr val="FFFF00"/>
                </a:solidFill>
              </a:rPr>
              <a:t> Hydropower</a:t>
            </a:r>
          </a:p>
          <a:p>
            <a:pPr algn="ctr"/>
            <a:r>
              <a:rPr lang="en-US" b="1" dirty="0">
                <a:solidFill>
                  <a:srgbClr val="FFFF00"/>
                </a:solidFill>
              </a:rPr>
              <a:t>(4320 MW, 2160 MW </a:t>
            </a:r>
            <a:r>
              <a:rPr lang="en-US" b="1" dirty="0" err="1">
                <a:solidFill>
                  <a:srgbClr val="FFFF00"/>
                </a:solidFill>
              </a:rPr>
              <a:t>Ph</a:t>
            </a:r>
            <a:r>
              <a:rPr lang="en-US" b="1" dirty="0">
                <a:solidFill>
                  <a:srgbClr val="FFFF00"/>
                </a:solidFill>
              </a:rPr>
              <a:t> 1)</a:t>
            </a:r>
          </a:p>
        </p:txBody>
      </p:sp>
      <p:sp>
        <p:nvSpPr>
          <p:cNvPr id="27" name="TextBox 26"/>
          <p:cNvSpPr txBox="1"/>
          <p:nvPr/>
        </p:nvSpPr>
        <p:spPr>
          <a:xfrm>
            <a:off x="3671048" y="4639234"/>
            <a:ext cx="5047140" cy="1477328"/>
          </a:xfrm>
          <a:prstGeom prst="rect">
            <a:avLst/>
          </a:prstGeom>
          <a:noFill/>
        </p:spPr>
        <p:txBody>
          <a:bodyPr wrap="square" rtlCol="0">
            <a:spAutoFit/>
          </a:bodyPr>
          <a:lstStyle/>
          <a:p>
            <a:r>
              <a:rPr lang="en-US" b="1" dirty="0"/>
              <a:t>		</a:t>
            </a:r>
            <a:r>
              <a:rPr lang="en-US" b="1" u="sng" dirty="0">
                <a:solidFill>
                  <a:srgbClr val="FFFF00"/>
                </a:solidFill>
              </a:rPr>
              <a:t>IMPACT</a:t>
            </a:r>
          </a:p>
          <a:p>
            <a:pPr algn="just"/>
            <a:r>
              <a:rPr lang="en-US" b="1" dirty="0"/>
              <a:t>Gross Water Storage    -    11.7 MAF</a:t>
            </a:r>
          </a:p>
          <a:p>
            <a:pPr algn="just"/>
            <a:r>
              <a:rPr lang="en-US" b="1" dirty="0"/>
              <a:t>Power / Annual Energy-   9025 MW / 34.5 </a:t>
            </a:r>
            <a:r>
              <a:rPr lang="en-US" b="1" dirty="0" err="1"/>
              <a:t>Bn</a:t>
            </a:r>
            <a:r>
              <a:rPr lang="en-US" b="1" dirty="0"/>
              <a:t> Unit</a:t>
            </a:r>
          </a:p>
          <a:p>
            <a:pPr algn="just"/>
            <a:r>
              <a:rPr lang="en-US" b="1" dirty="0"/>
              <a:t>Urban Water Supply    -     950 MGD</a:t>
            </a:r>
          </a:p>
          <a:p>
            <a:pPr algn="just"/>
            <a:r>
              <a:rPr lang="en-US" b="1" dirty="0"/>
              <a:t>Jobs Created	      -     More than 35,000</a:t>
            </a:r>
          </a:p>
        </p:txBody>
      </p:sp>
    </p:spTree>
    <p:extLst>
      <p:ext uri="{BB962C8B-B14F-4D97-AF65-F5344CB8AC3E}">
        <p14:creationId xmlns:p14="http://schemas.microsoft.com/office/powerpoint/2010/main" val="6432833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txBox="1">
            <a:spLocks noChangeArrowheads="1"/>
          </p:cNvSpPr>
          <p:nvPr/>
        </p:nvSpPr>
        <p:spPr bwMode="auto">
          <a:xfrm>
            <a:off x="1939638" y="65450"/>
            <a:ext cx="8312727" cy="924983"/>
          </a:xfrm>
          <a:prstGeom prst="rect">
            <a:avLst/>
          </a:prstGeom>
        </p:spPr>
        <p:txBody>
          <a:bodyPr vert="horz" lIns="68580" tIns="34290" rIns="68580" bIns="34290" rtlCol="0" anchor="ctr">
            <a:noAutofit/>
          </a:bodyPr>
          <a:lstStyle>
            <a:defPPr>
              <a:defRPr lang="en-US"/>
            </a:defPPr>
            <a:lvl1pPr defTabSz="914400" eaLnBrk="1" latinLnBrk="0" hangingPunct="1">
              <a:lnSpc>
                <a:spcPct val="90000"/>
              </a:lnSpc>
              <a:buNone/>
              <a:defRPr sz="4000" b="1" u="sng">
                <a:solidFill>
                  <a:srgbClr val="FFFF00"/>
                </a:solidFill>
                <a:latin typeface="+mn-lt"/>
                <a:cs typeface="Arial" panose="020B0604020202020204" pitchFamily="34" charset="0"/>
              </a:defRPr>
            </a:lvl1pPr>
          </a:lstStyle>
          <a:p>
            <a:pPr algn="ctr" fontAlgn="base">
              <a:spcBef>
                <a:spcPct val="0"/>
              </a:spcBef>
              <a:spcAft>
                <a:spcPct val="0"/>
              </a:spcAft>
              <a:defRPr/>
            </a:pPr>
            <a:r>
              <a:rPr lang="en-US" altLang="en-US" dirty="0">
                <a:latin typeface="Calibri"/>
              </a:rPr>
              <a:t>HYDEL GENERATION</a:t>
            </a:r>
          </a:p>
        </p:txBody>
      </p:sp>
      <p:graphicFrame>
        <p:nvGraphicFramePr>
          <p:cNvPr id="5" name="Chart 4"/>
          <p:cNvGraphicFramePr/>
          <p:nvPr/>
        </p:nvGraphicFramePr>
        <p:xfrm>
          <a:off x="2648466" y="1397000"/>
          <a:ext cx="6944497"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4304755" y="2910409"/>
            <a:ext cx="1958407" cy="400110"/>
          </a:xfrm>
          <a:prstGeom prst="rect">
            <a:avLst/>
          </a:prstGeom>
          <a:noFill/>
        </p:spPr>
        <p:txBody>
          <a:bodyPr wrap="square" rtlCol="0" anchor="ctr">
            <a:spAutoFit/>
          </a:bodyPr>
          <a:lstStyle/>
          <a:p>
            <a:pPr algn="ctr" defTabSz="457200">
              <a:defRPr/>
            </a:pPr>
            <a:r>
              <a:rPr lang="en-US" sz="2000" b="1" dirty="0">
                <a:solidFill>
                  <a:prstClr val="white"/>
                </a:solidFill>
                <a:latin typeface="Calibri"/>
              </a:rPr>
              <a:t>37 Billion Units</a:t>
            </a:r>
          </a:p>
        </p:txBody>
      </p:sp>
      <p:sp>
        <p:nvSpPr>
          <p:cNvPr id="6" name="TextBox 5"/>
          <p:cNvSpPr txBox="1"/>
          <p:nvPr/>
        </p:nvSpPr>
        <p:spPr>
          <a:xfrm>
            <a:off x="5944763" y="2489600"/>
            <a:ext cx="1958407" cy="400110"/>
          </a:xfrm>
          <a:prstGeom prst="rect">
            <a:avLst/>
          </a:prstGeom>
          <a:noFill/>
        </p:spPr>
        <p:txBody>
          <a:bodyPr wrap="square" rtlCol="0" anchor="ctr">
            <a:spAutoFit/>
          </a:bodyPr>
          <a:lstStyle/>
          <a:p>
            <a:pPr algn="ctr" defTabSz="457200">
              <a:defRPr/>
            </a:pPr>
            <a:r>
              <a:rPr lang="en-US" sz="2000" b="1" dirty="0">
                <a:solidFill>
                  <a:prstClr val="white"/>
                </a:solidFill>
                <a:latin typeface="Calibri"/>
              </a:rPr>
              <a:t>54 Billion Units</a:t>
            </a:r>
          </a:p>
        </p:txBody>
      </p:sp>
      <p:sp>
        <p:nvSpPr>
          <p:cNvPr id="7" name="TextBox 6"/>
          <p:cNvSpPr txBox="1"/>
          <p:nvPr/>
        </p:nvSpPr>
        <p:spPr>
          <a:xfrm>
            <a:off x="7555203" y="1384398"/>
            <a:ext cx="1958407" cy="399583"/>
          </a:xfrm>
          <a:prstGeom prst="rect">
            <a:avLst/>
          </a:prstGeom>
          <a:noFill/>
        </p:spPr>
        <p:txBody>
          <a:bodyPr wrap="square" rtlCol="0" anchor="ctr">
            <a:spAutoFit/>
          </a:bodyPr>
          <a:lstStyle/>
          <a:p>
            <a:pPr algn="ctr" defTabSz="457200">
              <a:defRPr/>
            </a:pPr>
            <a:r>
              <a:rPr lang="en-US" sz="2000" b="1" dirty="0">
                <a:solidFill>
                  <a:prstClr val="white"/>
                </a:solidFill>
                <a:latin typeface="Calibri"/>
              </a:rPr>
              <a:t>81 Billion Units</a:t>
            </a:r>
          </a:p>
        </p:txBody>
      </p:sp>
      <p:sp>
        <p:nvSpPr>
          <p:cNvPr id="4" name="TextBox 3"/>
          <p:cNvSpPr txBox="1"/>
          <p:nvPr/>
        </p:nvSpPr>
        <p:spPr>
          <a:xfrm>
            <a:off x="3567074" y="3587692"/>
            <a:ext cx="690577" cy="400110"/>
          </a:xfrm>
          <a:prstGeom prst="rect">
            <a:avLst/>
          </a:prstGeom>
          <a:noFill/>
        </p:spPr>
        <p:txBody>
          <a:bodyPr wrap="square" rtlCol="0">
            <a:spAutoFit/>
          </a:bodyPr>
          <a:lstStyle/>
          <a:p>
            <a:pPr algn="ctr" fontAlgn="base">
              <a:spcBef>
                <a:spcPct val="0"/>
              </a:spcBef>
              <a:spcAft>
                <a:spcPct val="0"/>
              </a:spcAft>
              <a:defRPr/>
            </a:pPr>
            <a:r>
              <a:rPr lang="en-US" sz="2000" b="1" dirty="0">
                <a:solidFill>
                  <a:srgbClr val="FFFF00"/>
                </a:solidFill>
                <a:latin typeface="Calibri"/>
              </a:rPr>
              <a:t>MW</a:t>
            </a:r>
          </a:p>
        </p:txBody>
      </p:sp>
      <p:sp>
        <p:nvSpPr>
          <p:cNvPr id="9" name="TextBox 8"/>
          <p:cNvSpPr txBox="1"/>
          <p:nvPr/>
        </p:nvSpPr>
        <p:spPr>
          <a:xfrm>
            <a:off x="5196067" y="3240181"/>
            <a:ext cx="690577" cy="400110"/>
          </a:xfrm>
          <a:prstGeom prst="rect">
            <a:avLst/>
          </a:prstGeom>
          <a:noFill/>
        </p:spPr>
        <p:txBody>
          <a:bodyPr wrap="square" rtlCol="0">
            <a:spAutoFit/>
          </a:bodyPr>
          <a:lstStyle/>
          <a:p>
            <a:pPr algn="ctr" fontAlgn="base">
              <a:spcBef>
                <a:spcPct val="0"/>
              </a:spcBef>
              <a:spcAft>
                <a:spcPct val="0"/>
              </a:spcAft>
              <a:defRPr/>
            </a:pPr>
            <a:r>
              <a:rPr lang="en-US" sz="2000" b="1" dirty="0">
                <a:solidFill>
                  <a:srgbClr val="FFFF00"/>
                </a:solidFill>
                <a:latin typeface="Calibri"/>
              </a:rPr>
              <a:t>MW</a:t>
            </a:r>
          </a:p>
        </p:txBody>
      </p:sp>
      <p:sp>
        <p:nvSpPr>
          <p:cNvPr id="10" name="TextBox 9"/>
          <p:cNvSpPr txBox="1"/>
          <p:nvPr/>
        </p:nvSpPr>
        <p:spPr>
          <a:xfrm>
            <a:off x="6898689" y="2835370"/>
            <a:ext cx="690577" cy="400110"/>
          </a:xfrm>
          <a:prstGeom prst="rect">
            <a:avLst/>
          </a:prstGeom>
          <a:noFill/>
        </p:spPr>
        <p:txBody>
          <a:bodyPr wrap="square" rtlCol="0">
            <a:spAutoFit/>
          </a:bodyPr>
          <a:lstStyle/>
          <a:p>
            <a:pPr algn="ctr" fontAlgn="base">
              <a:spcBef>
                <a:spcPct val="0"/>
              </a:spcBef>
              <a:spcAft>
                <a:spcPct val="0"/>
              </a:spcAft>
              <a:defRPr/>
            </a:pPr>
            <a:r>
              <a:rPr lang="en-US" sz="2000" b="1" dirty="0">
                <a:solidFill>
                  <a:srgbClr val="FFFF00"/>
                </a:solidFill>
                <a:latin typeface="Calibri"/>
              </a:rPr>
              <a:t>MW</a:t>
            </a:r>
          </a:p>
        </p:txBody>
      </p:sp>
      <p:sp>
        <p:nvSpPr>
          <p:cNvPr id="11" name="TextBox 10"/>
          <p:cNvSpPr txBox="1"/>
          <p:nvPr/>
        </p:nvSpPr>
        <p:spPr>
          <a:xfrm>
            <a:off x="8536427" y="1746236"/>
            <a:ext cx="690577" cy="400110"/>
          </a:xfrm>
          <a:prstGeom prst="rect">
            <a:avLst/>
          </a:prstGeom>
          <a:noFill/>
        </p:spPr>
        <p:txBody>
          <a:bodyPr wrap="square" rtlCol="0">
            <a:spAutoFit/>
          </a:bodyPr>
          <a:lstStyle/>
          <a:p>
            <a:pPr algn="ctr" fontAlgn="base">
              <a:spcBef>
                <a:spcPct val="0"/>
              </a:spcBef>
              <a:spcAft>
                <a:spcPct val="0"/>
              </a:spcAft>
              <a:defRPr/>
            </a:pPr>
            <a:r>
              <a:rPr lang="en-US" sz="2000" b="1" dirty="0">
                <a:solidFill>
                  <a:srgbClr val="FFFF00"/>
                </a:solidFill>
                <a:latin typeface="Calibri"/>
              </a:rPr>
              <a:t>MW</a:t>
            </a:r>
          </a:p>
        </p:txBody>
      </p:sp>
      <p:sp>
        <p:nvSpPr>
          <p:cNvPr id="12" name="Slide Number Placeholder 3"/>
          <p:cNvSpPr>
            <a:spLocks noGrp="1"/>
          </p:cNvSpPr>
          <p:nvPr>
            <p:ph type="sldNum" sz="quarter" idx="12"/>
          </p:nvPr>
        </p:nvSpPr>
        <p:spPr>
          <a:xfrm>
            <a:off x="9443117" y="6492827"/>
            <a:ext cx="2743200" cy="365125"/>
          </a:xfrm>
        </p:spPr>
        <p:txBody>
          <a:bodyPr/>
          <a:lstStyle/>
          <a:p>
            <a:r>
              <a:rPr lang="en-US" sz="1600" dirty="0" smtClean="0">
                <a:solidFill>
                  <a:schemeClr val="bg1"/>
                </a:solidFill>
              </a:rPr>
              <a:t>44</a:t>
            </a:r>
            <a:endParaRPr lang="x-none" sz="1600" dirty="0">
              <a:solidFill>
                <a:schemeClr val="bg1"/>
              </a:solidFill>
            </a:endParaRPr>
          </a:p>
        </p:txBody>
      </p:sp>
    </p:spTree>
    <p:extLst>
      <p:ext uri="{BB962C8B-B14F-4D97-AF65-F5344CB8AC3E}">
        <p14:creationId xmlns:p14="http://schemas.microsoft.com/office/powerpoint/2010/main" val="5653120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49625" y="15513"/>
            <a:ext cx="11510682" cy="1297171"/>
          </a:xfrm>
        </p:spPr>
        <p:txBody>
          <a:bodyPr vert="horz" lIns="91440" tIns="45720" rIns="91440" bIns="45720" rtlCol="0" anchor="ctr">
            <a:noAutofit/>
          </a:bodyPr>
          <a:lstStyle/>
          <a:p>
            <a:r>
              <a:rPr lang="en-GB" sz="4000" u="sng" dirty="0">
                <a:solidFill>
                  <a:schemeClr val="tx1"/>
                </a:solidFill>
                <a:latin typeface="Calibri" panose="020F0502020204030204" pitchFamily="34" charset="0"/>
                <a:ea typeface="+mn-ea"/>
                <a:cs typeface="Calibri" panose="020F0502020204030204" pitchFamily="34" charset="0"/>
              </a:rPr>
              <a:t>FINANCIAL STRUCTURE FOR MEGA PROJECT </a:t>
            </a:r>
            <a:br>
              <a:rPr lang="en-GB" sz="4000" u="sng" dirty="0">
                <a:solidFill>
                  <a:schemeClr val="tx1"/>
                </a:solidFill>
                <a:latin typeface="Calibri" panose="020F0502020204030204" pitchFamily="34" charset="0"/>
                <a:ea typeface="+mn-ea"/>
                <a:cs typeface="Calibri" panose="020F0502020204030204" pitchFamily="34" charset="0"/>
              </a:rPr>
            </a:br>
            <a:r>
              <a:rPr lang="en-GB" sz="4000" u="sng" dirty="0">
                <a:solidFill>
                  <a:schemeClr val="tx1"/>
                </a:solidFill>
                <a:latin typeface="Calibri" panose="020F0502020204030204" pitchFamily="34" charset="0"/>
                <a:ea typeface="+mn-ea"/>
                <a:cs typeface="Calibri" panose="020F0502020204030204" pitchFamily="34" charset="0"/>
              </a:rPr>
              <a:t>2019-2028</a:t>
            </a:r>
            <a:endParaRPr lang="en-US" sz="4000" u="sng" dirty="0">
              <a:solidFill>
                <a:schemeClr val="tx1"/>
              </a:solidFill>
              <a:latin typeface="Calibri" panose="020F0502020204030204" pitchFamily="34" charset="0"/>
              <a:ea typeface="+mn-ea"/>
              <a:cs typeface="Calibri" panose="020F0502020204030204" pitchFamily="34" charset="0"/>
            </a:endParaRPr>
          </a:p>
        </p:txBody>
      </p:sp>
      <p:sp>
        <p:nvSpPr>
          <p:cNvPr id="8" name="Slide Number Placeholder 3">
            <a:extLst>
              <a:ext uri="{FF2B5EF4-FFF2-40B4-BE49-F238E27FC236}">
                <a16:creationId xmlns:a16="http://schemas.microsoft.com/office/drawing/2014/main" xmlns="" id="{B01DF157-DF47-4D84-8DF4-869620DBA284}"/>
              </a:ext>
            </a:extLst>
          </p:cNvPr>
          <p:cNvSpPr>
            <a:spLocks noGrp="1"/>
          </p:cNvSpPr>
          <p:nvPr>
            <p:ph type="sldNum" sz="quarter" idx="12"/>
          </p:nvPr>
        </p:nvSpPr>
        <p:spPr>
          <a:xfrm>
            <a:off x="9444954" y="644657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DD5274-24BA-4558-8E5B-935AF628EF8A}" type="slidenum">
              <a:rPr kumimoji="0" lang="en-US" sz="1600" i="0" u="none" strike="noStrike" kern="1200" cap="none" spc="0" normalizeH="0" baseline="0" noProof="0" smtClean="0">
                <a:ln>
                  <a:noFill/>
                </a:ln>
                <a:solidFill>
                  <a:schemeClr val="tx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60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xmlns="" id="{02DA0550-A3CD-41F8-82DD-247B156E63A6}"/>
              </a:ext>
            </a:extLst>
          </p:cNvPr>
          <p:cNvGrpSpPr/>
          <p:nvPr/>
        </p:nvGrpSpPr>
        <p:grpSpPr>
          <a:xfrm>
            <a:off x="2238841" y="1312684"/>
            <a:ext cx="8180038" cy="5342429"/>
            <a:chOff x="3721684" y="1909646"/>
            <a:chExt cx="8180038" cy="3317228"/>
          </a:xfrm>
        </p:grpSpPr>
        <p:sp>
          <p:nvSpPr>
            <p:cNvPr id="10" name="Freeform: Shape 9">
              <a:extLst>
                <a:ext uri="{FF2B5EF4-FFF2-40B4-BE49-F238E27FC236}">
                  <a16:creationId xmlns:a16="http://schemas.microsoft.com/office/drawing/2014/main" xmlns="" id="{A97A2984-3A12-483C-A486-68D5523BE626}"/>
                </a:ext>
              </a:extLst>
            </p:cNvPr>
            <p:cNvSpPr/>
            <p:nvPr/>
          </p:nvSpPr>
          <p:spPr>
            <a:xfrm>
              <a:off x="3721684" y="4200962"/>
              <a:ext cx="4748633" cy="1025912"/>
            </a:xfrm>
            <a:custGeom>
              <a:avLst/>
              <a:gdLst>
                <a:gd name="connsiteX0" fmla="*/ 0 w 2342592"/>
                <a:gd name="connsiteY0" fmla="*/ 492125 h 984250"/>
                <a:gd name="connsiteX1" fmla="*/ 1171296 w 2342592"/>
                <a:gd name="connsiteY1" fmla="*/ 0 h 984250"/>
                <a:gd name="connsiteX2" fmla="*/ 2342592 w 2342592"/>
                <a:gd name="connsiteY2" fmla="*/ 492125 h 984250"/>
                <a:gd name="connsiteX3" fmla="*/ 1171296 w 2342592"/>
                <a:gd name="connsiteY3" fmla="*/ 984250 h 984250"/>
                <a:gd name="connsiteX4" fmla="*/ 0 w 2342592"/>
                <a:gd name="connsiteY4" fmla="*/ 492125 h 984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2592" h="984250">
                  <a:moveTo>
                    <a:pt x="0" y="492125"/>
                  </a:moveTo>
                  <a:cubicBezTo>
                    <a:pt x="0" y="220332"/>
                    <a:pt x="524407" y="0"/>
                    <a:pt x="1171296" y="0"/>
                  </a:cubicBezTo>
                  <a:cubicBezTo>
                    <a:pt x="1818185" y="0"/>
                    <a:pt x="2342592" y="220332"/>
                    <a:pt x="2342592" y="492125"/>
                  </a:cubicBezTo>
                  <a:cubicBezTo>
                    <a:pt x="2342592" y="763918"/>
                    <a:pt x="1818185" y="984250"/>
                    <a:pt x="1171296" y="984250"/>
                  </a:cubicBezTo>
                  <a:cubicBezTo>
                    <a:pt x="524407" y="984250"/>
                    <a:pt x="0" y="763918"/>
                    <a:pt x="0" y="492125"/>
                  </a:cubicBezTo>
                  <a:close/>
                </a:path>
              </a:pathLst>
            </a:cu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411645" tIns="212720" rIns="411645" bIns="21272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GB" sz="2800" b="1" i="0" u="none" strike="noStrike" kern="1200" cap="none" spc="0" normalizeH="0" baseline="0" noProof="0" dirty="0">
                  <a:ln>
                    <a:noFill/>
                  </a:ln>
                  <a:solidFill>
                    <a:schemeClr val="tx1"/>
                  </a:solidFill>
                  <a:effectLst/>
                  <a:uLnTx/>
                  <a:uFillTx/>
                  <a:latin typeface="Calibri" panose="020F0502020204030204"/>
                  <a:ea typeface="+mn-ea"/>
                  <a:cs typeface="+mn-cs"/>
                </a:rPr>
                <a:t>Mohmand Dam</a:t>
              </a:r>
            </a:p>
          </p:txBody>
        </p:sp>
        <p:sp>
          <p:nvSpPr>
            <p:cNvPr id="11" name="Freeform: Shape 10">
              <a:extLst>
                <a:ext uri="{FF2B5EF4-FFF2-40B4-BE49-F238E27FC236}">
                  <a16:creationId xmlns:a16="http://schemas.microsoft.com/office/drawing/2014/main" xmlns="" id="{462480A4-5D86-40BB-A898-2914D2DA368D}"/>
                </a:ext>
              </a:extLst>
            </p:cNvPr>
            <p:cNvSpPr/>
            <p:nvPr/>
          </p:nvSpPr>
          <p:spPr>
            <a:xfrm>
              <a:off x="3721684" y="1909646"/>
              <a:ext cx="4748633" cy="1025912"/>
            </a:xfrm>
            <a:custGeom>
              <a:avLst/>
              <a:gdLst>
                <a:gd name="connsiteX0" fmla="*/ 0 w 2342592"/>
                <a:gd name="connsiteY0" fmla="*/ 492125 h 984250"/>
                <a:gd name="connsiteX1" fmla="*/ 1171296 w 2342592"/>
                <a:gd name="connsiteY1" fmla="*/ 0 h 984250"/>
                <a:gd name="connsiteX2" fmla="*/ 2342592 w 2342592"/>
                <a:gd name="connsiteY2" fmla="*/ 492125 h 984250"/>
                <a:gd name="connsiteX3" fmla="*/ 1171296 w 2342592"/>
                <a:gd name="connsiteY3" fmla="*/ 984250 h 984250"/>
                <a:gd name="connsiteX4" fmla="*/ 0 w 2342592"/>
                <a:gd name="connsiteY4" fmla="*/ 492125 h 984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2592" h="984250">
                  <a:moveTo>
                    <a:pt x="0" y="492125"/>
                  </a:moveTo>
                  <a:cubicBezTo>
                    <a:pt x="0" y="220332"/>
                    <a:pt x="524407" y="0"/>
                    <a:pt x="1171296" y="0"/>
                  </a:cubicBezTo>
                  <a:cubicBezTo>
                    <a:pt x="1818185" y="0"/>
                    <a:pt x="2342592" y="220332"/>
                    <a:pt x="2342592" y="492125"/>
                  </a:cubicBezTo>
                  <a:cubicBezTo>
                    <a:pt x="2342592" y="763918"/>
                    <a:pt x="1818185" y="984250"/>
                    <a:pt x="1171296" y="984250"/>
                  </a:cubicBezTo>
                  <a:cubicBezTo>
                    <a:pt x="524407" y="984250"/>
                    <a:pt x="0" y="763918"/>
                    <a:pt x="0" y="492125"/>
                  </a:cubicBezTo>
                  <a:close/>
                </a:path>
              </a:pathLst>
            </a:custGeom>
            <a:solidFill>
              <a:srgbClr val="660066"/>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411645" tIns="212720" rIns="411645" bIns="21272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GB" sz="2800" b="1" i="0" u="none" strike="noStrike" kern="1200" cap="none" spc="0" normalizeH="0" baseline="0" noProof="0" dirty="0">
                  <a:ln>
                    <a:noFill/>
                  </a:ln>
                  <a:solidFill>
                    <a:schemeClr val="tx1"/>
                  </a:solidFill>
                  <a:effectLst/>
                  <a:uLnTx/>
                  <a:uFillTx/>
                  <a:latin typeface="Calibri" panose="020F0502020204030204"/>
                  <a:ea typeface="+mn-ea"/>
                  <a:cs typeface="+mn-cs"/>
                </a:rPr>
                <a:t>Diamer Basha Dam</a:t>
              </a:r>
            </a:p>
          </p:txBody>
        </p:sp>
        <p:sp>
          <p:nvSpPr>
            <p:cNvPr id="7" name="Freeform: Shape 6">
              <a:extLst>
                <a:ext uri="{FF2B5EF4-FFF2-40B4-BE49-F238E27FC236}">
                  <a16:creationId xmlns:a16="http://schemas.microsoft.com/office/drawing/2014/main" xmlns="" id="{FC907E30-58E0-4119-A101-A9AF79809F74}"/>
                </a:ext>
              </a:extLst>
            </p:cNvPr>
            <p:cNvSpPr/>
            <p:nvPr/>
          </p:nvSpPr>
          <p:spPr>
            <a:xfrm>
              <a:off x="3721684" y="3055304"/>
              <a:ext cx="4748633" cy="1025912"/>
            </a:xfrm>
            <a:custGeom>
              <a:avLst/>
              <a:gdLst>
                <a:gd name="connsiteX0" fmla="*/ 0 w 2342592"/>
                <a:gd name="connsiteY0" fmla="*/ 492125 h 984250"/>
                <a:gd name="connsiteX1" fmla="*/ 1171296 w 2342592"/>
                <a:gd name="connsiteY1" fmla="*/ 0 h 984250"/>
                <a:gd name="connsiteX2" fmla="*/ 2342592 w 2342592"/>
                <a:gd name="connsiteY2" fmla="*/ 492125 h 984250"/>
                <a:gd name="connsiteX3" fmla="*/ 1171296 w 2342592"/>
                <a:gd name="connsiteY3" fmla="*/ 984250 h 984250"/>
                <a:gd name="connsiteX4" fmla="*/ 0 w 2342592"/>
                <a:gd name="connsiteY4" fmla="*/ 492125 h 984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2592" h="984250">
                  <a:moveTo>
                    <a:pt x="0" y="492125"/>
                  </a:moveTo>
                  <a:cubicBezTo>
                    <a:pt x="0" y="220332"/>
                    <a:pt x="524407" y="0"/>
                    <a:pt x="1171296" y="0"/>
                  </a:cubicBezTo>
                  <a:cubicBezTo>
                    <a:pt x="1818185" y="0"/>
                    <a:pt x="2342592" y="220332"/>
                    <a:pt x="2342592" y="492125"/>
                  </a:cubicBezTo>
                  <a:cubicBezTo>
                    <a:pt x="2342592" y="763918"/>
                    <a:pt x="1818185" y="984250"/>
                    <a:pt x="1171296" y="984250"/>
                  </a:cubicBezTo>
                  <a:cubicBezTo>
                    <a:pt x="524407" y="984250"/>
                    <a:pt x="0" y="763918"/>
                    <a:pt x="0" y="492125"/>
                  </a:cubicBezTo>
                  <a:close/>
                </a:path>
              </a:pathLst>
            </a:custGeom>
            <a:solidFill>
              <a:srgbClr val="0066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411645" tIns="212720" rIns="411645" bIns="21272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GB" sz="2800" b="1" i="0" u="none" strike="noStrike" kern="1200" cap="none" spc="0" normalizeH="0" baseline="0" noProof="0" smtClean="0">
                  <a:ln>
                    <a:noFill/>
                  </a:ln>
                  <a:solidFill>
                    <a:schemeClr val="tx1"/>
                  </a:solidFill>
                  <a:effectLst/>
                  <a:uLnTx/>
                  <a:uFillTx/>
                  <a:latin typeface="Calibri" panose="020F0502020204030204"/>
                  <a:ea typeface="+mn-ea"/>
                  <a:cs typeface="+mn-cs"/>
                </a:rPr>
                <a:t>Dassu </a:t>
              </a:r>
              <a:r>
                <a:rPr kumimoji="0" lang="en-GB" sz="2800" b="1" i="0" u="none" strike="noStrike" kern="1200" cap="none" spc="0" normalizeH="0" baseline="0" noProof="0" dirty="0">
                  <a:ln>
                    <a:noFill/>
                  </a:ln>
                  <a:solidFill>
                    <a:schemeClr val="tx1"/>
                  </a:solidFill>
                  <a:effectLst/>
                  <a:uLnTx/>
                  <a:uFillTx/>
                  <a:latin typeface="Calibri" panose="020F0502020204030204"/>
                  <a:ea typeface="+mn-ea"/>
                  <a:cs typeface="+mn-cs"/>
                </a:rPr>
                <a:t>Hydropower Project</a:t>
              </a:r>
            </a:p>
          </p:txBody>
        </p:sp>
        <p:sp>
          <p:nvSpPr>
            <p:cNvPr id="3" name="Arrow: Right 2">
              <a:extLst>
                <a:ext uri="{FF2B5EF4-FFF2-40B4-BE49-F238E27FC236}">
                  <a16:creationId xmlns:a16="http://schemas.microsoft.com/office/drawing/2014/main" xmlns="" id="{549A380E-9621-40C0-93E2-50FD0544B00A}"/>
                </a:ext>
              </a:extLst>
            </p:cNvPr>
            <p:cNvSpPr/>
            <p:nvPr/>
          </p:nvSpPr>
          <p:spPr>
            <a:xfrm>
              <a:off x="8857358" y="2205385"/>
              <a:ext cx="1094509" cy="36512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00"/>
                </a:solidFill>
                <a:effectLst/>
                <a:uLnTx/>
                <a:uFillTx/>
                <a:latin typeface="Calibri" panose="020F0502020204030204"/>
                <a:ea typeface="+mn-ea"/>
                <a:cs typeface="+mn-cs"/>
              </a:endParaRPr>
            </a:p>
          </p:txBody>
        </p:sp>
        <p:sp>
          <p:nvSpPr>
            <p:cNvPr id="12" name="Arrow: Right 11">
              <a:extLst>
                <a:ext uri="{FF2B5EF4-FFF2-40B4-BE49-F238E27FC236}">
                  <a16:creationId xmlns:a16="http://schemas.microsoft.com/office/drawing/2014/main" xmlns="" id="{5C7D74BB-F3E2-43F3-8F6D-35F755CFF26D}"/>
                </a:ext>
              </a:extLst>
            </p:cNvPr>
            <p:cNvSpPr/>
            <p:nvPr/>
          </p:nvSpPr>
          <p:spPr>
            <a:xfrm>
              <a:off x="8857358" y="3346018"/>
              <a:ext cx="1094509" cy="36512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00"/>
                </a:solidFill>
                <a:effectLst/>
                <a:uLnTx/>
                <a:uFillTx/>
                <a:latin typeface="Calibri" panose="020F0502020204030204"/>
                <a:ea typeface="+mn-ea"/>
                <a:cs typeface="+mn-cs"/>
              </a:endParaRPr>
            </a:p>
          </p:txBody>
        </p:sp>
        <p:sp>
          <p:nvSpPr>
            <p:cNvPr id="13" name="Arrow: Right 12">
              <a:extLst>
                <a:ext uri="{FF2B5EF4-FFF2-40B4-BE49-F238E27FC236}">
                  <a16:creationId xmlns:a16="http://schemas.microsoft.com/office/drawing/2014/main" xmlns="" id="{C6FE58A1-FBFB-480C-84F5-8EAFC8F76F03}"/>
                </a:ext>
              </a:extLst>
            </p:cNvPr>
            <p:cNvSpPr/>
            <p:nvPr/>
          </p:nvSpPr>
          <p:spPr>
            <a:xfrm>
              <a:off x="8857358" y="4531356"/>
              <a:ext cx="1094509" cy="36512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0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3C307DC5-FE7E-4C08-A2A4-E1F147AE93F8}"/>
                </a:ext>
              </a:extLst>
            </p:cNvPr>
            <p:cNvSpPr txBox="1"/>
            <p:nvPr/>
          </p:nvSpPr>
          <p:spPr>
            <a:xfrm>
              <a:off x="9951867" y="2220063"/>
              <a:ext cx="1938990" cy="3248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alibri" panose="020F0502020204030204"/>
                  <a:ea typeface="+mn-ea"/>
                  <a:cs typeface="+mn-cs"/>
                </a:rPr>
                <a:t>$ </a:t>
              </a:r>
              <a:r>
                <a:rPr kumimoji="0" lang="en-GB" sz="2800" b="1" i="0" u="none" strike="noStrike" kern="1200" cap="none" spc="0" normalizeH="0" baseline="0" noProof="0" dirty="0" smtClean="0">
                  <a:ln>
                    <a:noFill/>
                  </a:ln>
                  <a:effectLst/>
                  <a:uLnTx/>
                  <a:uFillTx/>
                  <a:latin typeface="Calibri" panose="020F0502020204030204"/>
                  <a:ea typeface="+mn-ea"/>
                  <a:cs typeface="+mn-cs"/>
                </a:rPr>
                <a:t>14 </a:t>
              </a:r>
              <a:r>
                <a:rPr kumimoji="0" lang="en-GB" sz="2800" b="1" i="0" u="none" strike="noStrike" kern="1200" cap="none" spc="0" normalizeH="0" baseline="0" noProof="0" dirty="0">
                  <a:ln>
                    <a:noFill/>
                  </a:ln>
                  <a:effectLst/>
                  <a:uLnTx/>
                  <a:uFillTx/>
                  <a:latin typeface="Calibri" panose="020F0502020204030204"/>
                  <a:ea typeface="+mn-ea"/>
                  <a:cs typeface="+mn-cs"/>
                </a:rPr>
                <a:t>Billion</a:t>
              </a:r>
            </a:p>
          </p:txBody>
        </p:sp>
        <p:sp>
          <p:nvSpPr>
            <p:cNvPr id="14" name="TextBox 13">
              <a:extLst>
                <a:ext uri="{FF2B5EF4-FFF2-40B4-BE49-F238E27FC236}">
                  <a16:creationId xmlns:a16="http://schemas.microsoft.com/office/drawing/2014/main" xmlns="" id="{7AEE610D-6AD8-4B33-A262-8472B0B4C4AE}"/>
                </a:ext>
              </a:extLst>
            </p:cNvPr>
            <p:cNvSpPr txBox="1"/>
            <p:nvPr/>
          </p:nvSpPr>
          <p:spPr>
            <a:xfrm>
              <a:off x="9951867" y="3368081"/>
              <a:ext cx="1938990" cy="3248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alibri" panose="020F0502020204030204"/>
                  <a:ea typeface="+mn-ea"/>
                  <a:cs typeface="+mn-cs"/>
                </a:rPr>
                <a:t>$ 8 Billion</a:t>
              </a:r>
            </a:p>
          </p:txBody>
        </p:sp>
        <p:sp>
          <p:nvSpPr>
            <p:cNvPr id="15" name="TextBox 14">
              <a:extLst>
                <a:ext uri="{FF2B5EF4-FFF2-40B4-BE49-F238E27FC236}">
                  <a16:creationId xmlns:a16="http://schemas.microsoft.com/office/drawing/2014/main" xmlns="" id="{74479D5F-47FC-40DC-B0E8-E48D9F8B6A63}"/>
                </a:ext>
              </a:extLst>
            </p:cNvPr>
            <p:cNvSpPr txBox="1"/>
            <p:nvPr/>
          </p:nvSpPr>
          <p:spPr>
            <a:xfrm>
              <a:off x="9962732" y="4568185"/>
              <a:ext cx="1938990" cy="3248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alibri" panose="020F0502020204030204"/>
                  <a:ea typeface="+mn-ea"/>
                  <a:cs typeface="+mn-cs"/>
                </a:rPr>
                <a:t>$ </a:t>
              </a:r>
              <a:r>
                <a:rPr kumimoji="0" lang="en-GB" sz="2800" b="1" i="0" u="none" strike="noStrike" kern="1200" cap="none" spc="0" normalizeH="0" baseline="0" noProof="0" dirty="0" smtClean="0">
                  <a:ln>
                    <a:noFill/>
                  </a:ln>
                  <a:effectLst/>
                  <a:uLnTx/>
                  <a:uFillTx/>
                  <a:latin typeface="Calibri" panose="020F0502020204030204"/>
                  <a:ea typeface="+mn-ea"/>
                  <a:cs typeface="+mn-cs"/>
                </a:rPr>
                <a:t>3 </a:t>
              </a:r>
              <a:r>
                <a:rPr kumimoji="0" lang="en-GB" sz="2800" b="1" i="0" u="none" strike="noStrike" kern="1200" cap="none" spc="0" normalizeH="0" baseline="0" noProof="0" dirty="0">
                  <a:ln>
                    <a:noFill/>
                  </a:ln>
                  <a:effectLst/>
                  <a:uLnTx/>
                  <a:uFillTx/>
                  <a:latin typeface="Calibri" panose="020F0502020204030204"/>
                  <a:ea typeface="+mn-ea"/>
                  <a:cs typeface="+mn-cs"/>
                </a:rPr>
                <a:t>Billion</a:t>
              </a:r>
            </a:p>
          </p:txBody>
        </p:sp>
      </p:grpSp>
    </p:spTree>
    <p:extLst>
      <p:ext uri="{BB962C8B-B14F-4D97-AF65-F5344CB8AC3E}">
        <p14:creationId xmlns:p14="http://schemas.microsoft.com/office/powerpoint/2010/main" val="37964491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9401495" y="6447434"/>
            <a:ext cx="2743200" cy="365125"/>
          </a:xfr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81042AB6-9D74-4FF5-B10E-45014698FDA7}" type="slidenum">
              <a:rPr kumimoji="0" lang="en-US" sz="1200" b="0" i="0" u="none" strike="noStrike" kern="1200" cap="none" spc="0" normalizeH="0" baseline="0" noProof="0">
                <a:ln>
                  <a:noFill/>
                </a:ln>
                <a:solidFill>
                  <a:schemeClr val="tx1"/>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chemeClr val="tx1"/>
              </a:solidFill>
              <a:effectLst/>
              <a:uLnTx/>
              <a:uFillTx/>
              <a:latin typeface="Calibri"/>
              <a:ea typeface="+mn-ea"/>
              <a:cs typeface="+mn-cs"/>
            </a:endParaRPr>
          </a:p>
        </p:txBody>
      </p:sp>
      <p:sp>
        <p:nvSpPr>
          <p:cNvPr id="4" name="Rectangle 2">
            <a:extLst>
              <a:ext uri="{FF2B5EF4-FFF2-40B4-BE49-F238E27FC236}">
                <a16:creationId xmlns="" xmlns:a16="http://schemas.microsoft.com/office/drawing/2014/main" id="{91F52973-49F3-47CC-A6C8-562C8537DEA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 5">
            <a:extLst>
              <a:ext uri="{FF2B5EF4-FFF2-40B4-BE49-F238E27FC236}">
                <a16:creationId xmlns="" xmlns:a16="http://schemas.microsoft.com/office/drawing/2014/main" id="{CEF8F30D-8D01-4CA8-8444-C0F301638BE8}"/>
              </a:ext>
            </a:extLst>
          </p:cNvPr>
          <p:cNvSpPr>
            <a:spLocks noChangeArrowheads="1"/>
          </p:cNvSpPr>
          <p:nvPr/>
        </p:nvSpPr>
        <p:spPr bwMode="auto">
          <a:xfrm>
            <a:off x="0" y="25050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 xmlns:a16="http://schemas.microsoft.com/office/drawing/2014/main" id="{1DE2E378-6C02-451F-B752-B55EBA83D44D}"/>
              </a:ext>
            </a:extLst>
          </p:cNvPr>
          <p:cNvSpPr txBox="1"/>
          <p:nvPr/>
        </p:nvSpPr>
        <p:spPr>
          <a:xfrm>
            <a:off x="4543188" y="782056"/>
            <a:ext cx="7284921" cy="369332"/>
          </a:xfrm>
          <a:prstGeom prst="rect">
            <a:avLst/>
          </a:prstGeom>
          <a:solidFill>
            <a:schemeClr val="accent2">
              <a:lumMod val="75000"/>
            </a:schemeClr>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Project Site</a:t>
            </a:r>
          </a:p>
        </p:txBody>
      </p:sp>
      <p:pic>
        <p:nvPicPr>
          <p:cNvPr id="11" name="Picture 10" descr="DBDP.jpg">
            <a:extLst>
              <a:ext uri="{FF2B5EF4-FFF2-40B4-BE49-F238E27FC236}">
                <a16:creationId xmlns="" xmlns:a16="http://schemas.microsoft.com/office/drawing/2014/main" id="{585136CC-29F4-49EA-AAC6-D8937BFE0BE0}"/>
              </a:ext>
            </a:extLst>
          </p:cNvPr>
          <p:cNvPicPr>
            <a:picLocks noGrp="1" noChangeAspect="1"/>
          </p:cNvPicPr>
          <p:nvPr isPhoto="1"/>
        </p:nvPicPr>
        <p:blipFill>
          <a:blip r:embed="rId2" cstate="print">
            <a:lum/>
          </a:blip>
          <a:stretch>
            <a:fillRect/>
          </a:stretch>
        </p:blipFill>
        <p:spPr>
          <a:xfrm>
            <a:off x="4543188" y="1244152"/>
            <a:ext cx="7284921" cy="4883693"/>
          </a:xfrm>
          <a:prstGeom prst="rect">
            <a:avLst/>
          </a:prstGeom>
          <a:noFill/>
          <a:ln>
            <a:noFill/>
          </a:ln>
        </p:spPr>
      </p:pic>
      <p:graphicFrame>
        <p:nvGraphicFramePr>
          <p:cNvPr id="3" name="Table 2"/>
          <p:cNvGraphicFramePr>
            <a:graphicFrameLocks noGrp="1"/>
          </p:cNvGraphicFramePr>
          <p:nvPr>
            <p:extLst>
              <p:ext uri="{D42A27DB-BD31-4B8C-83A1-F6EECF244321}">
                <p14:modId xmlns:p14="http://schemas.microsoft.com/office/powerpoint/2010/main" val="3530973998"/>
              </p:ext>
            </p:extLst>
          </p:nvPr>
        </p:nvGraphicFramePr>
        <p:xfrm>
          <a:off x="163776" y="782053"/>
          <a:ext cx="4271748" cy="5466605"/>
        </p:xfrm>
        <a:graphic>
          <a:graphicData uri="http://schemas.openxmlformats.org/drawingml/2006/table">
            <a:tbl>
              <a:tblPr firstRow="1" bandRow="1">
                <a:tableStyleId>{5C22544A-7EE6-4342-B048-85BDC9FD1C3A}</a:tableStyleId>
              </a:tblPr>
              <a:tblGrid>
                <a:gridCol w="2192727">
                  <a:extLst>
                    <a:ext uri="{9D8B030D-6E8A-4147-A177-3AD203B41FA5}">
                      <a16:colId xmlns="" xmlns:a16="http://schemas.microsoft.com/office/drawing/2014/main" val="20000"/>
                    </a:ext>
                  </a:extLst>
                </a:gridCol>
                <a:gridCol w="2079021">
                  <a:extLst>
                    <a:ext uri="{9D8B030D-6E8A-4147-A177-3AD203B41FA5}">
                      <a16:colId xmlns="" xmlns:a16="http://schemas.microsoft.com/office/drawing/2014/main" val="20001"/>
                    </a:ext>
                  </a:extLst>
                </a:gridCol>
              </a:tblGrid>
              <a:tr h="677947">
                <a:tc>
                  <a:txBody>
                    <a:bodyPr/>
                    <a:lstStyle/>
                    <a:p>
                      <a:pPr marL="0" marR="0" lvl="0" indent="0" algn="l" defTabSz="914400" rtl="0" eaLnBrk="1" latinLnBrk="0" hangingPunct="1">
                        <a:lnSpc>
                          <a:spcPct val="100000"/>
                        </a:lnSpc>
                        <a:spcBef>
                          <a:spcPts val="0"/>
                        </a:spcBef>
                        <a:spcAft>
                          <a:spcPts val="0"/>
                        </a:spcAft>
                        <a:buFont typeface="+mj-lt"/>
                        <a:buNone/>
                      </a:pPr>
                      <a:r>
                        <a:rPr lang="en-US" sz="1600" b="1" kern="1200" dirty="0">
                          <a:solidFill>
                            <a:srgbClr val="FFFF00"/>
                          </a:solidFill>
                          <a:effectLst/>
                          <a:latin typeface="+mn-lt"/>
                          <a:ea typeface="+mn-ea"/>
                          <a:cs typeface="+mn-cs"/>
                        </a:rPr>
                        <a:t>Gross Storage</a:t>
                      </a:r>
                    </a:p>
                  </a:txBody>
                  <a:tcPr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286385" algn="ctr">
                        <a:lnSpc>
                          <a:spcPct val="100000"/>
                        </a:lnSpc>
                        <a:spcBef>
                          <a:spcPts val="0"/>
                        </a:spcBef>
                        <a:spcAft>
                          <a:spcPts val="0"/>
                        </a:spcAft>
                      </a:pPr>
                      <a:r>
                        <a:rPr lang="en-US" sz="1600" b="1">
                          <a:solidFill>
                            <a:srgbClr val="FFFF00"/>
                          </a:solidFill>
                          <a:effectLst/>
                        </a:rPr>
                        <a:t>8.1 </a:t>
                      </a:r>
                      <a:r>
                        <a:rPr lang="en-US" sz="1600" b="1" baseline="0">
                          <a:solidFill>
                            <a:srgbClr val="FFFF00"/>
                          </a:solidFill>
                          <a:effectLst/>
                        </a:rPr>
                        <a:t>MAF</a:t>
                      </a:r>
                      <a:endParaRPr lang="en-US" sz="2400" b="1" dirty="0">
                        <a:solidFill>
                          <a:srgbClr val="FFFF00"/>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348990">
                <a:tc>
                  <a:txBody>
                    <a:bodyPr/>
                    <a:lstStyle/>
                    <a:p>
                      <a:pPr marL="0" marR="0" lvl="0" indent="0" algn="l" defTabSz="914400" rtl="0" eaLnBrk="1" latinLnBrk="0" hangingPunct="1">
                        <a:lnSpc>
                          <a:spcPct val="100000"/>
                        </a:lnSpc>
                        <a:spcBef>
                          <a:spcPts val="0"/>
                        </a:spcBef>
                        <a:spcAft>
                          <a:spcPts val="0"/>
                        </a:spcAft>
                        <a:buFont typeface="+mj-lt"/>
                        <a:buNone/>
                      </a:pPr>
                      <a:r>
                        <a:rPr lang="en-US" sz="1600" b="1" kern="1200" dirty="0">
                          <a:solidFill>
                            <a:srgbClr val="FFFF00"/>
                          </a:solidFill>
                          <a:effectLst/>
                          <a:latin typeface="+mn-lt"/>
                          <a:ea typeface="+mn-ea"/>
                          <a:cs typeface="+mn-cs"/>
                        </a:rPr>
                        <a:t>Installed capacity</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286385" algn="ctr">
                        <a:lnSpc>
                          <a:spcPct val="100000"/>
                        </a:lnSpc>
                        <a:spcBef>
                          <a:spcPts val="0"/>
                        </a:spcBef>
                        <a:spcAft>
                          <a:spcPts val="0"/>
                        </a:spcAft>
                      </a:pPr>
                      <a:r>
                        <a:rPr lang="en-US" sz="1600" b="1" dirty="0">
                          <a:solidFill>
                            <a:srgbClr val="FFFF00"/>
                          </a:solidFill>
                          <a:effectLst/>
                        </a:rPr>
                        <a:t>4,500 MW</a:t>
                      </a:r>
                      <a:endParaRPr lang="en-US" sz="2400" b="1" dirty="0">
                        <a:solidFill>
                          <a:srgbClr val="FFFF00"/>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348990">
                <a:tc>
                  <a:txBody>
                    <a:bodyPr/>
                    <a:lstStyle/>
                    <a:p>
                      <a:pPr marL="0" marR="0" lvl="0" indent="0" algn="l" defTabSz="914400" rtl="0" eaLnBrk="1" latinLnBrk="0" hangingPunct="1">
                        <a:lnSpc>
                          <a:spcPct val="100000"/>
                        </a:lnSpc>
                        <a:spcBef>
                          <a:spcPts val="0"/>
                        </a:spcBef>
                        <a:spcAft>
                          <a:spcPts val="0"/>
                        </a:spcAft>
                        <a:buFont typeface="+mj-lt"/>
                        <a:buNone/>
                      </a:pPr>
                      <a:r>
                        <a:rPr lang="en-US" sz="1600" b="1" kern="1200" dirty="0">
                          <a:solidFill>
                            <a:srgbClr val="FFFF00"/>
                          </a:solidFill>
                          <a:effectLst/>
                          <a:latin typeface="+mn-lt"/>
                          <a:ea typeface="+mn-ea"/>
                          <a:cs typeface="+mn-cs"/>
                        </a:rPr>
                        <a:t>Annual Generation</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286385" algn="ctr">
                        <a:lnSpc>
                          <a:spcPct val="100000"/>
                        </a:lnSpc>
                        <a:spcBef>
                          <a:spcPts val="0"/>
                        </a:spcBef>
                        <a:spcAft>
                          <a:spcPts val="0"/>
                        </a:spcAft>
                      </a:pPr>
                      <a:r>
                        <a:rPr lang="en-US" sz="1600" b="1" dirty="0">
                          <a:solidFill>
                            <a:srgbClr val="FFFF00"/>
                          </a:solidFill>
                          <a:effectLst/>
                        </a:rPr>
                        <a:t>18,027 </a:t>
                      </a:r>
                      <a:r>
                        <a:rPr lang="en-US" sz="1600" b="1" dirty="0" err="1">
                          <a:solidFill>
                            <a:srgbClr val="FFFF00"/>
                          </a:solidFill>
                          <a:effectLst/>
                        </a:rPr>
                        <a:t>GWh</a:t>
                      </a:r>
                      <a:endParaRPr lang="en-US" sz="2400" b="1" dirty="0">
                        <a:solidFill>
                          <a:srgbClr val="FFFF00"/>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677947">
                <a:tc>
                  <a:txBody>
                    <a:bodyPr/>
                    <a:lstStyle/>
                    <a:p>
                      <a:pPr marL="0" marR="0" lvl="0" indent="0" algn="l" defTabSz="914400" rtl="0" eaLnBrk="1" latinLnBrk="0" hangingPunct="1">
                        <a:lnSpc>
                          <a:spcPct val="100000"/>
                        </a:lnSpc>
                        <a:spcBef>
                          <a:spcPts val="0"/>
                        </a:spcBef>
                        <a:spcAft>
                          <a:spcPts val="0"/>
                        </a:spcAft>
                        <a:buFont typeface="+mj-lt"/>
                        <a:buNone/>
                      </a:pPr>
                      <a:r>
                        <a:rPr lang="en-US" sz="1600" b="1" kern="1200" dirty="0">
                          <a:solidFill>
                            <a:srgbClr val="FFFF00"/>
                          </a:solidFill>
                          <a:effectLst/>
                          <a:latin typeface="+mn-lt"/>
                          <a:ea typeface="+mn-ea"/>
                          <a:cs typeface="+mn-cs"/>
                        </a:rPr>
                        <a:t>Dam Part</a:t>
                      </a:r>
                      <a:r>
                        <a:rPr lang="en-US" sz="1600" b="1" kern="1200" baseline="0" dirty="0">
                          <a:solidFill>
                            <a:srgbClr val="FFFF00"/>
                          </a:solidFill>
                          <a:effectLst/>
                          <a:latin typeface="+mn-lt"/>
                          <a:ea typeface="+mn-ea"/>
                          <a:cs typeface="+mn-cs"/>
                        </a:rPr>
                        <a:t> </a:t>
                      </a:r>
                      <a:r>
                        <a:rPr lang="en-US" sz="1600" b="1" kern="1200" dirty="0">
                          <a:solidFill>
                            <a:srgbClr val="FFFF00"/>
                          </a:solidFill>
                          <a:effectLst/>
                          <a:latin typeface="+mn-lt"/>
                          <a:ea typeface="+mn-ea"/>
                          <a:cs typeface="+mn-cs"/>
                        </a:rPr>
                        <a:t>Cost</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286385" algn="ctr">
                        <a:lnSpc>
                          <a:spcPct val="100000"/>
                        </a:lnSpc>
                        <a:spcBef>
                          <a:spcPts val="0"/>
                        </a:spcBef>
                        <a:spcAft>
                          <a:spcPts val="0"/>
                        </a:spcAft>
                      </a:pPr>
                      <a:r>
                        <a:rPr lang="en-US" sz="1600" b="1" dirty="0" err="1">
                          <a:solidFill>
                            <a:srgbClr val="FFFF00"/>
                          </a:solidFill>
                          <a:effectLst/>
                        </a:rPr>
                        <a:t>Rs</a:t>
                      </a:r>
                      <a:r>
                        <a:rPr lang="en-US" sz="1600" b="1" dirty="0">
                          <a:solidFill>
                            <a:srgbClr val="FFFF00"/>
                          </a:solidFill>
                          <a:effectLst/>
                        </a:rPr>
                        <a:t> 474 Billion </a:t>
                      </a:r>
                    </a:p>
                    <a:p>
                      <a:pPr marL="0" marR="0" indent="-286385" algn="ctr">
                        <a:lnSpc>
                          <a:spcPct val="100000"/>
                        </a:lnSpc>
                        <a:spcBef>
                          <a:spcPts val="0"/>
                        </a:spcBef>
                        <a:spcAft>
                          <a:spcPts val="0"/>
                        </a:spcAft>
                      </a:pPr>
                      <a:r>
                        <a:rPr lang="en-US" sz="1600" b="1" dirty="0">
                          <a:solidFill>
                            <a:srgbClr val="FFFF00"/>
                          </a:solidFill>
                          <a:effectLst/>
                        </a:rPr>
                        <a:t>(US$4,501 Million)</a:t>
                      </a:r>
                      <a:endParaRPr lang="en-US" sz="2400" b="1" dirty="0">
                        <a:solidFill>
                          <a:srgbClr val="FFFF00"/>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677947">
                <a:tc>
                  <a:txBody>
                    <a:bodyPr/>
                    <a:lstStyle/>
                    <a:p>
                      <a:pPr marL="0" marR="0" lvl="0" indent="0" algn="l" defTabSz="914400" rtl="0" eaLnBrk="1" latinLnBrk="0" hangingPunct="1">
                        <a:lnSpc>
                          <a:spcPct val="100000"/>
                        </a:lnSpc>
                        <a:spcBef>
                          <a:spcPts val="0"/>
                        </a:spcBef>
                        <a:spcAft>
                          <a:spcPts val="0"/>
                        </a:spcAft>
                        <a:buFont typeface="+mj-lt"/>
                        <a:buNone/>
                      </a:pPr>
                      <a:r>
                        <a:rPr lang="en-US" sz="1600" b="1" kern="1200" dirty="0">
                          <a:solidFill>
                            <a:srgbClr val="FFFF00"/>
                          </a:solidFill>
                          <a:effectLst/>
                          <a:latin typeface="+mn-lt"/>
                          <a:ea typeface="+mn-ea"/>
                          <a:cs typeface="+mn-cs"/>
                        </a:rPr>
                        <a:t>Power</a:t>
                      </a:r>
                      <a:r>
                        <a:rPr lang="en-US" sz="1600" b="1" kern="1200" baseline="0" dirty="0">
                          <a:solidFill>
                            <a:srgbClr val="FFFF00"/>
                          </a:solidFill>
                          <a:effectLst/>
                          <a:latin typeface="+mn-lt"/>
                          <a:ea typeface="+mn-ea"/>
                          <a:cs typeface="+mn-cs"/>
                        </a:rPr>
                        <a:t> Part Cost</a:t>
                      </a:r>
                      <a:endParaRPr lang="en-US" sz="1600" b="1" kern="1200" dirty="0">
                        <a:solidFill>
                          <a:srgbClr val="FFFF00"/>
                        </a:solidFill>
                        <a:effectLst/>
                        <a:latin typeface="+mn-lt"/>
                        <a:ea typeface="+mn-ea"/>
                        <a:cs typeface="+mn-cs"/>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286385" algn="ctr">
                        <a:lnSpc>
                          <a:spcPct val="100000"/>
                        </a:lnSpc>
                        <a:spcBef>
                          <a:spcPts val="0"/>
                        </a:spcBef>
                        <a:spcAft>
                          <a:spcPts val="0"/>
                        </a:spcAft>
                      </a:pPr>
                      <a:r>
                        <a:rPr lang="en-US" sz="1600" b="1" dirty="0" err="1">
                          <a:solidFill>
                            <a:srgbClr val="FFFF00"/>
                          </a:solidFill>
                          <a:effectLst/>
                        </a:rPr>
                        <a:t>Rs</a:t>
                      </a:r>
                      <a:r>
                        <a:rPr lang="en-US" sz="1600" b="1" dirty="0">
                          <a:solidFill>
                            <a:srgbClr val="FFFF00"/>
                          </a:solidFill>
                          <a:effectLst/>
                        </a:rPr>
                        <a:t> 505 Billion </a:t>
                      </a:r>
                    </a:p>
                    <a:p>
                      <a:pPr marL="0" marR="0" indent="-286385" algn="ctr">
                        <a:lnSpc>
                          <a:spcPct val="100000"/>
                        </a:lnSpc>
                        <a:spcBef>
                          <a:spcPts val="0"/>
                        </a:spcBef>
                        <a:spcAft>
                          <a:spcPts val="0"/>
                        </a:spcAft>
                      </a:pPr>
                      <a:r>
                        <a:rPr lang="en-US" sz="1600" b="1" dirty="0">
                          <a:solidFill>
                            <a:srgbClr val="FFFF00"/>
                          </a:solidFill>
                          <a:effectLst/>
                        </a:rPr>
                        <a:t>(US$4,795 Million)</a:t>
                      </a:r>
                      <a:endParaRPr lang="en-US" sz="2400" b="1" dirty="0">
                        <a:solidFill>
                          <a:srgbClr val="FFFF00"/>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680910">
                <a:tc>
                  <a:txBody>
                    <a:bodyPr/>
                    <a:lstStyle/>
                    <a:p>
                      <a:pPr marL="0" marR="0" lvl="0" indent="0" algn="l" defTabSz="914400" rtl="0" eaLnBrk="1" latinLnBrk="0" hangingPunct="1">
                        <a:lnSpc>
                          <a:spcPct val="100000"/>
                        </a:lnSpc>
                        <a:spcBef>
                          <a:spcPts val="0"/>
                        </a:spcBef>
                        <a:spcAft>
                          <a:spcPts val="0"/>
                        </a:spcAft>
                        <a:buFont typeface="+mj-lt"/>
                        <a:buNone/>
                      </a:pPr>
                      <a:r>
                        <a:rPr lang="en-US" sz="1600" b="1" kern="1200" dirty="0">
                          <a:solidFill>
                            <a:srgbClr val="FFFF00"/>
                          </a:solidFill>
                          <a:effectLst/>
                          <a:latin typeface="+mn-lt"/>
                          <a:ea typeface="+mn-ea"/>
                          <a:cs typeface="+mn-cs"/>
                        </a:rPr>
                        <a:t>Land Acquisition and Resettlement </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286385" algn="ctr">
                        <a:lnSpc>
                          <a:spcPct val="100000"/>
                        </a:lnSpc>
                        <a:spcBef>
                          <a:spcPts val="0"/>
                        </a:spcBef>
                        <a:spcAft>
                          <a:spcPts val="0"/>
                        </a:spcAft>
                      </a:pPr>
                      <a:r>
                        <a:rPr lang="en-US" sz="1600" b="1" dirty="0" err="1">
                          <a:solidFill>
                            <a:srgbClr val="FFFF00"/>
                          </a:solidFill>
                          <a:effectLst/>
                        </a:rPr>
                        <a:t>Rs</a:t>
                      </a:r>
                      <a:r>
                        <a:rPr lang="en-US" sz="1600" b="1" dirty="0">
                          <a:solidFill>
                            <a:srgbClr val="FFFF00"/>
                          </a:solidFill>
                          <a:effectLst/>
                        </a:rPr>
                        <a:t> 160 Billion </a:t>
                      </a:r>
                    </a:p>
                    <a:p>
                      <a:pPr marL="0" marR="0" indent="-286385" algn="ctr">
                        <a:lnSpc>
                          <a:spcPct val="100000"/>
                        </a:lnSpc>
                        <a:spcBef>
                          <a:spcPts val="0"/>
                        </a:spcBef>
                        <a:spcAft>
                          <a:spcPts val="0"/>
                        </a:spcAft>
                      </a:pPr>
                      <a:r>
                        <a:rPr lang="en-US" sz="1600" b="1" dirty="0">
                          <a:solidFill>
                            <a:srgbClr val="FFFF00"/>
                          </a:solidFill>
                          <a:effectLst/>
                        </a:rPr>
                        <a:t>(US$1,519 Million)</a:t>
                      </a:r>
                      <a:endParaRPr lang="en-US" sz="2400" b="1" dirty="0">
                        <a:solidFill>
                          <a:srgbClr val="FFFF00"/>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r h="677947">
                <a:tc>
                  <a:txBody>
                    <a:bodyPr/>
                    <a:lstStyle/>
                    <a:p>
                      <a:pPr marL="0" marR="0" lvl="0" indent="0" algn="l" defTabSz="914400" rtl="0" eaLnBrk="1" latinLnBrk="0" hangingPunct="1">
                        <a:lnSpc>
                          <a:spcPct val="100000"/>
                        </a:lnSpc>
                        <a:spcBef>
                          <a:spcPts val="0"/>
                        </a:spcBef>
                        <a:spcAft>
                          <a:spcPts val="0"/>
                        </a:spcAft>
                        <a:buFont typeface="+mj-lt"/>
                        <a:buNone/>
                      </a:pPr>
                      <a:r>
                        <a:rPr lang="en-US" sz="1600" b="1" kern="1200" dirty="0">
                          <a:solidFill>
                            <a:srgbClr val="FFFF00"/>
                          </a:solidFill>
                          <a:effectLst/>
                          <a:latin typeface="+mn-lt"/>
                          <a:ea typeface="+mn-ea"/>
                          <a:cs typeface="+mn-cs"/>
                        </a:rPr>
                        <a:t>IDC Cost</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286385" algn="ctr">
                        <a:lnSpc>
                          <a:spcPct val="100000"/>
                        </a:lnSpc>
                        <a:spcBef>
                          <a:spcPts val="0"/>
                        </a:spcBef>
                        <a:spcAft>
                          <a:spcPts val="0"/>
                        </a:spcAft>
                      </a:pPr>
                      <a:r>
                        <a:rPr lang="en-US" sz="1600" b="1" dirty="0" err="1">
                          <a:solidFill>
                            <a:srgbClr val="FFFF00"/>
                          </a:solidFill>
                          <a:effectLst/>
                        </a:rPr>
                        <a:t>Rs</a:t>
                      </a:r>
                      <a:r>
                        <a:rPr lang="en-US" sz="1600" b="1" dirty="0">
                          <a:solidFill>
                            <a:srgbClr val="FFFF00"/>
                          </a:solidFill>
                          <a:effectLst/>
                        </a:rPr>
                        <a:t> 307 Billion</a:t>
                      </a:r>
                    </a:p>
                    <a:p>
                      <a:pPr marL="0" marR="0" indent="-286385" algn="ctr">
                        <a:lnSpc>
                          <a:spcPct val="100000"/>
                        </a:lnSpc>
                        <a:spcBef>
                          <a:spcPts val="0"/>
                        </a:spcBef>
                        <a:spcAft>
                          <a:spcPts val="0"/>
                        </a:spcAft>
                      </a:pPr>
                      <a:r>
                        <a:rPr lang="en-US" sz="1600" b="1" dirty="0">
                          <a:solidFill>
                            <a:srgbClr val="FFFF00"/>
                          </a:solidFill>
                          <a:effectLst/>
                        </a:rPr>
                        <a:t> (US$2,915 Million)</a:t>
                      </a:r>
                      <a:endParaRPr lang="en-US" sz="2400" b="1" dirty="0">
                        <a:solidFill>
                          <a:srgbClr val="FFFF00"/>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677947">
                <a:tc>
                  <a:txBody>
                    <a:bodyPr/>
                    <a:lstStyle/>
                    <a:p>
                      <a:pPr marL="0" marR="0" lvl="0" indent="0" algn="l" defTabSz="914400" rtl="0" eaLnBrk="1" latinLnBrk="0" hangingPunct="1">
                        <a:lnSpc>
                          <a:spcPct val="100000"/>
                        </a:lnSpc>
                        <a:spcBef>
                          <a:spcPts val="0"/>
                        </a:spcBef>
                        <a:spcAft>
                          <a:spcPts val="0"/>
                        </a:spcAft>
                        <a:buFont typeface="+mj-lt"/>
                        <a:buNone/>
                      </a:pPr>
                      <a:r>
                        <a:rPr lang="en-US" sz="1600" b="1" kern="1200" dirty="0">
                          <a:solidFill>
                            <a:srgbClr val="FFFF00"/>
                          </a:solidFill>
                          <a:effectLst/>
                          <a:latin typeface="+mn-lt"/>
                          <a:ea typeface="+mn-ea"/>
                          <a:cs typeface="+mn-cs"/>
                        </a:rPr>
                        <a:t>Total Project Cost</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286385" algn="ctr">
                        <a:lnSpc>
                          <a:spcPct val="100000"/>
                        </a:lnSpc>
                        <a:spcBef>
                          <a:spcPts val="0"/>
                        </a:spcBef>
                        <a:spcAft>
                          <a:spcPts val="0"/>
                        </a:spcAft>
                      </a:pPr>
                      <a:r>
                        <a:rPr lang="en-US" sz="1600" b="1" dirty="0" err="1">
                          <a:solidFill>
                            <a:srgbClr val="FFFF00"/>
                          </a:solidFill>
                          <a:effectLst/>
                        </a:rPr>
                        <a:t>Rs</a:t>
                      </a:r>
                      <a:r>
                        <a:rPr lang="en-US" sz="1600" b="1" dirty="0">
                          <a:solidFill>
                            <a:srgbClr val="FFFF00"/>
                          </a:solidFill>
                          <a:effectLst/>
                        </a:rPr>
                        <a:t> 1,446 Billion (US$13,731 Million)</a:t>
                      </a:r>
                      <a:endParaRPr lang="en-US" sz="2400" b="1" dirty="0">
                        <a:solidFill>
                          <a:srgbClr val="FFFF00"/>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7"/>
                  </a:ext>
                </a:extLst>
              </a:tr>
              <a:tr h="348990">
                <a:tc>
                  <a:txBody>
                    <a:bodyPr/>
                    <a:lstStyle/>
                    <a:p>
                      <a:pPr marL="0" marR="0" lvl="0" indent="0" algn="l" defTabSz="914400" rtl="0" eaLnBrk="1" latinLnBrk="0" hangingPunct="1">
                        <a:lnSpc>
                          <a:spcPct val="100000"/>
                        </a:lnSpc>
                        <a:spcBef>
                          <a:spcPts val="0"/>
                        </a:spcBef>
                        <a:spcAft>
                          <a:spcPts val="0"/>
                        </a:spcAft>
                        <a:buFont typeface="+mj-lt"/>
                        <a:buNone/>
                      </a:pPr>
                      <a:r>
                        <a:rPr lang="en-US" sz="1600" b="1" kern="1200" dirty="0">
                          <a:solidFill>
                            <a:srgbClr val="FFFF00"/>
                          </a:solidFill>
                          <a:effectLst/>
                          <a:latin typeface="+mn-lt"/>
                          <a:ea typeface="+mn-ea"/>
                          <a:cs typeface="+mn-cs"/>
                        </a:rPr>
                        <a:t>Construction Period</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a:lnSpc>
                          <a:spcPct val="100000"/>
                        </a:lnSpc>
                        <a:spcBef>
                          <a:spcPts val="0"/>
                        </a:spcBef>
                        <a:spcAft>
                          <a:spcPts val="0"/>
                        </a:spcAft>
                        <a:buFont typeface="+mj-lt"/>
                        <a:buNone/>
                      </a:pPr>
                      <a:r>
                        <a:rPr lang="en-US" sz="1600" b="1" dirty="0">
                          <a:solidFill>
                            <a:srgbClr val="FFFF00"/>
                          </a:solidFill>
                          <a:effectLst/>
                        </a:rPr>
                        <a:t>09 Years</a:t>
                      </a:r>
                      <a:endParaRPr lang="en-US" sz="2400" b="1" dirty="0">
                        <a:solidFill>
                          <a:srgbClr val="FFFF00"/>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8"/>
                  </a:ext>
                </a:extLst>
              </a:tr>
              <a:tr h="348990">
                <a:tc>
                  <a:txBody>
                    <a:bodyPr/>
                    <a:lstStyle/>
                    <a:p>
                      <a:pPr marL="0" marR="0" lvl="0" indent="0" algn="l" defTabSz="914400" rtl="0" eaLnBrk="1" latinLnBrk="0" hangingPunct="1">
                        <a:lnSpc>
                          <a:spcPct val="100000"/>
                        </a:lnSpc>
                        <a:spcBef>
                          <a:spcPts val="0"/>
                        </a:spcBef>
                        <a:spcAft>
                          <a:spcPts val="0"/>
                        </a:spcAft>
                        <a:buFont typeface="+mj-lt"/>
                        <a:buNone/>
                      </a:pPr>
                      <a:r>
                        <a:rPr lang="en-US" sz="1600" b="1" kern="1200" dirty="0">
                          <a:solidFill>
                            <a:srgbClr val="FFFF00"/>
                          </a:solidFill>
                          <a:effectLst/>
                          <a:latin typeface="+mn-lt"/>
                          <a:ea typeface="+mn-ea"/>
                          <a:cs typeface="+mn-cs"/>
                        </a:rPr>
                        <a:t>Completion Year</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latinLnBrk="0" hangingPunct="1">
                        <a:lnSpc>
                          <a:spcPct val="100000"/>
                        </a:lnSpc>
                        <a:spcBef>
                          <a:spcPts val="0"/>
                        </a:spcBef>
                        <a:spcAft>
                          <a:spcPts val="0"/>
                        </a:spcAft>
                        <a:buFont typeface="+mj-lt"/>
                        <a:buNone/>
                      </a:pPr>
                      <a:r>
                        <a:rPr lang="en-US" sz="1600" b="1" kern="1200" dirty="0">
                          <a:solidFill>
                            <a:srgbClr val="FFFF00"/>
                          </a:solidFill>
                          <a:effectLst/>
                          <a:latin typeface="+mn-lt"/>
                          <a:ea typeface="+mn-ea"/>
                          <a:cs typeface="+mn-cs"/>
                        </a:rPr>
                        <a:t>FY 2028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9"/>
                  </a:ext>
                </a:extLst>
              </a:tr>
            </a:tbl>
          </a:graphicData>
        </a:graphic>
      </p:graphicFrame>
      <p:sp>
        <p:nvSpPr>
          <p:cNvPr id="10" name="Rectangle 9">
            <a:extLst>
              <a:ext uri="{FF2B5EF4-FFF2-40B4-BE49-F238E27FC236}">
                <a16:creationId xmlns="" xmlns:a16="http://schemas.microsoft.com/office/drawing/2014/main" id="{431643EA-A614-4B18-804A-877AA9A522A6}"/>
              </a:ext>
            </a:extLst>
          </p:cNvPr>
          <p:cNvSpPr/>
          <p:nvPr/>
        </p:nvSpPr>
        <p:spPr>
          <a:xfrm>
            <a:off x="92763" y="52577"/>
            <a:ext cx="11860205" cy="725336"/>
          </a:xfrm>
          <a:prstGeom prst="rect">
            <a:avLst/>
          </a:prstGeom>
        </p:spPr>
        <p:txBody>
          <a:bodyPr vert="horz" lIns="91440" tIns="45720" rIns="91440" bIns="45720" rtlCol="0" anchor="ctr">
            <a:noAutofit/>
          </a:bodyPr>
          <a:lstStyle/>
          <a:p>
            <a:pPr algn="ctr">
              <a:lnSpc>
                <a:spcPct val="90000"/>
              </a:lnSpc>
              <a:spcBef>
                <a:spcPct val="0"/>
              </a:spcBef>
            </a:pPr>
            <a:r>
              <a:rPr lang="en-US" sz="4000" b="1" u="sng" dirty="0">
                <a:solidFill>
                  <a:srgbClr val="FFFF00"/>
                </a:solidFill>
                <a:latin typeface="Calibri" panose="020F0502020204030204" pitchFamily="34" charset="0"/>
                <a:cs typeface="Calibri" panose="020F0502020204030204" pitchFamily="34" charset="0"/>
              </a:rPr>
              <a:t>DIAMER BASHA DAM (DBD)</a:t>
            </a:r>
          </a:p>
        </p:txBody>
      </p:sp>
    </p:spTree>
    <p:extLst>
      <p:ext uri="{BB962C8B-B14F-4D97-AF65-F5344CB8AC3E}">
        <p14:creationId xmlns:p14="http://schemas.microsoft.com/office/powerpoint/2010/main" val="26593303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xmlns="" id="{186ED94A-635A-4FB6-84AC-131013521B0D}"/>
              </a:ext>
            </a:extLst>
          </p:cNvPr>
          <p:cNvGraphicFramePr>
            <a:graphicFrameLocks noGrp="1"/>
          </p:cNvGraphicFramePr>
          <p:nvPr>
            <p:ph idx="1"/>
            <p:extLst>
              <p:ext uri="{D42A27DB-BD31-4B8C-83A1-F6EECF244321}">
                <p14:modId xmlns:p14="http://schemas.microsoft.com/office/powerpoint/2010/main" val="1759313239"/>
              </p:ext>
            </p:extLst>
          </p:nvPr>
        </p:nvGraphicFramePr>
        <p:xfrm>
          <a:off x="1173192" y="1030212"/>
          <a:ext cx="9963510" cy="58277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xmlns="" id="{7BDA72F0-4522-4DDF-9C80-BFB0B1752819}"/>
              </a:ext>
            </a:extLst>
          </p:cNvPr>
          <p:cNvSpPr>
            <a:spLocks noGrp="1"/>
          </p:cNvSpPr>
          <p:nvPr>
            <p:ph type="title"/>
          </p:nvPr>
        </p:nvSpPr>
        <p:spPr>
          <a:xfrm>
            <a:off x="309281" y="8878"/>
            <a:ext cx="11591365" cy="1205058"/>
          </a:xfrm>
        </p:spPr>
        <p:txBody>
          <a:bodyPr vert="horz" lIns="91440" tIns="45720" rIns="91440" bIns="45720" rtlCol="0" anchor="ctr">
            <a:noAutofit/>
          </a:bodyPr>
          <a:lstStyle/>
          <a:p>
            <a:r>
              <a:rPr lang="en-US" u="sng" dirty="0">
                <a:latin typeface="Calibri" panose="020F0502020204030204" pitchFamily="34" charset="0"/>
                <a:ea typeface="+mn-ea"/>
                <a:cs typeface="Calibri" panose="020F0502020204030204" pitchFamily="34" charset="0"/>
              </a:rPr>
              <a:t>HUMAN SECURITY DEPENDENT HOW WE MANAGES FOUR KEY COMPONENTS</a:t>
            </a:r>
          </a:p>
        </p:txBody>
      </p:sp>
      <p:sp>
        <p:nvSpPr>
          <p:cNvPr id="6" name="TextBox 5">
            <a:extLst>
              <a:ext uri="{FF2B5EF4-FFF2-40B4-BE49-F238E27FC236}">
                <a16:creationId xmlns:a16="http://schemas.microsoft.com/office/drawing/2014/main" xmlns="" id="{516A2BE9-5A35-494E-BC44-B86225346394}"/>
              </a:ext>
            </a:extLst>
          </p:cNvPr>
          <p:cNvSpPr txBox="1"/>
          <p:nvPr/>
        </p:nvSpPr>
        <p:spPr>
          <a:xfrm>
            <a:off x="2318993" y="4901938"/>
            <a:ext cx="1923068" cy="646331"/>
          </a:xfrm>
          <a:prstGeom prst="rect">
            <a:avLst/>
          </a:prstGeom>
          <a:noFill/>
        </p:spPr>
        <p:txBody>
          <a:bodyPr wrap="square" rtlCol="0">
            <a:spAutoFit/>
          </a:bodyPr>
          <a:lstStyle/>
          <a:p>
            <a:pPr algn="ctr"/>
            <a:r>
              <a:rPr lang="en-US" sz="3600" b="1" dirty="0">
                <a:ln w="6600">
                  <a:solidFill>
                    <a:schemeClr val="accent2"/>
                  </a:solidFill>
                  <a:prstDash val="solid"/>
                </a:ln>
                <a:solidFill>
                  <a:srgbClr val="FFFFFF"/>
                </a:solidFill>
                <a:effectLst>
                  <a:outerShdw dist="38100" dir="2700000" algn="tl" rotWithShape="0">
                    <a:schemeClr val="accent2"/>
                  </a:outerShdw>
                </a:effectLst>
              </a:rPr>
              <a:t>ENERGY</a:t>
            </a:r>
          </a:p>
        </p:txBody>
      </p:sp>
      <p:sp>
        <p:nvSpPr>
          <p:cNvPr id="5" name="Slide Number Placeholder 1">
            <a:extLst>
              <a:ext uri="{FF2B5EF4-FFF2-40B4-BE49-F238E27FC236}">
                <a16:creationId xmlns:a16="http://schemas.microsoft.com/office/drawing/2014/main" xmlns="" id="{220143DF-F400-4015-B9F9-A0843F555286}"/>
              </a:ext>
            </a:extLst>
          </p:cNvPr>
          <p:cNvSpPr>
            <a:spLocks noGrp="1"/>
          </p:cNvSpPr>
          <p:nvPr>
            <p:ph type="sldNum" sz="quarter" idx="12"/>
          </p:nvPr>
        </p:nvSpPr>
        <p:spPr>
          <a:xfrm>
            <a:off x="9318698" y="6450367"/>
            <a:ext cx="2844800" cy="365125"/>
          </a:xfrm>
        </p:spPr>
        <p:txBody>
          <a:bodyPr/>
          <a:lstStyle/>
          <a:p>
            <a:pPr fontAlgn="base">
              <a:spcBef>
                <a:spcPct val="0"/>
              </a:spcBef>
              <a:spcAft>
                <a:spcPct val="0"/>
              </a:spcAft>
              <a:defRPr/>
            </a:pPr>
            <a:fld id="{3384BF7F-1AAE-46CE-9EB1-B36D65794485}" type="slidenum">
              <a:rPr lang="en-US" altLang="en-US" sz="1600">
                <a:solidFill>
                  <a:schemeClr val="bg1"/>
                </a:solidFill>
                <a:latin typeface="Calibri"/>
                <a:cs typeface="Arial" panose="020B0604020202020204" pitchFamily="34" charset="0"/>
              </a:rPr>
              <a:pPr fontAlgn="base">
                <a:spcBef>
                  <a:spcPct val="0"/>
                </a:spcBef>
                <a:spcAft>
                  <a:spcPct val="0"/>
                </a:spcAft>
                <a:defRPr/>
              </a:pPr>
              <a:t>1</a:t>
            </a:fld>
            <a:endParaRPr lang="en-US" altLang="en-US" sz="1600" dirty="0">
              <a:solidFill>
                <a:schemeClr val="bg1"/>
              </a:solidFill>
              <a:latin typeface="Calibri"/>
              <a:cs typeface="Arial" panose="020B0604020202020204" pitchFamily="34" charset="0"/>
            </a:endParaRPr>
          </a:p>
        </p:txBody>
      </p:sp>
    </p:spTree>
    <p:extLst>
      <p:ext uri="{BB962C8B-B14F-4D97-AF65-F5344CB8AC3E}">
        <p14:creationId xmlns:p14="http://schemas.microsoft.com/office/powerpoint/2010/main" val="1527530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20"/>
          <p:cNvSpPr>
            <a:spLocks/>
          </p:cNvSpPr>
          <p:nvPr/>
        </p:nvSpPr>
        <p:spPr>
          <a:xfrm>
            <a:off x="419100" y="949325"/>
            <a:ext cx="11353800" cy="5410200"/>
          </a:xfrm>
          <a:prstGeom prst="roundRect">
            <a:avLst/>
          </a:prstGeom>
          <a:solidFill>
            <a:srgbClr val="00FFCC"/>
          </a:solidFill>
          <a:ln w="25400" cap="flat" cmpd="sng" algn="ctr">
            <a:noFill/>
            <a:prstDash val="solid"/>
          </a:ln>
          <a:effectLst/>
        </p:spPr>
        <p:txBody>
          <a:bodyPr lIns="27000" rIns="27000" anchor="ctr"/>
          <a:lstStyle/>
          <a:p>
            <a:pPr algn="ctr" defTabSz="685783" eaLnBrk="1" fontAlgn="auto" hangingPunct="1">
              <a:spcBef>
                <a:spcPts val="0"/>
              </a:spcBef>
              <a:spcAft>
                <a:spcPts val="0"/>
              </a:spcAft>
              <a:defRPr/>
            </a:pPr>
            <a:endParaRPr lang="en-US" sz="3200" kern="0" dirty="0">
              <a:solidFill>
                <a:prstClr val="black"/>
              </a:solidFill>
              <a:latin typeface="Calibri"/>
            </a:endParaRPr>
          </a:p>
        </p:txBody>
      </p:sp>
      <p:graphicFrame>
        <p:nvGraphicFramePr>
          <p:cNvPr id="43012" name="Chart 8"/>
          <p:cNvGraphicFramePr>
            <a:graphicFrameLocks/>
          </p:cNvGraphicFramePr>
          <p:nvPr/>
        </p:nvGraphicFramePr>
        <p:xfrm>
          <a:off x="976313" y="668338"/>
          <a:ext cx="10036175" cy="5521325"/>
        </p:xfrm>
        <a:graphic>
          <a:graphicData uri="http://schemas.openxmlformats.org/presentationml/2006/ole">
            <mc:AlternateContent xmlns:mc="http://schemas.openxmlformats.org/markup-compatibility/2006">
              <mc:Choice xmlns:v="urn:schemas-microsoft-com:vml" Requires="v">
                <p:oleObj spid="_x0000_s3096" name="Chart" r:id="rId3" imgW="10040982" imgH="5529551" progId="Excel.Chart.8">
                  <p:embed/>
                </p:oleObj>
              </mc:Choice>
              <mc:Fallback>
                <p:oleObj name="Chart" r:id="rId3" imgW="10040982" imgH="5529551" progId="Excel.Chart.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6313" y="668338"/>
                        <a:ext cx="10036175" cy="552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Arc 9"/>
          <p:cNvSpPr/>
          <p:nvPr/>
        </p:nvSpPr>
        <p:spPr>
          <a:xfrm rot="13062876">
            <a:off x="3803650" y="1481138"/>
            <a:ext cx="4367213" cy="4351337"/>
          </a:xfrm>
          <a:prstGeom prst="arc">
            <a:avLst>
              <a:gd name="adj1" fmla="val 15843367"/>
              <a:gd name="adj2" fmla="val 10209383"/>
            </a:avLst>
          </a:prstGeom>
          <a:ln w="161925" cmpd="sng">
            <a:solidFill>
              <a:srgbClr val="FF0000">
                <a:alpha val="90000"/>
              </a:srgb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5" name="TextBox 14"/>
          <p:cNvSpPr txBox="1"/>
          <p:nvPr/>
        </p:nvSpPr>
        <p:spPr>
          <a:xfrm>
            <a:off x="9126538" y="3276600"/>
            <a:ext cx="2360612" cy="830263"/>
          </a:xfrm>
          <a:prstGeom prst="rect">
            <a:avLst/>
          </a:prstGeom>
          <a:solidFill>
            <a:schemeClr val="accent2">
              <a:lumMod val="60000"/>
              <a:lumOff val="40000"/>
            </a:schemeClr>
          </a:solidFill>
        </p:spPr>
        <p:txBody>
          <a:bodyPr>
            <a:spAutoFit/>
          </a:bodyPr>
          <a:lstStyle/>
          <a:p>
            <a:pPr algn="ctr">
              <a:defRPr/>
            </a:pPr>
            <a:r>
              <a:rPr lang="en-US" sz="2400" b="1" dirty="0">
                <a:solidFill>
                  <a:schemeClr val="bg1"/>
                </a:solidFill>
              </a:rPr>
              <a:t>WAPDA OWN EFFORTS</a:t>
            </a:r>
          </a:p>
        </p:txBody>
      </p:sp>
      <p:cxnSp>
        <p:nvCxnSpPr>
          <p:cNvPr id="6" name="Straight Arrow Connector 5"/>
          <p:cNvCxnSpPr>
            <a:endCxn id="15" idx="1"/>
          </p:cNvCxnSpPr>
          <p:nvPr/>
        </p:nvCxnSpPr>
        <p:spPr>
          <a:xfrm>
            <a:off x="8220075" y="3690938"/>
            <a:ext cx="906463"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016" name="Slide Number Placeholder 1"/>
          <p:cNvSpPr txBox="1">
            <a:spLocks noChangeArrowheads="1"/>
          </p:cNvSpPr>
          <p:nvPr/>
        </p:nvSpPr>
        <p:spPr bwMode="auto">
          <a:xfrm>
            <a:off x="9374188" y="64706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34B5D4F3-695E-426D-85B0-6D7DD535CF60}" type="slidenum">
              <a:rPr lang="en-US" altLang="en-US" sz="1600" b="1"/>
              <a:pPr algn="r" eaLnBrk="1" hangingPunct="1">
                <a:lnSpc>
                  <a:spcPct val="100000"/>
                </a:lnSpc>
                <a:spcBef>
                  <a:spcPct val="0"/>
                </a:spcBef>
                <a:buFontTx/>
                <a:buNone/>
              </a:pPr>
              <a:t>19</a:t>
            </a:fld>
            <a:endParaRPr lang="en-US" altLang="en-US" sz="1600" b="1" dirty="0"/>
          </a:p>
        </p:txBody>
      </p:sp>
      <p:sp>
        <p:nvSpPr>
          <p:cNvPr id="11" name="Title 1"/>
          <p:cNvSpPr>
            <a:spLocks noGrp="1"/>
          </p:cNvSpPr>
          <p:nvPr>
            <p:ph type="title"/>
          </p:nvPr>
        </p:nvSpPr>
        <p:spPr>
          <a:xfrm>
            <a:off x="419100" y="77788"/>
            <a:ext cx="11353800" cy="606425"/>
          </a:xfrm>
        </p:spPr>
        <p:txBody>
          <a:bodyPr rtlCol="0">
            <a:noAutofit/>
          </a:bodyPr>
          <a:lstStyle/>
          <a:p>
            <a:pPr algn="ctr" eaLnBrk="1" fontAlgn="auto" hangingPunct="1">
              <a:spcAft>
                <a:spcPts val="0"/>
              </a:spcAft>
              <a:defRPr/>
            </a:pPr>
            <a:r>
              <a:rPr lang="en-US" sz="4000" b="1" u="sng" dirty="0" smtClean="0">
                <a:solidFill>
                  <a:srgbClr val="FFFF00"/>
                </a:solidFill>
                <a:latin typeface="+mn-lt"/>
              </a:rPr>
              <a:t>FINANCING STRUCTURE FOR DIAMER BASHA DAM </a:t>
            </a:r>
            <a:endParaRPr lang="en-US" sz="4000" b="1" u="sng" dirty="0">
              <a:solidFill>
                <a:srgbClr val="FFFF00"/>
              </a:solidFill>
              <a:latin typeface="+mn-lt"/>
            </a:endParaRPr>
          </a:p>
        </p:txBody>
      </p:sp>
    </p:spTree>
    <p:extLst>
      <p:ext uri="{BB962C8B-B14F-4D97-AF65-F5344CB8AC3E}">
        <p14:creationId xmlns:p14="http://schemas.microsoft.com/office/powerpoint/2010/main" val="35465261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81042AB6-9D74-4FF5-B10E-45014698FDA7}" type="slidenum">
              <a:rPr kumimoji="0" lang="en-US" sz="1200" b="0" i="0" u="none" strike="noStrike" kern="1200" cap="none" spc="0" normalizeH="0" baseline="0" noProof="0">
                <a:ln>
                  <a:noFill/>
                </a:ln>
                <a:solidFill>
                  <a:schemeClr val="tx1"/>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schemeClr val="tx1"/>
              </a:solidFill>
              <a:effectLst/>
              <a:uLnTx/>
              <a:uFillTx/>
              <a:latin typeface="Calibri"/>
              <a:ea typeface="+mn-ea"/>
              <a:cs typeface="+mn-cs"/>
            </a:endParaRPr>
          </a:p>
        </p:txBody>
      </p:sp>
      <p:sp>
        <p:nvSpPr>
          <p:cNvPr id="6" name="TextBox 5">
            <a:extLst>
              <a:ext uri="{FF2B5EF4-FFF2-40B4-BE49-F238E27FC236}">
                <a16:creationId xmlns="" xmlns:a16="http://schemas.microsoft.com/office/drawing/2014/main" id="{27A9D244-13D3-4020-85E8-6F0E93D31D51}"/>
              </a:ext>
            </a:extLst>
          </p:cNvPr>
          <p:cNvSpPr txBox="1"/>
          <p:nvPr/>
        </p:nvSpPr>
        <p:spPr>
          <a:xfrm>
            <a:off x="4515892" y="768405"/>
            <a:ext cx="7284921" cy="369332"/>
          </a:xfrm>
          <a:prstGeom prst="rect">
            <a:avLst/>
          </a:prstGeom>
          <a:solidFill>
            <a:schemeClr val="accent2">
              <a:lumMod val="75000"/>
            </a:schemeClr>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Project Site</a:t>
            </a:r>
          </a:p>
        </p:txBody>
      </p:sp>
      <p:graphicFrame>
        <p:nvGraphicFramePr>
          <p:cNvPr id="9" name="Table 8"/>
          <p:cNvGraphicFramePr>
            <a:graphicFrameLocks noGrp="1"/>
          </p:cNvGraphicFramePr>
          <p:nvPr>
            <p:extLst>
              <p:ext uri="{D42A27DB-BD31-4B8C-83A1-F6EECF244321}">
                <p14:modId xmlns:p14="http://schemas.microsoft.com/office/powerpoint/2010/main" val="3904015434"/>
              </p:ext>
            </p:extLst>
          </p:nvPr>
        </p:nvGraphicFramePr>
        <p:xfrm>
          <a:off x="136480" y="768405"/>
          <a:ext cx="4271748" cy="5752137"/>
        </p:xfrm>
        <a:graphic>
          <a:graphicData uri="http://schemas.openxmlformats.org/drawingml/2006/table">
            <a:tbl>
              <a:tblPr firstRow="1" bandRow="1">
                <a:tableStyleId>{5C22544A-7EE6-4342-B048-85BDC9FD1C3A}</a:tableStyleId>
              </a:tblPr>
              <a:tblGrid>
                <a:gridCol w="2192727">
                  <a:extLst>
                    <a:ext uri="{9D8B030D-6E8A-4147-A177-3AD203B41FA5}">
                      <a16:colId xmlns="" xmlns:a16="http://schemas.microsoft.com/office/drawing/2014/main" val="20000"/>
                    </a:ext>
                  </a:extLst>
                </a:gridCol>
                <a:gridCol w="2079021">
                  <a:extLst>
                    <a:ext uri="{9D8B030D-6E8A-4147-A177-3AD203B41FA5}">
                      <a16:colId xmlns="" xmlns:a16="http://schemas.microsoft.com/office/drawing/2014/main" val="20001"/>
                    </a:ext>
                  </a:extLst>
                </a:gridCol>
              </a:tblGrid>
              <a:tr h="432885">
                <a:tc>
                  <a:txBody>
                    <a:bodyPr/>
                    <a:lstStyle/>
                    <a:p>
                      <a:pPr marL="0" marR="0" lvl="0" indent="0" algn="l" defTabSz="914400" rtl="0" eaLnBrk="1" latinLnBrk="0" hangingPunct="1">
                        <a:lnSpc>
                          <a:spcPct val="100000"/>
                        </a:lnSpc>
                        <a:spcBef>
                          <a:spcPts val="0"/>
                        </a:spcBef>
                        <a:spcAft>
                          <a:spcPts val="0"/>
                        </a:spcAft>
                        <a:buFont typeface="+mj-lt"/>
                        <a:buNone/>
                      </a:pPr>
                      <a:r>
                        <a:rPr lang="en-US" sz="1600" b="1" kern="1200" dirty="0">
                          <a:solidFill>
                            <a:srgbClr val="FFFF00"/>
                          </a:solidFill>
                          <a:effectLst/>
                          <a:latin typeface="+mn-lt"/>
                          <a:ea typeface="+mn-ea"/>
                          <a:cs typeface="+mn-cs"/>
                        </a:rPr>
                        <a:t>Gross Storage</a:t>
                      </a:r>
                    </a:p>
                  </a:txBody>
                  <a:tcPr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286385" algn="ctr">
                        <a:lnSpc>
                          <a:spcPct val="100000"/>
                        </a:lnSpc>
                        <a:spcBef>
                          <a:spcPts val="0"/>
                        </a:spcBef>
                        <a:spcAft>
                          <a:spcPts val="0"/>
                        </a:spcAft>
                      </a:pPr>
                      <a:r>
                        <a:rPr lang="en-US" sz="1600" b="1" dirty="0">
                          <a:solidFill>
                            <a:srgbClr val="FFFF00"/>
                          </a:solidFill>
                          <a:effectLst/>
                        </a:rPr>
                        <a:t>1.2 MAF</a:t>
                      </a:r>
                      <a:endParaRPr lang="en-US" sz="2400" b="1" dirty="0">
                        <a:solidFill>
                          <a:srgbClr val="FFFF00"/>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432885">
                <a:tc>
                  <a:txBody>
                    <a:bodyPr/>
                    <a:lstStyle/>
                    <a:p>
                      <a:pPr marL="0" marR="0" lvl="0" indent="0" algn="l" defTabSz="914400" rtl="0" eaLnBrk="1" latinLnBrk="0" hangingPunct="1">
                        <a:lnSpc>
                          <a:spcPct val="100000"/>
                        </a:lnSpc>
                        <a:spcBef>
                          <a:spcPts val="0"/>
                        </a:spcBef>
                        <a:spcAft>
                          <a:spcPts val="0"/>
                        </a:spcAft>
                        <a:buFont typeface="+mj-lt"/>
                        <a:buNone/>
                      </a:pPr>
                      <a:r>
                        <a:rPr lang="en-US" sz="1600" b="1" kern="1200" dirty="0">
                          <a:solidFill>
                            <a:srgbClr val="FFFF00"/>
                          </a:solidFill>
                          <a:effectLst/>
                          <a:latin typeface="+mn-lt"/>
                          <a:ea typeface="+mn-ea"/>
                          <a:cs typeface="+mn-cs"/>
                        </a:rPr>
                        <a:t>Installed capacity</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286385" algn="ctr">
                        <a:lnSpc>
                          <a:spcPct val="100000"/>
                        </a:lnSpc>
                        <a:spcBef>
                          <a:spcPts val="0"/>
                        </a:spcBef>
                        <a:spcAft>
                          <a:spcPts val="0"/>
                        </a:spcAft>
                      </a:pPr>
                      <a:r>
                        <a:rPr lang="en-US" sz="1600" b="1" dirty="0">
                          <a:solidFill>
                            <a:srgbClr val="FFFF00"/>
                          </a:solidFill>
                          <a:effectLst/>
                        </a:rPr>
                        <a:t>800 MW</a:t>
                      </a:r>
                      <a:endParaRPr lang="en-US" sz="2400" b="1" dirty="0">
                        <a:solidFill>
                          <a:srgbClr val="FFFF00"/>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1"/>
                  </a:ext>
                </a:extLst>
              </a:tr>
              <a:tr h="432885">
                <a:tc>
                  <a:txBody>
                    <a:bodyPr/>
                    <a:lstStyle/>
                    <a:p>
                      <a:pPr marL="0" marR="0" lvl="0" indent="0" algn="l" defTabSz="914400" rtl="0" eaLnBrk="1" latinLnBrk="0" hangingPunct="1">
                        <a:lnSpc>
                          <a:spcPct val="100000"/>
                        </a:lnSpc>
                        <a:spcBef>
                          <a:spcPts val="0"/>
                        </a:spcBef>
                        <a:spcAft>
                          <a:spcPts val="0"/>
                        </a:spcAft>
                        <a:buFont typeface="+mj-lt"/>
                        <a:buNone/>
                      </a:pPr>
                      <a:r>
                        <a:rPr lang="en-US" sz="1600" b="1" kern="1200" dirty="0">
                          <a:solidFill>
                            <a:srgbClr val="FFFF00"/>
                          </a:solidFill>
                          <a:effectLst/>
                          <a:latin typeface="+mn-lt"/>
                          <a:ea typeface="+mn-ea"/>
                          <a:cs typeface="+mn-cs"/>
                        </a:rPr>
                        <a:t>Annual Generation</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286385" algn="ctr">
                        <a:lnSpc>
                          <a:spcPct val="100000"/>
                        </a:lnSpc>
                        <a:spcBef>
                          <a:spcPts val="0"/>
                        </a:spcBef>
                        <a:spcAft>
                          <a:spcPts val="0"/>
                        </a:spcAft>
                      </a:pPr>
                      <a:r>
                        <a:rPr lang="en-US" sz="1600" b="1" dirty="0">
                          <a:solidFill>
                            <a:srgbClr val="FFFF00"/>
                          </a:solidFill>
                          <a:effectLst/>
                        </a:rPr>
                        <a:t>2,864 </a:t>
                      </a:r>
                      <a:r>
                        <a:rPr lang="en-US" sz="1600" b="1" dirty="0" err="1">
                          <a:solidFill>
                            <a:srgbClr val="FFFF00"/>
                          </a:solidFill>
                          <a:effectLst/>
                        </a:rPr>
                        <a:t>GWh</a:t>
                      </a:r>
                      <a:endParaRPr lang="en-US" sz="2400" b="1" dirty="0">
                        <a:solidFill>
                          <a:srgbClr val="FFFF00"/>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2"/>
                  </a:ext>
                </a:extLst>
              </a:tr>
              <a:tr h="896928">
                <a:tc>
                  <a:txBody>
                    <a:bodyPr/>
                    <a:lstStyle/>
                    <a:p>
                      <a:pPr marL="0" marR="0" lvl="0" indent="0" algn="l" defTabSz="914400" rtl="0" eaLnBrk="1" latinLnBrk="0" hangingPunct="1">
                        <a:lnSpc>
                          <a:spcPct val="100000"/>
                        </a:lnSpc>
                        <a:spcBef>
                          <a:spcPts val="0"/>
                        </a:spcBef>
                        <a:spcAft>
                          <a:spcPts val="0"/>
                        </a:spcAft>
                        <a:buFont typeface="+mj-lt"/>
                        <a:buNone/>
                      </a:pPr>
                      <a:r>
                        <a:rPr lang="en-US" sz="1600" b="1" kern="1200" dirty="0">
                          <a:solidFill>
                            <a:srgbClr val="FFFF00"/>
                          </a:solidFill>
                          <a:effectLst/>
                          <a:latin typeface="+mn-lt"/>
                          <a:ea typeface="+mn-ea"/>
                          <a:cs typeface="+mn-cs"/>
                        </a:rPr>
                        <a:t>Dam Part Cost</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286385" algn="ctr">
                        <a:lnSpc>
                          <a:spcPct val="100000"/>
                        </a:lnSpc>
                        <a:spcBef>
                          <a:spcPts val="0"/>
                        </a:spcBef>
                        <a:spcAft>
                          <a:spcPts val="0"/>
                        </a:spcAft>
                      </a:pPr>
                      <a:r>
                        <a:rPr lang="en-US" sz="1600" b="1" dirty="0" err="1">
                          <a:solidFill>
                            <a:srgbClr val="FFFF00"/>
                          </a:solidFill>
                          <a:effectLst/>
                        </a:rPr>
                        <a:t>Rs</a:t>
                      </a:r>
                      <a:r>
                        <a:rPr lang="en-US" sz="1600" b="1" dirty="0">
                          <a:solidFill>
                            <a:srgbClr val="FFFF00"/>
                          </a:solidFill>
                          <a:effectLst/>
                        </a:rPr>
                        <a:t> 114 Billion </a:t>
                      </a:r>
                    </a:p>
                    <a:p>
                      <a:pPr marL="0" marR="0" indent="-286385" algn="ctr">
                        <a:lnSpc>
                          <a:spcPct val="100000"/>
                        </a:lnSpc>
                        <a:spcBef>
                          <a:spcPts val="0"/>
                        </a:spcBef>
                        <a:spcAft>
                          <a:spcPts val="0"/>
                        </a:spcAft>
                      </a:pPr>
                      <a:r>
                        <a:rPr lang="en-US" sz="1600" b="1" dirty="0">
                          <a:solidFill>
                            <a:srgbClr val="FFFF00"/>
                          </a:solidFill>
                          <a:effectLst/>
                        </a:rPr>
                        <a:t>(US$1,088 Million)</a:t>
                      </a:r>
                      <a:endParaRPr lang="en-US" sz="2400" b="1" dirty="0">
                        <a:solidFill>
                          <a:srgbClr val="FFFF00"/>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3"/>
                  </a:ext>
                </a:extLst>
              </a:tr>
              <a:tr h="896928">
                <a:tc>
                  <a:txBody>
                    <a:bodyPr/>
                    <a:lstStyle/>
                    <a:p>
                      <a:pPr marL="0" marR="0" lvl="0" indent="0" algn="l" defTabSz="914400" rtl="0" eaLnBrk="1" latinLnBrk="0" hangingPunct="1">
                        <a:lnSpc>
                          <a:spcPct val="100000"/>
                        </a:lnSpc>
                        <a:spcBef>
                          <a:spcPts val="0"/>
                        </a:spcBef>
                        <a:spcAft>
                          <a:spcPts val="0"/>
                        </a:spcAft>
                        <a:buFont typeface="+mj-lt"/>
                        <a:buNone/>
                      </a:pPr>
                      <a:r>
                        <a:rPr lang="en-US" sz="1600" b="1" kern="1200" dirty="0">
                          <a:solidFill>
                            <a:srgbClr val="FFFF00"/>
                          </a:solidFill>
                          <a:effectLst/>
                          <a:latin typeface="+mn-lt"/>
                          <a:ea typeface="+mn-ea"/>
                          <a:cs typeface="+mn-cs"/>
                        </a:rPr>
                        <a:t>Power</a:t>
                      </a:r>
                      <a:r>
                        <a:rPr lang="en-US" sz="1600" b="1" kern="1200" baseline="0" dirty="0">
                          <a:solidFill>
                            <a:srgbClr val="FFFF00"/>
                          </a:solidFill>
                          <a:effectLst/>
                          <a:latin typeface="+mn-lt"/>
                          <a:ea typeface="+mn-ea"/>
                          <a:cs typeface="+mn-cs"/>
                        </a:rPr>
                        <a:t> Part Cost</a:t>
                      </a:r>
                      <a:endParaRPr lang="en-US" sz="1600" b="1" kern="1200" dirty="0">
                        <a:solidFill>
                          <a:srgbClr val="FFFF00"/>
                        </a:solidFill>
                        <a:effectLst/>
                        <a:latin typeface="+mn-lt"/>
                        <a:ea typeface="+mn-ea"/>
                        <a:cs typeface="+mn-cs"/>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286385" algn="ctr">
                        <a:lnSpc>
                          <a:spcPct val="100000"/>
                        </a:lnSpc>
                        <a:spcBef>
                          <a:spcPts val="0"/>
                        </a:spcBef>
                        <a:spcAft>
                          <a:spcPts val="0"/>
                        </a:spcAft>
                      </a:pPr>
                      <a:r>
                        <a:rPr lang="en-US" sz="1600" b="1" dirty="0" err="1">
                          <a:solidFill>
                            <a:srgbClr val="FFFF00"/>
                          </a:solidFill>
                          <a:effectLst/>
                        </a:rPr>
                        <a:t>Rs</a:t>
                      </a:r>
                      <a:r>
                        <a:rPr lang="en-US" sz="1600" b="1" dirty="0">
                          <a:solidFill>
                            <a:srgbClr val="FFFF00"/>
                          </a:solidFill>
                          <a:effectLst/>
                        </a:rPr>
                        <a:t> 145 Billion </a:t>
                      </a:r>
                    </a:p>
                    <a:p>
                      <a:pPr marL="0" marR="0" indent="-286385" algn="ctr">
                        <a:lnSpc>
                          <a:spcPct val="100000"/>
                        </a:lnSpc>
                        <a:spcBef>
                          <a:spcPts val="0"/>
                        </a:spcBef>
                        <a:spcAft>
                          <a:spcPts val="0"/>
                        </a:spcAft>
                      </a:pPr>
                      <a:r>
                        <a:rPr lang="en-US" sz="1600" b="1" dirty="0">
                          <a:solidFill>
                            <a:srgbClr val="FFFF00"/>
                          </a:solidFill>
                          <a:effectLst/>
                        </a:rPr>
                        <a:t>(US$1,381 Million)</a:t>
                      </a:r>
                      <a:endParaRPr lang="en-US" sz="2400" b="1" dirty="0">
                        <a:solidFill>
                          <a:srgbClr val="FFFF00"/>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4"/>
                  </a:ext>
                </a:extLst>
              </a:tr>
              <a:tr h="896928">
                <a:tc>
                  <a:txBody>
                    <a:bodyPr/>
                    <a:lstStyle/>
                    <a:p>
                      <a:pPr marL="0" marR="0" lvl="0" indent="0" algn="l" defTabSz="914400" rtl="0" eaLnBrk="1" latinLnBrk="0" hangingPunct="1">
                        <a:lnSpc>
                          <a:spcPct val="100000"/>
                        </a:lnSpc>
                        <a:spcBef>
                          <a:spcPts val="0"/>
                        </a:spcBef>
                        <a:spcAft>
                          <a:spcPts val="0"/>
                        </a:spcAft>
                        <a:buFont typeface="+mj-lt"/>
                        <a:buNone/>
                      </a:pPr>
                      <a:r>
                        <a:rPr lang="en-US" sz="1600" b="1" kern="1200" dirty="0">
                          <a:solidFill>
                            <a:srgbClr val="FFFF00"/>
                          </a:solidFill>
                          <a:effectLst/>
                          <a:latin typeface="+mn-lt"/>
                          <a:ea typeface="+mn-ea"/>
                          <a:cs typeface="+mn-cs"/>
                        </a:rPr>
                        <a:t>IDC Cost</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286385" algn="ctr">
                        <a:lnSpc>
                          <a:spcPct val="100000"/>
                        </a:lnSpc>
                        <a:spcBef>
                          <a:spcPts val="0"/>
                        </a:spcBef>
                        <a:spcAft>
                          <a:spcPts val="0"/>
                        </a:spcAft>
                      </a:pPr>
                      <a:r>
                        <a:rPr lang="en-US" sz="1600" b="1" dirty="0" err="1">
                          <a:solidFill>
                            <a:srgbClr val="FFFF00"/>
                          </a:solidFill>
                          <a:effectLst/>
                        </a:rPr>
                        <a:t>Rs</a:t>
                      </a:r>
                      <a:r>
                        <a:rPr lang="en-US" sz="1600" b="1" dirty="0">
                          <a:solidFill>
                            <a:srgbClr val="FFFF00"/>
                          </a:solidFill>
                          <a:effectLst/>
                        </a:rPr>
                        <a:t> 50 Billion</a:t>
                      </a:r>
                    </a:p>
                    <a:p>
                      <a:pPr marL="0" marR="0" indent="-286385" algn="ctr">
                        <a:lnSpc>
                          <a:spcPct val="100000"/>
                        </a:lnSpc>
                        <a:spcBef>
                          <a:spcPts val="0"/>
                        </a:spcBef>
                        <a:spcAft>
                          <a:spcPts val="0"/>
                        </a:spcAft>
                      </a:pPr>
                      <a:r>
                        <a:rPr lang="en-US" sz="1600" b="1" dirty="0">
                          <a:solidFill>
                            <a:srgbClr val="FFFF00"/>
                          </a:solidFill>
                          <a:effectLst/>
                        </a:rPr>
                        <a:t> (US$479 Million)</a:t>
                      </a:r>
                      <a:endParaRPr lang="en-US" sz="2400" b="1" dirty="0">
                        <a:solidFill>
                          <a:srgbClr val="FFFF00"/>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5"/>
                  </a:ext>
                </a:extLst>
              </a:tr>
              <a:tr h="896928">
                <a:tc>
                  <a:txBody>
                    <a:bodyPr/>
                    <a:lstStyle/>
                    <a:p>
                      <a:pPr marL="0" marR="0" lvl="0" indent="0" algn="l" defTabSz="914400" rtl="0" eaLnBrk="1" latinLnBrk="0" hangingPunct="1">
                        <a:lnSpc>
                          <a:spcPct val="100000"/>
                        </a:lnSpc>
                        <a:spcBef>
                          <a:spcPts val="0"/>
                        </a:spcBef>
                        <a:spcAft>
                          <a:spcPts val="0"/>
                        </a:spcAft>
                        <a:buFont typeface="+mj-lt"/>
                        <a:buNone/>
                      </a:pPr>
                      <a:r>
                        <a:rPr lang="en-US" sz="1600" b="1" kern="1200" dirty="0">
                          <a:solidFill>
                            <a:srgbClr val="FFFF00"/>
                          </a:solidFill>
                          <a:effectLst/>
                          <a:latin typeface="+mn-lt"/>
                          <a:ea typeface="+mn-ea"/>
                          <a:cs typeface="+mn-cs"/>
                        </a:rPr>
                        <a:t>Total Project Cost</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286385" algn="ctr">
                        <a:lnSpc>
                          <a:spcPct val="100000"/>
                        </a:lnSpc>
                        <a:spcBef>
                          <a:spcPts val="0"/>
                        </a:spcBef>
                        <a:spcAft>
                          <a:spcPts val="0"/>
                        </a:spcAft>
                      </a:pPr>
                      <a:r>
                        <a:rPr lang="en-US" sz="1600" b="1" dirty="0" err="1">
                          <a:solidFill>
                            <a:srgbClr val="FFFF00"/>
                          </a:solidFill>
                          <a:effectLst/>
                        </a:rPr>
                        <a:t>Rs</a:t>
                      </a:r>
                      <a:r>
                        <a:rPr lang="en-US" sz="1600" b="1" dirty="0">
                          <a:solidFill>
                            <a:srgbClr val="FFFF00"/>
                          </a:solidFill>
                          <a:effectLst/>
                        </a:rPr>
                        <a:t> 309 Billion (US$2,948 Million)</a:t>
                      </a:r>
                      <a:endParaRPr lang="en-US" sz="2400" b="1" dirty="0">
                        <a:solidFill>
                          <a:srgbClr val="FFFF00"/>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6"/>
                  </a:ext>
                </a:extLst>
              </a:tr>
              <a:tr h="432885">
                <a:tc>
                  <a:txBody>
                    <a:bodyPr/>
                    <a:lstStyle/>
                    <a:p>
                      <a:pPr marL="0" marR="0" lvl="0" indent="0" algn="l" defTabSz="914400" rtl="0" eaLnBrk="1" latinLnBrk="0" hangingPunct="1">
                        <a:lnSpc>
                          <a:spcPct val="100000"/>
                        </a:lnSpc>
                        <a:spcBef>
                          <a:spcPts val="0"/>
                        </a:spcBef>
                        <a:spcAft>
                          <a:spcPts val="0"/>
                        </a:spcAft>
                        <a:buFont typeface="+mj-lt"/>
                        <a:buNone/>
                      </a:pPr>
                      <a:r>
                        <a:rPr lang="en-US" sz="1600" b="1" kern="1200" dirty="0">
                          <a:solidFill>
                            <a:srgbClr val="FFFF00"/>
                          </a:solidFill>
                          <a:effectLst/>
                          <a:latin typeface="+mn-lt"/>
                          <a:ea typeface="+mn-ea"/>
                          <a:cs typeface="+mn-cs"/>
                        </a:rPr>
                        <a:t>Construction Period</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a:lnSpc>
                          <a:spcPct val="100000"/>
                        </a:lnSpc>
                        <a:spcBef>
                          <a:spcPts val="0"/>
                        </a:spcBef>
                        <a:spcAft>
                          <a:spcPts val="0"/>
                        </a:spcAft>
                        <a:buFont typeface="+mj-lt"/>
                        <a:buNone/>
                      </a:pPr>
                      <a:r>
                        <a:rPr lang="en-US" sz="1600" b="1" dirty="0">
                          <a:solidFill>
                            <a:srgbClr val="FFFF00"/>
                          </a:solidFill>
                          <a:effectLst/>
                        </a:rPr>
                        <a:t>06 Years</a:t>
                      </a:r>
                      <a:endParaRPr lang="en-US" sz="2400" b="1" dirty="0">
                        <a:solidFill>
                          <a:srgbClr val="FFFF00"/>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7"/>
                  </a:ext>
                </a:extLst>
              </a:tr>
              <a:tr h="432885">
                <a:tc>
                  <a:txBody>
                    <a:bodyPr/>
                    <a:lstStyle/>
                    <a:p>
                      <a:pPr marL="0" marR="0" lvl="0" indent="0" algn="l" defTabSz="914400" rtl="0" eaLnBrk="1" latinLnBrk="0" hangingPunct="1">
                        <a:lnSpc>
                          <a:spcPct val="100000"/>
                        </a:lnSpc>
                        <a:spcBef>
                          <a:spcPts val="0"/>
                        </a:spcBef>
                        <a:spcAft>
                          <a:spcPts val="0"/>
                        </a:spcAft>
                        <a:buFont typeface="+mj-lt"/>
                        <a:buNone/>
                      </a:pPr>
                      <a:r>
                        <a:rPr lang="en-US" sz="1600" b="1" kern="1200" dirty="0">
                          <a:solidFill>
                            <a:srgbClr val="FFFF00"/>
                          </a:solidFill>
                          <a:effectLst/>
                          <a:latin typeface="+mn-lt"/>
                          <a:ea typeface="+mn-ea"/>
                          <a:cs typeface="+mn-cs"/>
                        </a:rPr>
                        <a:t>Completion Year</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latinLnBrk="0" hangingPunct="1">
                        <a:lnSpc>
                          <a:spcPct val="100000"/>
                        </a:lnSpc>
                        <a:spcBef>
                          <a:spcPts val="0"/>
                        </a:spcBef>
                        <a:spcAft>
                          <a:spcPts val="0"/>
                        </a:spcAft>
                        <a:buFont typeface="+mj-lt"/>
                        <a:buNone/>
                      </a:pPr>
                      <a:r>
                        <a:rPr lang="en-US" sz="1600" b="1" kern="1200" dirty="0">
                          <a:solidFill>
                            <a:srgbClr val="FFFF00"/>
                          </a:solidFill>
                          <a:effectLst/>
                          <a:latin typeface="+mn-lt"/>
                          <a:ea typeface="+mn-ea"/>
                          <a:cs typeface="+mn-cs"/>
                        </a:rPr>
                        <a:t>FY 2026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8"/>
                  </a:ext>
                </a:extLst>
              </a:tr>
            </a:tbl>
          </a:graphicData>
        </a:graphic>
      </p:graphicFrame>
      <p:sp>
        <p:nvSpPr>
          <p:cNvPr id="7" name="Rectangle 6">
            <a:extLst>
              <a:ext uri="{FF2B5EF4-FFF2-40B4-BE49-F238E27FC236}">
                <a16:creationId xmlns="" xmlns:a16="http://schemas.microsoft.com/office/drawing/2014/main" id="{431643EA-A614-4B18-804A-877AA9A522A6}"/>
              </a:ext>
            </a:extLst>
          </p:cNvPr>
          <p:cNvSpPr/>
          <p:nvPr/>
        </p:nvSpPr>
        <p:spPr>
          <a:xfrm>
            <a:off x="92763" y="74276"/>
            <a:ext cx="11860205" cy="599451"/>
          </a:xfrm>
          <a:prstGeom prst="rect">
            <a:avLst/>
          </a:prstGeom>
        </p:spPr>
        <p:txBody>
          <a:bodyPr vert="horz" lIns="91440" tIns="45720" rIns="91440" bIns="45720" rtlCol="0" anchor="ctr">
            <a:noAutofit/>
          </a:bodyPr>
          <a:lstStyle/>
          <a:p>
            <a:pPr algn="ctr">
              <a:lnSpc>
                <a:spcPct val="90000"/>
              </a:lnSpc>
              <a:spcBef>
                <a:spcPct val="0"/>
              </a:spcBef>
            </a:pPr>
            <a:r>
              <a:rPr lang="en-US" sz="4000" b="1" u="sng" dirty="0">
                <a:solidFill>
                  <a:srgbClr val="FFFF00"/>
                </a:solidFill>
                <a:latin typeface="Calibri" panose="020F0502020204030204" pitchFamily="34" charset="0"/>
                <a:cs typeface="Calibri" panose="020F0502020204030204" pitchFamily="34" charset="0"/>
              </a:rPr>
              <a:t>MOHMAND DAM (MDHP)</a:t>
            </a:r>
          </a:p>
        </p:txBody>
      </p:sp>
      <p:grpSp>
        <p:nvGrpSpPr>
          <p:cNvPr id="10" name="Group 9">
            <a:extLst>
              <a:ext uri="{FF2B5EF4-FFF2-40B4-BE49-F238E27FC236}">
                <a16:creationId xmlns="" xmlns:a16="http://schemas.microsoft.com/office/drawing/2014/main" id="{4A666AC1-F8E7-4AC0-8A52-E562677D6CFA}"/>
              </a:ext>
            </a:extLst>
          </p:cNvPr>
          <p:cNvGrpSpPr/>
          <p:nvPr/>
        </p:nvGrpSpPr>
        <p:grpSpPr>
          <a:xfrm>
            <a:off x="4534089" y="1261019"/>
            <a:ext cx="7266724" cy="5304399"/>
            <a:chOff x="808106" y="574143"/>
            <a:chExt cx="8585275" cy="6105276"/>
          </a:xfrm>
        </p:grpSpPr>
        <p:grpSp>
          <p:nvGrpSpPr>
            <p:cNvPr id="11" name="Group 1">
              <a:extLst>
                <a:ext uri="{FF2B5EF4-FFF2-40B4-BE49-F238E27FC236}">
                  <a16:creationId xmlns="" xmlns:a16="http://schemas.microsoft.com/office/drawing/2014/main" id="{7D1F13BC-C8DB-4BD6-8547-22351D6D1E19}"/>
                </a:ext>
              </a:extLst>
            </p:cNvPr>
            <p:cNvGrpSpPr>
              <a:grpSpLocks/>
            </p:cNvGrpSpPr>
            <p:nvPr/>
          </p:nvGrpSpPr>
          <p:grpSpPr bwMode="auto">
            <a:xfrm>
              <a:off x="808106" y="574143"/>
              <a:ext cx="8585275" cy="6105276"/>
              <a:chOff x="0" y="263769"/>
              <a:chExt cx="9144000" cy="6330462"/>
            </a:xfrm>
          </p:grpSpPr>
          <p:pic>
            <p:nvPicPr>
              <p:cNvPr id="16" name="Picture 6" descr="MAP MUNDA">
                <a:extLst>
                  <a:ext uri="{FF2B5EF4-FFF2-40B4-BE49-F238E27FC236}">
                    <a16:creationId xmlns="" xmlns:a16="http://schemas.microsoft.com/office/drawing/2014/main" id="{51C44FC5-B8FA-422D-A54D-F97C4053916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63769"/>
                <a:ext cx="9144000" cy="6330462"/>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 name="Freeform 7">
                <a:extLst>
                  <a:ext uri="{FF2B5EF4-FFF2-40B4-BE49-F238E27FC236}">
                    <a16:creationId xmlns="" xmlns:a16="http://schemas.microsoft.com/office/drawing/2014/main" id="{EE62CE42-6513-4E9D-BA80-FA0347398E7B}"/>
                  </a:ext>
                </a:extLst>
              </p:cNvPr>
              <p:cNvSpPr>
                <a:spLocks noChangeArrowheads="1"/>
              </p:cNvSpPr>
              <p:nvPr/>
            </p:nvSpPr>
            <p:spPr bwMode="auto">
              <a:xfrm>
                <a:off x="4831313" y="397120"/>
                <a:ext cx="77787" cy="816219"/>
              </a:xfrm>
              <a:custGeom>
                <a:avLst/>
                <a:gdLst>
                  <a:gd name="T0" fmla="*/ 77787 w 77787"/>
                  <a:gd name="T1" fmla="*/ 0 h 883444"/>
                  <a:gd name="T2" fmla="*/ 53975 w 77787"/>
                  <a:gd name="T3" fmla="*/ 33923 h 883444"/>
                  <a:gd name="T4" fmla="*/ 63500 w 77787"/>
                  <a:gd name="T5" fmla="*/ 37432 h 883444"/>
                  <a:gd name="T6" fmla="*/ 56356 w 77787"/>
                  <a:gd name="T7" fmla="*/ 60244 h 883444"/>
                  <a:gd name="T8" fmla="*/ 46831 w 77787"/>
                  <a:gd name="T9" fmla="*/ 70770 h 883444"/>
                  <a:gd name="T10" fmla="*/ 70643 w 77787"/>
                  <a:gd name="T11" fmla="*/ 80128 h 883444"/>
                  <a:gd name="T12" fmla="*/ 46831 w 77787"/>
                  <a:gd name="T13" fmla="*/ 100015 h 883444"/>
                  <a:gd name="T14" fmla="*/ 46831 w 77787"/>
                  <a:gd name="T15" fmla="*/ 109373 h 883444"/>
                  <a:gd name="T16" fmla="*/ 56356 w 77787"/>
                  <a:gd name="T17" fmla="*/ 121068 h 883444"/>
                  <a:gd name="T18" fmla="*/ 39687 w 77787"/>
                  <a:gd name="T19" fmla="*/ 126918 h 883444"/>
                  <a:gd name="T20" fmla="*/ 30162 w 77787"/>
                  <a:gd name="T21" fmla="*/ 175463 h 883444"/>
                  <a:gd name="T22" fmla="*/ 8731 w 77787"/>
                  <a:gd name="T23" fmla="*/ 187745 h 883444"/>
                  <a:gd name="T24" fmla="*/ 1587 w 77787"/>
                  <a:gd name="T25" fmla="*/ 194766 h 883444"/>
                  <a:gd name="T26" fmla="*/ 18256 w 77787"/>
                  <a:gd name="T27" fmla="*/ 205293 h 883444"/>
                  <a:gd name="T28" fmla="*/ 18256 w 77787"/>
                  <a:gd name="T29" fmla="*/ 216989 h 8834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7787"/>
                  <a:gd name="T46" fmla="*/ 0 h 883444"/>
                  <a:gd name="T47" fmla="*/ 77787 w 77787"/>
                  <a:gd name="T48" fmla="*/ 883444 h 8834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7787" h="883444">
                    <a:moveTo>
                      <a:pt x="77787" y="0"/>
                    </a:moveTo>
                    <a:cubicBezTo>
                      <a:pt x="67071" y="56356"/>
                      <a:pt x="56356" y="112713"/>
                      <a:pt x="53975" y="138113"/>
                    </a:cubicBezTo>
                    <a:cubicBezTo>
                      <a:pt x="51594" y="163513"/>
                      <a:pt x="63103" y="134541"/>
                      <a:pt x="63500" y="152400"/>
                    </a:cubicBezTo>
                    <a:cubicBezTo>
                      <a:pt x="63897" y="170259"/>
                      <a:pt x="59134" y="222647"/>
                      <a:pt x="56356" y="245269"/>
                    </a:cubicBezTo>
                    <a:cubicBezTo>
                      <a:pt x="53578" y="267891"/>
                      <a:pt x="44450" y="274638"/>
                      <a:pt x="46831" y="288132"/>
                    </a:cubicBezTo>
                    <a:cubicBezTo>
                      <a:pt x="49212" y="301626"/>
                      <a:pt x="70643" y="306388"/>
                      <a:pt x="70643" y="326232"/>
                    </a:cubicBezTo>
                    <a:cubicBezTo>
                      <a:pt x="70643" y="346076"/>
                      <a:pt x="50800" y="387350"/>
                      <a:pt x="46831" y="407194"/>
                    </a:cubicBezTo>
                    <a:cubicBezTo>
                      <a:pt x="42862" y="427038"/>
                      <a:pt x="45244" y="431007"/>
                      <a:pt x="46831" y="445294"/>
                    </a:cubicBezTo>
                    <a:cubicBezTo>
                      <a:pt x="48418" y="459581"/>
                      <a:pt x="57547" y="481013"/>
                      <a:pt x="56356" y="492919"/>
                    </a:cubicBezTo>
                    <a:cubicBezTo>
                      <a:pt x="55165" y="504825"/>
                      <a:pt x="44053" y="479823"/>
                      <a:pt x="39687" y="516732"/>
                    </a:cubicBezTo>
                    <a:cubicBezTo>
                      <a:pt x="35321" y="553641"/>
                      <a:pt x="35321" y="673100"/>
                      <a:pt x="30162" y="714375"/>
                    </a:cubicBezTo>
                    <a:cubicBezTo>
                      <a:pt x="25003" y="755650"/>
                      <a:pt x="13493" y="751285"/>
                      <a:pt x="8731" y="764382"/>
                    </a:cubicBezTo>
                    <a:cubicBezTo>
                      <a:pt x="3969" y="777479"/>
                      <a:pt x="0" y="781051"/>
                      <a:pt x="1587" y="792957"/>
                    </a:cubicBezTo>
                    <a:cubicBezTo>
                      <a:pt x="3174" y="804863"/>
                      <a:pt x="15478" y="820738"/>
                      <a:pt x="18256" y="835819"/>
                    </a:cubicBezTo>
                    <a:cubicBezTo>
                      <a:pt x="21034" y="850900"/>
                      <a:pt x="26987" y="871935"/>
                      <a:pt x="18256" y="883444"/>
                    </a:cubicBezTo>
                  </a:path>
                </a:pathLst>
              </a:custGeom>
              <a:noFill/>
              <a:ln w="44450"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74426" tIns="37213" rIns="74426" bIns="37213"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46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8">
                <a:extLst>
                  <a:ext uri="{FF2B5EF4-FFF2-40B4-BE49-F238E27FC236}">
                    <a16:creationId xmlns="" xmlns:a16="http://schemas.microsoft.com/office/drawing/2014/main" id="{4EF6C369-4648-41EB-8B05-E9300EE9497D}"/>
                  </a:ext>
                </a:extLst>
              </p:cNvPr>
              <p:cNvSpPr>
                <a:spLocks noChangeArrowheads="1"/>
              </p:cNvSpPr>
              <p:nvPr/>
            </p:nvSpPr>
            <p:spPr bwMode="auto">
              <a:xfrm>
                <a:off x="2320737" y="1730619"/>
                <a:ext cx="1039814" cy="701920"/>
              </a:xfrm>
              <a:custGeom>
                <a:avLst/>
                <a:gdLst>
                  <a:gd name="T0" fmla="*/ 1008601 w 1040606"/>
                  <a:gd name="T1" fmla="*/ 165630 h 761999"/>
                  <a:gd name="T2" fmla="*/ 976289 w 1040606"/>
                  <a:gd name="T3" fmla="*/ 155797 h 761999"/>
                  <a:gd name="T4" fmla="*/ 955518 w 1040606"/>
                  <a:gd name="T5" fmla="*/ 149587 h 761999"/>
                  <a:gd name="T6" fmla="*/ 900125 w 1040606"/>
                  <a:gd name="T7" fmla="*/ 145445 h 761999"/>
                  <a:gd name="T8" fmla="*/ 817036 w 1040606"/>
                  <a:gd name="T9" fmla="*/ 137681 h 761999"/>
                  <a:gd name="T10" fmla="*/ 798574 w 1040606"/>
                  <a:gd name="T11" fmla="*/ 134575 h 761999"/>
                  <a:gd name="T12" fmla="*/ 782417 w 1040606"/>
                  <a:gd name="T13" fmla="*/ 131468 h 761999"/>
                  <a:gd name="T14" fmla="*/ 754723 w 1040606"/>
                  <a:gd name="T15" fmla="*/ 124223 h 761999"/>
                  <a:gd name="T16" fmla="*/ 747797 w 1040606"/>
                  <a:gd name="T17" fmla="*/ 116976 h 761999"/>
                  <a:gd name="T18" fmla="*/ 736257 w 1040606"/>
                  <a:gd name="T19" fmla="*/ 113871 h 761999"/>
                  <a:gd name="T20" fmla="*/ 697020 w 1040606"/>
                  <a:gd name="T21" fmla="*/ 103518 h 761999"/>
                  <a:gd name="T22" fmla="*/ 641629 w 1040606"/>
                  <a:gd name="T23" fmla="*/ 99895 h 761999"/>
                  <a:gd name="T24" fmla="*/ 611623 w 1040606"/>
                  <a:gd name="T25" fmla="*/ 96790 h 761999"/>
                  <a:gd name="T26" fmla="*/ 604701 w 1040606"/>
                  <a:gd name="T27" fmla="*/ 92132 h 761999"/>
                  <a:gd name="T28" fmla="*/ 574698 w 1040606"/>
                  <a:gd name="T29" fmla="*/ 90579 h 761999"/>
                  <a:gd name="T30" fmla="*/ 558543 w 1040606"/>
                  <a:gd name="T31" fmla="*/ 90579 h 761999"/>
                  <a:gd name="T32" fmla="*/ 477759 w 1040606"/>
                  <a:gd name="T33" fmla="*/ 76086 h 761999"/>
                  <a:gd name="T34" fmla="*/ 461602 w 1040606"/>
                  <a:gd name="T35" fmla="*/ 69875 h 761999"/>
                  <a:gd name="T36" fmla="*/ 470835 w 1040606"/>
                  <a:gd name="T37" fmla="*/ 54347 h 761999"/>
                  <a:gd name="T38" fmla="*/ 473143 w 1040606"/>
                  <a:gd name="T39" fmla="*/ 45548 h 761999"/>
                  <a:gd name="T40" fmla="*/ 403903 w 1040606"/>
                  <a:gd name="T41" fmla="*/ 34163 h 761999"/>
                  <a:gd name="T42" fmla="*/ 380821 w 1040606"/>
                  <a:gd name="T43" fmla="*/ 30021 h 761999"/>
                  <a:gd name="T44" fmla="*/ 366974 w 1040606"/>
                  <a:gd name="T45" fmla="*/ 15528 h 761999"/>
                  <a:gd name="T46" fmla="*/ 348511 w 1040606"/>
                  <a:gd name="T47" fmla="*/ 7247 h 761999"/>
                  <a:gd name="T48" fmla="*/ 311582 w 1040606"/>
                  <a:gd name="T49" fmla="*/ 7764 h 761999"/>
                  <a:gd name="T50" fmla="*/ 263115 w 1040606"/>
                  <a:gd name="T51" fmla="*/ 516 h 761999"/>
                  <a:gd name="T52" fmla="*/ 230802 w 1040606"/>
                  <a:gd name="T53" fmla="*/ 4657 h 761999"/>
                  <a:gd name="T54" fmla="*/ 212337 w 1040606"/>
                  <a:gd name="T55" fmla="*/ 7247 h 761999"/>
                  <a:gd name="T56" fmla="*/ 166176 w 1040606"/>
                  <a:gd name="T57" fmla="*/ 6730 h 761999"/>
                  <a:gd name="T58" fmla="*/ 136172 w 1040606"/>
                  <a:gd name="T59" fmla="*/ 12941 h 761999"/>
                  <a:gd name="T60" fmla="*/ 110784 w 1040606"/>
                  <a:gd name="T61" fmla="*/ 14492 h 761999"/>
                  <a:gd name="T62" fmla="*/ 87705 w 1040606"/>
                  <a:gd name="T63" fmla="*/ 12941 h 761999"/>
                  <a:gd name="T64" fmla="*/ 60007 w 1040606"/>
                  <a:gd name="T65" fmla="*/ 9317 h 761999"/>
                  <a:gd name="T66" fmla="*/ 43854 w 1040606"/>
                  <a:gd name="T67" fmla="*/ 16562 h 761999"/>
                  <a:gd name="T68" fmla="*/ 0 w 1040606"/>
                  <a:gd name="T69" fmla="*/ 16046 h 76199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40606"/>
                  <a:gd name="T106" fmla="*/ 0 h 761999"/>
                  <a:gd name="T107" fmla="*/ 1040606 w 1040606"/>
                  <a:gd name="T108" fmla="*/ 761999 h 76199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40606" h="761999">
                    <a:moveTo>
                      <a:pt x="1040606" y="761999"/>
                    </a:moveTo>
                    <a:lnTo>
                      <a:pt x="1007269" y="716756"/>
                    </a:lnTo>
                    <a:cubicBezTo>
                      <a:pt x="998141" y="704453"/>
                      <a:pt x="998935" y="696118"/>
                      <a:pt x="985838" y="688181"/>
                    </a:cubicBezTo>
                    <a:cubicBezTo>
                      <a:pt x="972741" y="680244"/>
                      <a:pt x="952500" y="678259"/>
                      <a:pt x="928688" y="669131"/>
                    </a:cubicBezTo>
                    <a:cubicBezTo>
                      <a:pt x="904876" y="660003"/>
                      <a:pt x="860425" y="641746"/>
                      <a:pt x="842963" y="633412"/>
                    </a:cubicBezTo>
                    <a:cubicBezTo>
                      <a:pt x="825501" y="625078"/>
                      <a:pt x="829866" y="623886"/>
                      <a:pt x="823913" y="619124"/>
                    </a:cubicBezTo>
                    <a:cubicBezTo>
                      <a:pt x="817960" y="614362"/>
                      <a:pt x="814785" y="612774"/>
                      <a:pt x="807244" y="604837"/>
                    </a:cubicBezTo>
                    <a:cubicBezTo>
                      <a:pt x="799703" y="596900"/>
                      <a:pt x="784622" y="582611"/>
                      <a:pt x="778669" y="571499"/>
                    </a:cubicBezTo>
                    <a:cubicBezTo>
                      <a:pt x="772716" y="560387"/>
                      <a:pt x="774700" y="546100"/>
                      <a:pt x="771525" y="538162"/>
                    </a:cubicBezTo>
                    <a:cubicBezTo>
                      <a:pt x="768350" y="530224"/>
                      <a:pt x="759619" y="523874"/>
                      <a:pt x="759619" y="523874"/>
                    </a:cubicBezTo>
                    <a:cubicBezTo>
                      <a:pt x="750888" y="513555"/>
                      <a:pt x="735410" y="486964"/>
                      <a:pt x="719138" y="476249"/>
                    </a:cubicBezTo>
                    <a:cubicBezTo>
                      <a:pt x="702866" y="465534"/>
                      <a:pt x="676673" y="464740"/>
                      <a:pt x="661988" y="459581"/>
                    </a:cubicBezTo>
                    <a:cubicBezTo>
                      <a:pt x="647304" y="454422"/>
                      <a:pt x="637381" y="451246"/>
                      <a:pt x="631031" y="445293"/>
                    </a:cubicBezTo>
                    <a:cubicBezTo>
                      <a:pt x="624681" y="439340"/>
                      <a:pt x="630238" y="428624"/>
                      <a:pt x="623888" y="423862"/>
                    </a:cubicBezTo>
                    <a:cubicBezTo>
                      <a:pt x="617538" y="419100"/>
                      <a:pt x="600869" y="417909"/>
                      <a:pt x="592931" y="416718"/>
                    </a:cubicBezTo>
                    <a:cubicBezTo>
                      <a:pt x="584993" y="415527"/>
                      <a:pt x="592932" y="427830"/>
                      <a:pt x="576263" y="416718"/>
                    </a:cubicBezTo>
                    <a:cubicBezTo>
                      <a:pt x="559594" y="405606"/>
                      <a:pt x="509588" y="365918"/>
                      <a:pt x="492919" y="350043"/>
                    </a:cubicBezTo>
                    <a:cubicBezTo>
                      <a:pt x="476250" y="334168"/>
                      <a:pt x="477441" y="338137"/>
                      <a:pt x="476250" y="321468"/>
                    </a:cubicBezTo>
                    <a:cubicBezTo>
                      <a:pt x="475059" y="304799"/>
                      <a:pt x="483791" y="268684"/>
                      <a:pt x="485775" y="250031"/>
                    </a:cubicBezTo>
                    <a:cubicBezTo>
                      <a:pt x="487759" y="231378"/>
                      <a:pt x="499665" y="225027"/>
                      <a:pt x="488156" y="209549"/>
                    </a:cubicBezTo>
                    <a:cubicBezTo>
                      <a:pt x="476647" y="194071"/>
                      <a:pt x="432594" y="169068"/>
                      <a:pt x="416719" y="157162"/>
                    </a:cubicBezTo>
                    <a:cubicBezTo>
                      <a:pt x="400844" y="145256"/>
                      <a:pt x="399256" y="152400"/>
                      <a:pt x="392906" y="138112"/>
                    </a:cubicBezTo>
                    <a:cubicBezTo>
                      <a:pt x="386556" y="123824"/>
                      <a:pt x="384175" y="88899"/>
                      <a:pt x="378619" y="71437"/>
                    </a:cubicBezTo>
                    <a:cubicBezTo>
                      <a:pt x="373063" y="53975"/>
                      <a:pt x="369094" y="39290"/>
                      <a:pt x="359569" y="33337"/>
                    </a:cubicBezTo>
                    <a:cubicBezTo>
                      <a:pt x="350044" y="27384"/>
                      <a:pt x="336153" y="40877"/>
                      <a:pt x="321469" y="35718"/>
                    </a:cubicBezTo>
                    <a:cubicBezTo>
                      <a:pt x="306785" y="30559"/>
                      <a:pt x="285354" y="4762"/>
                      <a:pt x="271463" y="2381"/>
                    </a:cubicBezTo>
                    <a:cubicBezTo>
                      <a:pt x="257572" y="0"/>
                      <a:pt x="246856" y="16272"/>
                      <a:pt x="238125" y="21431"/>
                    </a:cubicBezTo>
                    <a:cubicBezTo>
                      <a:pt x="229394" y="26590"/>
                      <a:pt x="230187" y="31750"/>
                      <a:pt x="219075" y="33337"/>
                    </a:cubicBezTo>
                    <a:cubicBezTo>
                      <a:pt x="207963" y="34924"/>
                      <a:pt x="184547" y="26590"/>
                      <a:pt x="171450" y="30956"/>
                    </a:cubicBezTo>
                    <a:cubicBezTo>
                      <a:pt x="158353" y="35322"/>
                      <a:pt x="150019" y="53578"/>
                      <a:pt x="140494" y="59531"/>
                    </a:cubicBezTo>
                    <a:cubicBezTo>
                      <a:pt x="130969" y="65484"/>
                      <a:pt x="122634" y="66674"/>
                      <a:pt x="114300" y="66674"/>
                    </a:cubicBezTo>
                    <a:cubicBezTo>
                      <a:pt x="105966" y="66674"/>
                      <a:pt x="99219" y="63500"/>
                      <a:pt x="90488" y="59531"/>
                    </a:cubicBezTo>
                    <a:cubicBezTo>
                      <a:pt x="81757" y="55562"/>
                      <a:pt x="69454" y="40084"/>
                      <a:pt x="61913" y="42862"/>
                    </a:cubicBezTo>
                    <a:cubicBezTo>
                      <a:pt x="54372" y="45640"/>
                      <a:pt x="55563" y="71040"/>
                      <a:pt x="45244" y="76199"/>
                    </a:cubicBezTo>
                    <a:cubicBezTo>
                      <a:pt x="34925" y="81358"/>
                      <a:pt x="52784" y="73421"/>
                      <a:pt x="0" y="73818"/>
                    </a:cubicBezTo>
                  </a:path>
                </a:pathLst>
              </a:custGeom>
              <a:noFill/>
              <a:ln w="44450"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74426" tIns="37213" rIns="74426" bIns="37213"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46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9">
                <a:extLst>
                  <a:ext uri="{FF2B5EF4-FFF2-40B4-BE49-F238E27FC236}">
                    <a16:creationId xmlns="" xmlns:a16="http://schemas.microsoft.com/office/drawing/2014/main" id="{B1578913-B60D-41C3-92B3-A508B1F0048A}"/>
                  </a:ext>
                </a:extLst>
              </p:cNvPr>
              <p:cNvSpPr>
                <a:spLocks noChangeArrowheads="1"/>
              </p:cNvSpPr>
              <p:nvPr/>
            </p:nvSpPr>
            <p:spPr bwMode="auto">
              <a:xfrm>
                <a:off x="3155397" y="2445727"/>
                <a:ext cx="293688" cy="978877"/>
              </a:xfrm>
              <a:custGeom>
                <a:avLst/>
                <a:gdLst>
                  <a:gd name="T0" fmla="*/ 229501 w 293290"/>
                  <a:gd name="T1" fmla="*/ 0 h 1060053"/>
                  <a:gd name="T2" fmla="*/ 186708 w 293290"/>
                  <a:gd name="T3" fmla="*/ 12023 h 1060053"/>
                  <a:gd name="T4" fmla="*/ 121253 w 293290"/>
                  <a:gd name="T5" fmla="*/ 20609 h 1060053"/>
                  <a:gd name="T6" fmla="*/ 83492 w 293290"/>
                  <a:gd name="T7" fmla="*/ 27478 h 1060053"/>
                  <a:gd name="T8" fmla="*/ 45732 w 293290"/>
                  <a:gd name="T9" fmla="*/ 44081 h 1060053"/>
                  <a:gd name="T10" fmla="*/ 28110 w 293290"/>
                  <a:gd name="T11" fmla="*/ 50378 h 1060053"/>
                  <a:gd name="T12" fmla="*/ 7971 w 293290"/>
                  <a:gd name="T13" fmla="*/ 80145 h 1060053"/>
                  <a:gd name="T14" fmla="*/ 75940 w 293290"/>
                  <a:gd name="T15" fmla="*/ 103617 h 1060053"/>
                  <a:gd name="T16" fmla="*/ 86010 w 293290"/>
                  <a:gd name="T17" fmla="*/ 109342 h 1060053"/>
                  <a:gd name="T18" fmla="*/ 91045 w 293290"/>
                  <a:gd name="T19" fmla="*/ 119074 h 1060053"/>
                  <a:gd name="T20" fmla="*/ 68388 w 293290"/>
                  <a:gd name="T21" fmla="*/ 133386 h 1060053"/>
                  <a:gd name="T22" fmla="*/ 65871 w 293290"/>
                  <a:gd name="T23" fmla="*/ 141973 h 1060053"/>
                  <a:gd name="T24" fmla="*/ 78458 w 293290"/>
                  <a:gd name="T25" fmla="*/ 157430 h 1060053"/>
                  <a:gd name="T26" fmla="*/ 113702 w 293290"/>
                  <a:gd name="T27" fmla="*/ 164872 h 1060053"/>
                  <a:gd name="T28" fmla="*/ 184190 w 293290"/>
                  <a:gd name="T29" fmla="*/ 181475 h 1060053"/>
                  <a:gd name="T30" fmla="*/ 184190 w 293290"/>
                  <a:gd name="T31" fmla="*/ 195212 h 1060053"/>
                  <a:gd name="T32" fmla="*/ 169085 w 293290"/>
                  <a:gd name="T33" fmla="*/ 214104 h 1060053"/>
                  <a:gd name="T34" fmla="*/ 171601 w 293290"/>
                  <a:gd name="T35" fmla="*/ 226126 h 1060053"/>
                  <a:gd name="T36" fmla="*/ 176636 w 293290"/>
                  <a:gd name="T37" fmla="*/ 235858 h 1060053"/>
                  <a:gd name="T38" fmla="*/ 209362 w 293290"/>
                  <a:gd name="T39" fmla="*/ 243874 h 1060053"/>
                  <a:gd name="T40" fmla="*/ 237052 w 293290"/>
                  <a:gd name="T41" fmla="*/ 250170 h 1060053"/>
                  <a:gd name="T42" fmla="*/ 310059 w 293290"/>
                  <a:gd name="T43" fmla="*/ 254179 h 106005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93290"/>
                  <a:gd name="T67" fmla="*/ 0 h 1060053"/>
                  <a:gd name="T68" fmla="*/ 293290 w 293290"/>
                  <a:gd name="T69" fmla="*/ 1060053 h 106005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93290" h="1060053">
                    <a:moveTo>
                      <a:pt x="217090" y="0"/>
                    </a:moveTo>
                    <a:cubicBezTo>
                      <a:pt x="205382" y="17860"/>
                      <a:pt x="193674" y="35720"/>
                      <a:pt x="176608" y="50007"/>
                    </a:cubicBezTo>
                    <a:cubicBezTo>
                      <a:pt x="159542" y="64295"/>
                      <a:pt x="130968" y="75010"/>
                      <a:pt x="114696" y="85725"/>
                    </a:cubicBezTo>
                    <a:cubicBezTo>
                      <a:pt x="98424" y="96440"/>
                      <a:pt x="90883" y="98028"/>
                      <a:pt x="78977" y="114300"/>
                    </a:cubicBezTo>
                    <a:cubicBezTo>
                      <a:pt x="67071" y="130572"/>
                      <a:pt x="51989" y="167482"/>
                      <a:pt x="43258" y="183357"/>
                    </a:cubicBezTo>
                    <a:cubicBezTo>
                      <a:pt x="34527" y="199232"/>
                      <a:pt x="32543" y="184547"/>
                      <a:pt x="26590" y="209550"/>
                    </a:cubicBezTo>
                    <a:cubicBezTo>
                      <a:pt x="20637" y="234553"/>
                      <a:pt x="0" y="296466"/>
                      <a:pt x="7540" y="333375"/>
                    </a:cubicBezTo>
                    <a:cubicBezTo>
                      <a:pt x="15080" y="370284"/>
                      <a:pt x="59530" y="410766"/>
                      <a:pt x="71833" y="431007"/>
                    </a:cubicBezTo>
                    <a:cubicBezTo>
                      <a:pt x="84136" y="451248"/>
                      <a:pt x="78977" y="444104"/>
                      <a:pt x="81358" y="454819"/>
                    </a:cubicBezTo>
                    <a:cubicBezTo>
                      <a:pt x="83739" y="465534"/>
                      <a:pt x="88899" y="478631"/>
                      <a:pt x="86121" y="495300"/>
                    </a:cubicBezTo>
                    <a:cubicBezTo>
                      <a:pt x="83343" y="511969"/>
                      <a:pt x="68659" y="538957"/>
                      <a:pt x="64690" y="554832"/>
                    </a:cubicBezTo>
                    <a:cubicBezTo>
                      <a:pt x="60721" y="570707"/>
                      <a:pt x="60721" y="573881"/>
                      <a:pt x="62308" y="590550"/>
                    </a:cubicBezTo>
                    <a:cubicBezTo>
                      <a:pt x="63895" y="607219"/>
                      <a:pt x="66674" y="638969"/>
                      <a:pt x="74215" y="654844"/>
                    </a:cubicBezTo>
                    <a:cubicBezTo>
                      <a:pt x="81756" y="670719"/>
                      <a:pt x="90883" y="669131"/>
                      <a:pt x="107552" y="685800"/>
                    </a:cubicBezTo>
                    <a:cubicBezTo>
                      <a:pt x="124221" y="702469"/>
                      <a:pt x="163115" y="733823"/>
                      <a:pt x="174227" y="754857"/>
                    </a:cubicBezTo>
                    <a:cubicBezTo>
                      <a:pt x="185339" y="775891"/>
                      <a:pt x="176608" y="789385"/>
                      <a:pt x="174227" y="812007"/>
                    </a:cubicBezTo>
                    <a:cubicBezTo>
                      <a:pt x="171846" y="834629"/>
                      <a:pt x="161924" y="869157"/>
                      <a:pt x="159940" y="890588"/>
                    </a:cubicBezTo>
                    <a:cubicBezTo>
                      <a:pt x="157956" y="912019"/>
                      <a:pt x="161131" y="925513"/>
                      <a:pt x="162321" y="940594"/>
                    </a:cubicBezTo>
                    <a:cubicBezTo>
                      <a:pt x="163511" y="955675"/>
                      <a:pt x="161130" y="968772"/>
                      <a:pt x="167083" y="981075"/>
                    </a:cubicBezTo>
                    <a:cubicBezTo>
                      <a:pt x="173036" y="993378"/>
                      <a:pt x="188515" y="1004491"/>
                      <a:pt x="198040" y="1014413"/>
                    </a:cubicBezTo>
                    <a:cubicBezTo>
                      <a:pt x="207565" y="1024335"/>
                      <a:pt x="208358" y="1033463"/>
                      <a:pt x="224233" y="1040607"/>
                    </a:cubicBezTo>
                    <a:cubicBezTo>
                      <a:pt x="240108" y="1047751"/>
                      <a:pt x="280193" y="1060053"/>
                      <a:pt x="293290" y="1057275"/>
                    </a:cubicBezTo>
                  </a:path>
                </a:pathLst>
              </a:custGeom>
              <a:noFill/>
              <a:ln w="44450"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74426" tIns="37213" rIns="74426" bIns="37213"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46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0">
                <a:extLst>
                  <a:ext uri="{FF2B5EF4-FFF2-40B4-BE49-F238E27FC236}">
                    <a16:creationId xmlns="" xmlns:a16="http://schemas.microsoft.com/office/drawing/2014/main" id="{22EDB998-C840-4DC2-BE1F-A18F2914598C}"/>
                  </a:ext>
                </a:extLst>
              </p:cNvPr>
              <p:cNvSpPr>
                <a:spLocks noChangeArrowheads="1"/>
              </p:cNvSpPr>
              <p:nvPr/>
            </p:nvSpPr>
            <p:spPr bwMode="auto">
              <a:xfrm>
                <a:off x="6267946" y="574430"/>
                <a:ext cx="2082799" cy="833804"/>
              </a:xfrm>
              <a:custGeom>
                <a:avLst/>
                <a:gdLst>
                  <a:gd name="T0" fmla="*/ 2051270 w 2083594"/>
                  <a:gd name="T1" fmla="*/ 1686 h 902097"/>
                  <a:gd name="T2" fmla="*/ 1990317 w 2083594"/>
                  <a:gd name="T3" fmla="*/ 2875 h 902097"/>
                  <a:gd name="T4" fmla="*/ 1912956 w 2083594"/>
                  <a:gd name="T5" fmla="*/ 3472 h 902097"/>
                  <a:gd name="T6" fmla="*/ 1870758 w 2083594"/>
                  <a:gd name="T7" fmla="*/ 2279 h 902097"/>
                  <a:gd name="T8" fmla="*/ 1812149 w 2083594"/>
                  <a:gd name="T9" fmla="*/ 17159 h 902097"/>
                  <a:gd name="T10" fmla="*/ 1762921 w 2083594"/>
                  <a:gd name="T11" fmla="*/ 31440 h 902097"/>
                  <a:gd name="T12" fmla="*/ 1676180 w 2083594"/>
                  <a:gd name="T13" fmla="*/ 38580 h 902097"/>
                  <a:gd name="T14" fmla="*/ 1603507 w 2083594"/>
                  <a:gd name="T15" fmla="*/ 44533 h 902097"/>
                  <a:gd name="T16" fmla="*/ 1514425 w 2083594"/>
                  <a:gd name="T17" fmla="*/ 59409 h 902097"/>
                  <a:gd name="T18" fmla="*/ 1467539 w 2083594"/>
                  <a:gd name="T19" fmla="*/ 70120 h 902097"/>
                  <a:gd name="T20" fmla="*/ 1324534 w 2083594"/>
                  <a:gd name="T21" fmla="*/ 71311 h 902097"/>
                  <a:gd name="T22" fmla="*/ 1204976 w 2083594"/>
                  <a:gd name="T23" fmla="*/ 74287 h 902097"/>
                  <a:gd name="T24" fmla="*/ 1127613 w 2083594"/>
                  <a:gd name="T25" fmla="*/ 75477 h 902097"/>
                  <a:gd name="T26" fmla="*/ 928347 w 2083594"/>
                  <a:gd name="T27" fmla="*/ 101660 h 902097"/>
                  <a:gd name="T28" fmla="*/ 759557 w 2083594"/>
                  <a:gd name="T29" fmla="*/ 123678 h 902097"/>
                  <a:gd name="T30" fmla="*/ 679851 w 2083594"/>
                  <a:gd name="T31" fmla="*/ 127248 h 902097"/>
                  <a:gd name="T32" fmla="*/ 527472 w 2083594"/>
                  <a:gd name="T33" fmla="*/ 140339 h 902097"/>
                  <a:gd name="T34" fmla="*/ 508716 w 2083594"/>
                  <a:gd name="T35" fmla="*/ 153432 h 902097"/>
                  <a:gd name="T36" fmla="*/ 365713 w 2083594"/>
                  <a:gd name="T37" fmla="*/ 175451 h 902097"/>
                  <a:gd name="T38" fmla="*/ 166445 w 2083594"/>
                  <a:gd name="T39" fmla="*/ 206990 h 902097"/>
                  <a:gd name="T40" fmla="*/ 75011 w 2083594"/>
                  <a:gd name="T41" fmla="*/ 216512 h 902097"/>
                  <a:gd name="T42" fmla="*/ 0 w 2083594"/>
                  <a:gd name="T43" fmla="*/ 225437 h 90209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083594"/>
                  <a:gd name="T67" fmla="*/ 0 h 902097"/>
                  <a:gd name="T68" fmla="*/ 2083594 w 2083594"/>
                  <a:gd name="T69" fmla="*/ 902097 h 90209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083594" h="902097">
                    <a:moveTo>
                      <a:pt x="2083594" y="6747"/>
                    </a:moveTo>
                    <a:cubicBezTo>
                      <a:pt x="2064345" y="8532"/>
                      <a:pt x="2045097" y="10318"/>
                      <a:pt x="2021681" y="11509"/>
                    </a:cubicBezTo>
                    <a:cubicBezTo>
                      <a:pt x="1998265" y="12700"/>
                      <a:pt x="1963340" y="14288"/>
                      <a:pt x="1943100" y="13891"/>
                    </a:cubicBezTo>
                    <a:cubicBezTo>
                      <a:pt x="1922860" y="13494"/>
                      <a:pt x="1917304" y="0"/>
                      <a:pt x="1900238" y="9128"/>
                    </a:cubicBezTo>
                    <a:cubicBezTo>
                      <a:pt x="1883172" y="18256"/>
                      <a:pt x="1858962" y="49212"/>
                      <a:pt x="1840706" y="68659"/>
                    </a:cubicBezTo>
                    <a:cubicBezTo>
                      <a:pt x="1822450" y="88106"/>
                      <a:pt x="1813719" y="111522"/>
                      <a:pt x="1790700" y="125809"/>
                    </a:cubicBezTo>
                    <a:cubicBezTo>
                      <a:pt x="1767681" y="140097"/>
                      <a:pt x="1702594" y="154384"/>
                      <a:pt x="1702594" y="154384"/>
                    </a:cubicBezTo>
                    <a:cubicBezTo>
                      <a:pt x="1675607" y="163115"/>
                      <a:pt x="1656159" y="164306"/>
                      <a:pt x="1628775" y="178197"/>
                    </a:cubicBezTo>
                    <a:cubicBezTo>
                      <a:pt x="1601391" y="192088"/>
                      <a:pt x="1561307" y="220662"/>
                      <a:pt x="1538288" y="237728"/>
                    </a:cubicBezTo>
                    <a:cubicBezTo>
                      <a:pt x="1515269" y="254794"/>
                      <a:pt x="1522810" y="272654"/>
                      <a:pt x="1490663" y="280591"/>
                    </a:cubicBezTo>
                    <a:cubicBezTo>
                      <a:pt x="1458516" y="288528"/>
                      <a:pt x="1389856" y="282575"/>
                      <a:pt x="1345406" y="285353"/>
                    </a:cubicBezTo>
                    <a:cubicBezTo>
                      <a:pt x="1300956" y="288131"/>
                      <a:pt x="1257301" y="294481"/>
                      <a:pt x="1223963" y="297259"/>
                    </a:cubicBezTo>
                    <a:cubicBezTo>
                      <a:pt x="1190626" y="300037"/>
                      <a:pt x="1192212" y="283766"/>
                      <a:pt x="1145381" y="302022"/>
                    </a:cubicBezTo>
                    <a:cubicBezTo>
                      <a:pt x="1098550" y="320278"/>
                      <a:pt x="942975" y="406797"/>
                      <a:pt x="942975" y="406797"/>
                    </a:cubicBezTo>
                    <a:cubicBezTo>
                      <a:pt x="880666" y="438944"/>
                      <a:pt x="813594" y="477837"/>
                      <a:pt x="771525" y="494903"/>
                    </a:cubicBezTo>
                    <a:cubicBezTo>
                      <a:pt x="729456" y="511969"/>
                      <a:pt x="729854" y="498079"/>
                      <a:pt x="690563" y="509191"/>
                    </a:cubicBezTo>
                    <a:cubicBezTo>
                      <a:pt x="651272" y="520304"/>
                      <a:pt x="564753" y="544116"/>
                      <a:pt x="535781" y="561578"/>
                    </a:cubicBezTo>
                    <a:cubicBezTo>
                      <a:pt x="506809" y="579041"/>
                      <a:pt x="544115" y="590550"/>
                      <a:pt x="516731" y="613966"/>
                    </a:cubicBezTo>
                    <a:cubicBezTo>
                      <a:pt x="489347" y="637382"/>
                      <a:pt x="371475" y="702072"/>
                      <a:pt x="371475" y="702072"/>
                    </a:cubicBezTo>
                    <a:cubicBezTo>
                      <a:pt x="313532" y="737791"/>
                      <a:pt x="218281" y="800894"/>
                      <a:pt x="169069" y="828278"/>
                    </a:cubicBezTo>
                    <a:cubicBezTo>
                      <a:pt x="119857" y="855662"/>
                      <a:pt x="104378" y="854075"/>
                      <a:pt x="76200" y="866378"/>
                    </a:cubicBezTo>
                    <a:cubicBezTo>
                      <a:pt x="48022" y="878681"/>
                      <a:pt x="37306" y="899319"/>
                      <a:pt x="0" y="902097"/>
                    </a:cubicBezTo>
                  </a:path>
                </a:pathLst>
              </a:custGeom>
              <a:noFill/>
              <a:ln w="44450"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74426" tIns="37213" rIns="74426" bIns="37213"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46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1">
                <a:extLst>
                  <a:ext uri="{FF2B5EF4-FFF2-40B4-BE49-F238E27FC236}">
                    <a16:creationId xmlns="" xmlns:a16="http://schemas.microsoft.com/office/drawing/2014/main" id="{D7613C9E-A74C-4ABF-AE88-133C752F3CB8}"/>
                  </a:ext>
                </a:extLst>
              </p:cNvPr>
              <p:cNvSpPr>
                <a:spLocks noChangeArrowheads="1"/>
              </p:cNvSpPr>
              <p:nvPr/>
            </p:nvSpPr>
            <p:spPr bwMode="auto">
              <a:xfrm>
                <a:off x="6259580" y="584689"/>
                <a:ext cx="2109788" cy="871904"/>
              </a:xfrm>
              <a:custGeom>
                <a:avLst/>
                <a:gdLst>
                  <a:gd name="T0" fmla="*/ 2078346 w 2110580"/>
                  <a:gd name="T1" fmla="*/ 0 h 944563"/>
                  <a:gd name="T2" fmla="*/ 1986893 w 2110580"/>
                  <a:gd name="T3" fmla="*/ 33260 h 944563"/>
                  <a:gd name="T4" fmla="*/ 1965789 w 2110580"/>
                  <a:gd name="T5" fmla="*/ 43972 h 944563"/>
                  <a:gd name="T6" fmla="*/ 1893100 w 2110580"/>
                  <a:gd name="T7" fmla="*/ 61448 h 944563"/>
                  <a:gd name="T8" fmla="*/ 1794615 w 2110580"/>
                  <a:gd name="T9" fmla="*/ 85126 h 944563"/>
                  <a:gd name="T10" fmla="*/ 1714890 w 2110580"/>
                  <a:gd name="T11" fmla="*/ 87945 h 944563"/>
                  <a:gd name="T12" fmla="*/ 1604680 w 2110580"/>
                  <a:gd name="T13" fmla="*/ 91891 h 944563"/>
                  <a:gd name="T14" fmla="*/ 1499162 w 2110580"/>
                  <a:gd name="T15" fmla="*/ 109931 h 944563"/>
                  <a:gd name="T16" fmla="*/ 1426469 w 2110580"/>
                  <a:gd name="T17" fmla="*/ 122333 h 944563"/>
                  <a:gd name="T18" fmla="*/ 1290466 w 2110580"/>
                  <a:gd name="T19" fmla="*/ 131917 h 944563"/>
                  <a:gd name="T20" fmla="*/ 1180259 w 2110580"/>
                  <a:gd name="T21" fmla="*/ 125152 h 944563"/>
                  <a:gd name="T22" fmla="*/ 1009076 w 2110580"/>
                  <a:gd name="T23" fmla="*/ 125717 h 944563"/>
                  <a:gd name="T24" fmla="*/ 828524 w 2110580"/>
                  <a:gd name="T25" fmla="*/ 134172 h 944563"/>
                  <a:gd name="T26" fmla="*/ 776935 w 2110580"/>
                  <a:gd name="T27" fmla="*/ 144318 h 944563"/>
                  <a:gd name="T28" fmla="*/ 659694 w 2110580"/>
                  <a:gd name="T29" fmla="*/ 160667 h 944563"/>
                  <a:gd name="T30" fmla="*/ 474446 w 2110580"/>
                  <a:gd name="T31" fmla="*/ 175889 h 944563"/>
                  <a:gd name="T32" fmla="*/ 385340 w 2110580"/>
                  <a:gd name="T33" fmla="*/ 182655 h 944563"/>
                  <a:gd name="T34" fmla="*/ 331409 w 2110580"/>
                  <a:gd name="T35" fmla="*/ 191110 h 944563"/>
                  <a:gd name="T36" fmla="*/ 270440 w 2110580"/>
                  <a:gd name="T37" fmla="*/ 200694 h 944563"/>
                  <a:gd name="T38" fmla="*/ 139128 w 2110580"/>
                  <a:gd name="T39" fmla="*/ 213096 h 944563"/>
                  <a:gd name="T40" fmla="*/ 28917 w 2110580"/>
                  <a:gd name="T41" fmla="*/ 215351 h 944563"/>
                  <a:gd name="T42" fmla="*/ 26577 w 2110580"/>
                  <a:gd name="T43" fmla="*/ 210841 h 94456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10580"/>
                  <a:gd name="T67" fmla="*/ 0 h 944563"/>
                  <a:gd name="T68" fmla="*/ 2110580 w 2110580"/>
                  <a:gd name="T69" fmla="*/ 944563 h 94456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10580" h="944563">
                    <a:moveTo>
                      <a:pt x="2110580" y="0"/>
                    </a:moveTo>
                    <a:cubicBezTo>
                      <a:pt x="2073671" y="54769"/>
                      <a:pt x="2036762" y="109538"/>
                      <a:pt x="2017712" y="140494"/>
                    </a:cubicBezTo>
                    <a:cubicBezTo>
                      <a:pt x="1998662" y="171450"/>
                      <a:pt x="2012155" y="165894"/>
                      <a:pt x="1996280" y="185738"/>
                    </a:cubicBezTo>
                    <a:cubicBezTo>
                      <a:pt x="1980405" y="205582"/>
                      <a:pt x="1922462" y="259556"/>
                      <a:pt x="1922462" y="259556"/>
                    </a:cubicBezTo>
                    <a:cubicBezTo>
                      <a:pt x="1893490" y="288528"/>
                      <a:pt x="1852611" y="340916"/>
                      <a:pt x="1822449" y="359569"/>
                    </a:cubicBezTo>
                    <a:cubicBezTo>
                      <a:pt x="1792287" y="378222"/>
                      <a:pt x="1741487" y="371475"/>
                      <a:pt x="1741487" y="371475"/>
                    </a:cubicBezTo>
                    <a:cubicBezTo>
                      <a:pt x="1709340" y="376237"/>
                      <a:pt x="1666080" y="372666"/>
                      <a:pt x="1629568" y="388144"/>
                    </a:cubicBezTo>
                    <a:cubicBezTo>
                      <a:pt x="1593056" y="403622"/>
                      <a:pt x="1522412" y="464344"/>
                      <a:pt x="1522412" y="464344"/>
                    </a:cubicBezTo>
                    <a:cubicBezTo>
                      <a:pt x="1492250" y="485775"/>
                      <a:pt x="1483915" y="501253"/>
                      <a:pt x="1448593" y="516731"/>
                    </a:cubicBezTo>
                    <a:cubicBezTo>
                      <a:pt x="1413271" y="532209"/>
                      <a:pt x="1352152" y="555229"/>
                      <a:pt x="1310480" y="557213"/>
                    </a:cubicBezTo>
                    <a:cubicBezTo>
                      <a:pt x="1268808" y="559197"/>
                      <a:pt x="1246187" y="533004"/>
                      <a:pt x="1198562" y="528638"/>
                    </a:cubicBezTo>
                    <a:cubicBezTo>
                      <a:pt x="1150937" y="524272"/>
                      <a:pt x="1084261" y="524669"/>
                      <a:pt x="1024730" y="531019"/>
                    </a:cubicBezTo>
                    <a:cubicBezTo>
                      <a:pt x="965199" y="537369"/>
                      <a:pt x="880664" y="553641"/>
                      <a:pt x="841374" y="566738"/>
                    </a:cubicBezTo>
                    <a:cubicBezTo>
                      <a:pt x="802084" y="579835"/>
                      <a:pt x="817562" y="590947"/>
                      <a:pt x="788987" y="609600"/>
                    </a:cubicBezTo>
                    <a:cubicBezTo>
                      <a:pt x="760412" y="628253"/>
                      <a:pt x="721121" y="656431"/>
                      <a:pt x="669924" y="678656"/>
                    </a:cubicBezTo>
                    <a:cubicBezTo>
                      <a:pt x="618727" y="700881"/>
                      <a:pt x="528239" y="727472"/>
                      <a:pt x="481805" y="742950"/>
                    </a:cubicBezTo>
                    <a:cubicBezTo>
                      <a:pt x="435371" y="758428"/>
                      <a:pt x="415527" y="760809"/>
                      <a:pt x="391318" y="771525"/>
                    </a:cubicBezTo>
                    <a:cubicBezTo>
                      <a:pt x="367109" y="782241"/>
                      <a:pt x="336549" y="807244"/>
                      <a:pt x="336549" y="807244"/>
                    </a:cubicBezTo>
                    <a:cubicBezTo>
                      <a:pt x="317102" y="819944"/>
                      <a:pt x="307181" y="832247"/>
                      <a:pt x="274637" y="847725"/>
                    </a:cubicBezTo>
                    <a:cubicBezTo>
                      <a:pt x="242093" y="863203"/>
                      <a:pt x="182165" y="889794"/>
                      <a:pt x="141287" y="900113"/>
                    </a:cubicBezTo>
                    <a:cubicBezTo>
                      <a:pt x="100409" y="910432"/>
                      <a:pt x="48418" y="911225"/>
                      <a:pt x="29368" y="909638"/>
                    </a:cubicBezTo>
                    <a:cubicBezTo>
                      <a:pt x="10318" y="908051"/>
                      <a:pt x="0" y="944563"/>
                      <a:pt x="26987" y="890588"/>
                    </a:cubicBezTo>
                  </a:path>
                </a:pathLst>
              </a:custGeom>
              <a:noFill/>
              <a:ln w="44450"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74426" tIns="37213" rIns="74426" bIns="37213"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46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2">
                <a:extLst>
                  <a:ext uri="{FF2B5EF4-FFF2-40B4-BE49-F238E27FC236}">
                    <a16:creationId xmlns="" xmlns:a16="http://schemas.microsoft.com/office/drawing/2014/main" id="{0371B303-9670-4EDB-A373-06DBA483306A}"/>
                  </a:ext>
                </a:extLst>
              </p:cNvPr>
              <p:cNvSpPr>
                <a:spLocks noChangeArrowheads="1"/>
              </p:cNvSpPr>
              <p:nvPr/>
            </p:nvSpPr>
            <p:spPr bwMode="auto">
              <a:xfrm>
                <a:off x="4852991" y="1172308"/>
                <a:ext cx="1419224" cy="240323"/>
              </a:xfrm>
              <a:custGeom>
                <a:avLst/>
                <a:gdLst>
                  <a:gd name="T0" fmla="*/ 1419207 w 1419225"/>
                  <a:gd name="T1" fmla="*/ 61638 h 260350"/>
                  <a:gd name="T2" fmla="*/ 1328720 w 1419225"/>
                  <a:gd name="T3" fmla="*/ 48107 h 260350"/>
                  <a:gd name="T4" fmla="*/ 1254901 w 1419225"/>
                  <a:gd name="T5" fmla="*/ 38522 h 260350"/>
                  <a:gd name="T6" fmla="*/ 1197751 w 1419225"/>
                  <a:gd name="T7" fmla="*/ 36267 h 260350"/>
                  <a:gd name="T8" fmla="*/ 1131076 w 1419225"/>
                  <a:gd name="T9" fmla="*/ 40215 h 260350"/>
                  <a:gd name="T10" fmla="*/ 1064401 w 1419225"/>
                  <a:gd name="T11" fmla="*/ 40215 h 260350"/>
                  <a:gd name="T12" fmla="*/ 1045351 w 1419225"/>
                  <a:gd name="T13" fmla="*/ 41342 h 260350"/>
                  <a:gd name="T14" fmla="*/ 973914 w 1419225"/>
                  <a:gd name="T15" fmla="*/ 35141 h 260350"/>
                  <a:gd name="T16" fmla="*/ 869139 w 1419225"/>
                  <a:gd name="T17" fmla="*/ 24993 h 260350"/>
                  <a:gd name="T18" fmla="*/ 783414 w 1419225"/>
                  <a:gd name="T19" fmla="*/ 24429 h 260350"/>
                  <a:gd name="T20" fmla="*/ 697707 w 1419225"/>
                  <a:gd name="T21" fmla="*/ 27247 h 260350"/>
                  <a:gd name="T22" fmla="*/ 681038 w 1419225"/>
                  <a:gd name="T23" fmla="*/ 31194 h 260350"/>
                  <a:gd name="T24" fmla="*/ 614363 w 1419225"/>
                  <a:gd name="T25" fmla="*/ 39651 h 260350"/>
                  <a:gd name="T26" fmla="*/ 571500 w 1419225"/>
                  <a:gd name="T27" fmla="*/ 48670 h 260350"/>
                  <a:gd name="T28" fmla="*/ 519113 w 1419225"/>
                  <a:gd name="T29" fmla="*/ 52052 h 260350"/>
                  <a:gd name="T30" fmla="*/ 473869 w 1419225"/>
                  <a:gd name="T31" fmla="*/ 52616 h 260350"/>
                  <a:gd name="T32" fmla="*/ 438150 w 1419225"/>
                  <a:gd name="T33" fmla="*/ 49797 h 260350"/>
                  <a:gd name="T34" fmla="*/ 414338 w 1419225"/>
                  <a:gd name="T35" fmla="*/ 45853 h 260350"/>
                  <a:gd name="T36" fmla="*/ 392907 w 1419225"/>
                  <a:gd name="T37" fmla="*/ 36267 h 260350"/>
                  <a:gd name="T38" fmla="*/ 350044 w 1419225"/>
                  <a:gd name="T39" fmla="*/ 26120 h 260350"/>
                  <a:gd name="T40" fmla="*/ 302419 w 1419225"/>
                  <a:gd name="T41" fmla="*/ 17663 h 260350"/>
                  <a:gd name="T42" fmla="*/ 216694 w 1419225"/>
                  <a:gd name="T43" fmla="*/ 8081 h 260350"/>
                  <a:gd name="T44" fmla="*/ 164307 w 1419225"/>
                  <a:gd name="T45" fmla="*/ 3007 h 260350"/>
                  <a:gd name="T46" fmla="*/ 111919 w 1419225"/>
                  <a:gd name="T47" fmla="*/ 1878 h 260350"/>
                  <a:gd name="T48" fmla="*/ 54769 w 1419225"/>
                  <a:gd name="T49" fmla="*/ 751 h 260350"/>
                  <a:gd name="T50" fmla="*/ 0 w 1419225"/>
                  <a:gd name="T51" fmla="*/ 6390 h 2603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19225"/>
                  <a:gd name="T79" fmla="*/ 0 h 260350"/>
                  <a:gd name="T80" fmla="*/ 1419225 w 1419225"/>
                  <a:gd name="T81" fmla="*/ 260350 h 2603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19225" h="260350">
                    <a:moveTo>
                      <a:pt x="1419225" y="260350"/>
                    </a:moveTo>
                    <a:cubicBezTo>
                      <a:pt x="1387673" y="239911"/>
                      <a:pt x="1356122" y="219472"/>
                      <a:pt x="1328738" y="203200"/>
                    </a:cubicBezTo>
                    <a:cubicBezTo>
                      <a:pt x="1301354" y="186928"/>
                      <a:pt x="1276747" y="171053"/>
                      <a:pt x="1254919" y="162719"/>
                    </a:cubicBezTo>
                    <a:cubicBezTo>
                      <a:pt x="1233091" y="154385"/>
                      <a:pt x="1218406" y="152003"/>
                      <a:pt x="1197769" y="153194"/>
                    </a:cubicBezTo>
                    <a:cubicBezTo>
                      <a:pt x="1177132" y="154385"/>
                      <a:pt x="1153319" y="167085"/>
                      <a:pt x="1131094" y="169863"/>
                    </a:cubicBezTo>
                    <a:cubicBezTo>
                      <a:pt x="1108869" y="172641"/>
                      <a:pt x="1078706" y="169069"/>
                      <a:pt x="1064419" y="169863"/>
                    </a:cubicBezTo>
                    <a:cubicBezTo>
                      <a:pt x="1050132" y="170657"/>
                      <a:pt x="1060450" y="178197"/>
                      <a:pt x="1045369" y="174625"/>
                    </a:cubicBezTo>
                    <a:cubicBezTo>
                      <a:pt x="1030288" y="171053"/>
                      <a:pt x="1003301" y="159941"/>
                      <a:pt x="973932" y="148432"/>
                    </a:cubicBezTo>
                    <a:cubicBezTo>
                      <a:pt x="944563" y="136923"/>
                      <a:pt x="900907" y="113110"/>
                      <a:pt x="869157" y="105569"/>
                    </a:cubicBezTo>
                    <a:cubicBezTo>
                      <a:pt x="837407" y="98028"/>
                      <a:pt x="812007" y="101601"/>
                      <a:pt x="783432" y="103188"/>
                    </a:cubicBezTo>
                    <a:cubicBezTo>
                      <a:pt x="754857" y="104776"/>
                      <a:pt x="714773" y="110332"/>
                      <a:pt x="697707" y="115094"/>
                    </a:cubicBezTo>
                    <a:cubicBezTo>
                      <a:pt x="680641" y="119857"/>
                      <a:pt x="694929" y="123032"/>
                      <a:pt x="681038" y="131763"/>
                    </a:cubicBezTo>
                    <a:cubicBezTo>
                      <a:pt x="667147" y="140494"/>
                      <a:pt x="632619" y="155179"/>
                      <a:pt x="614363" y="167482"/>
                    </a:cubicBezTo>
                    <a:cubicBezTo>
                      <a:pt x="596107" y="179785"/>
                      <a:pt x="587375" y="196851"/>
                      <a:pt x="571500" y="205582"/>
                    </a:cubicBezTo>
                    <a:cubicBezTo>
                      <a:pt x="555625" y="214313"/>
                      <a:pt x="535385" y="217091"/>
                      <a:pt x="519113" y="219869"/>
                    </a:cubicBezTo>
                    <a:cubicBezTo>
                      <a:pt x="502841" y="222647"/>
                      <a:pt x="487363" y="223837"/>
                      <a:pt x="473869" y="222250"/>
                    </a:cubicBezTo>
                    <a:cubicBezTo>
                      <a:pt x="460375" y="220663"/>
                      <a:pt x="448072" y="215106"/>
                      <a:pt x="438150" y="210344"/>
                    </a:cubicBezTo>
                    <a:cubicBezTo>
                      <a:pt x="428228" y="205582"/>
                      <a:pt x="421878" y="203200"/>
                      <a:pt x="414338" y="193675"/>
                    </a:cubicBezTo>
                    <a:cubicBezTo>
                      <a:pt x="406798" y="184150"/>
                      <a:pt x="403623" y="167084"/>
                      <a:pt x="392907" y="153194"/>
                    </a:cubicBezTo>
                    <a:cubicBezTo>
                      <a:pt x="382191" y="139304"/>
                      <a:pt x="365125" y="123429"/>
                      <a:pt x="350044" y="110332"/>
                    </a:cubicBezTo>
                    <a:cubicBezTo>
                      <a:pt x="334963" y="97235"/>
                      <a:pt x="324644" y="87313"/>
                      <a:pt x="302419" y="74613"/>
                    </a:cubicBezTo>
                    <a:cubicBezTo>
                      <a:pt x="280194" y="61913"/>
                      <a:pt x="239713" y="44451"/>
                      <a:pt x="216694" y="34132"/>
                    </a:cubicBezTo>
                    <a:cubicBezTo>
                      <a:pt x="193675" y="23813"/>
                      <a:pt x="181769" y="17066"/>
                      <a:pt x="164307" y="12700"/>
                    </a:cubicBezTo>
                    <a:cubicBezTo>
                      <a:pt x="146845" y="8334"/>
                      <a:pt x="111919" y="7938"/>
                      <a:pt x="111919" y="7938"/>
                    </a:cubicBezTo>
                    <a:cubicBezTo>
                      <a:pt x="93663" y="6351"/>
                      <a:pt x="73422" y="0"/>
                      <a:pt x="54769" y="3175"/>
                    </a:cubicBezTo>
                    <a:cubicBezTo>
                      <a:pt x="36116" y="6350"/>
                      <a:pt x="26193" y="17463"/>
                      <a:pt x="0" y="26988"/>
                    </a:cubicBezTo>
                  </a:path>
                </a:pathLst>
              </a:custGeom>
              <a:noFill/>
              <a:ln w="44450"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74426" tIns="37213" rIns="74426" bIns="37213"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463"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 name="Group 8">
                <a:extLst>
                  <a:ext uri="{FF2B5EF4-FFF2-40B4-BE49-F238E27FC236}">
                    <a16:creationId xmlns="" xmlns:a16="http://schemas.microsoft.com/office/drawing/2014/main" id="{F595889C-39BD-4A46-9A3E-995DE9DE40C6}"/>
                  </a:ext>
                </a:extLst>
              </p:cNvPr>
              <p:cNvGrpSpPr>
                <a:grpSpLocks/>
              </p:cNvGrpSpPr>
              <p:nvPr/>
            </p:nvGrpSpPr>
            <p:grpSpPr bwMode="auto">
              <a:xfrm>
                <a:off x="3391694" y="1213338"/>
                <a:ext cx="1503362" cy="1232389"/>
                <a:chOff x="3750469" y="1028701"/>
                <a:chExt cx="1504949" cy="1335880"/>
              </a:xfrm>
            </p:grpSpPr>
            <p:sp>
              <p:nvSpPr>
                <p:cNvPr id="25" name="Freeform 6">
                  <a:extLst>
                    <a:ext uri="{FF2B5EF4-FFF2-40B4-BE49-F238E27FC236}">
                      <a16:creationId xmlns="" xmlns:a16="http://schemas.microsoft.com/office/drawing/2014/main" id="{4AC3E6D5-A46D-4AC1-9000-06F7DC9302E8}"/>
                    </a:ext>
                  </a:extLst>
                </p:cNvPr>
                <p:cNvSpPr>
                  <a:spLocks noChangeArrowheads="1"/>
                </p:cNvSpPr>
                <p:nvPr/>
              </p:nvSpPr>
              <p:spPr bwMode="auto">
                <a:xfrm>
                  <a:off x="3753643" y="1028701"/>
                  <a:ext cx="1501775" cy="1327945"/>
                </a:xfrm>
                <a:custGeom>
                  <a:avLst/>
                  <a:gdLst>
                    <a:gd name="T0" fmla="*/ 1501775 w 1501775"/>
                    <a:gd name="T1" fmla="*/ 0 h 1327945"/>
                    <a:gd name="T2" fmla="*/ 1442244 w 1501775"/>
                    <a:gd name="T3" fmla="*/ 9525 h 1327945"/>
                    <a:gd name="T4" fmla="*/ 1394619 w 1501775"/>
                    <a:gd name="T5" fmla="*/ 16669 h 1327945"/>
                    <a:gd name="T6" fmla="*/ 1354137 w 1501775"/>
                    <a:gd name="T7" fmla="*/ 26194 h 1327945"/>
                    <a:gd name="T8" fmla="*/ 1351756 w 1501775"/>
                    <a:gd name="T9" fmla="*/ 57150 h 1327945"/>
                    <a:gd name="T10" fmla="*/ 1292225 w 1501775"/>
                    <a:gd name="T11" fmla="*/ 64294 h 1327945"/>
                    <a:gd name="T12" fmla="*/ 1287462 w 1501775"/>
                    <a:gd name="T13" fmla="*/ 92869 h 1327945"/>
                    <a:gd name="T14" fmla="*/ 1213644 w 1501775"/>
                    <a:gd name="T15" fmla="*/ 161925 h 1327945"/>
                    <a:gd name="T16" fmla="*/ 1125537 w 1501775"/>
                    <a:gd name="T17" fmla="*/ 188119 h 1327945"/>
                    <a:gd name="T18" fmla="*/ 1066006 w 1501775"/>
                    <a:gd name="T19" fmla="*/ 216694 h 1327945"/>
                    <a:gd name="T20" fmla="*/ 1049337 w 1501775"/>
                    <a:gd name="T21" fmla="*/ 354806 h 1327945"/>
                    <a:gd name="T22" fmla="*/ 1020762 w 1501775"/>
                    <a:gd name="T23" fmla="*/ 466725 h 1327945"/>
                    <a:gd name="T24" fmla="*/ 1001712 w 1501775"/>
                    <a:gd name="T25" fmla="*/ 564356 h 1327945"/>
                    <a:gd name="T26" fmla="*/ 961231 w 1501775"/>
                    <a:gd name="T27" fmla="*/ 611981 h 1327945"/>
                    <a:gd name="T28" fmla="*/ 904081 w 1501775"/>
                    <a:gd name="T29" fmla="*/ 695325 h 1327945"/>
                    <a:gd name="T30" fmla="*/ 820737 w 1501775"/>
                    <a:gd name="T31" fmla="*/ 885825 h 1327945"/>
                    <a:gd name="T32" fmla="*/ 799306 w 1501775"/>
                    <a:gd name="T33" fmla="*/ 921544 h 1327945"/>
                    <a:gd name="T34" fmla="*/ 720725 w 1501775"/>
                    <a:gd name="T35" fmla="*/ 954881 h 1327945"/>
                    <a:gd name="T36" fmla="*/ 723106 w 1501775"/>
                    <a:gd name="T37" fmla="*/ 1050131 h 1327945"/>
                    <a:gd name="T38" fmla="*/ 706437 w 1501775"/>
                    <a:gd name="T39" fmla="*/ 1083469 h 1327945"/>
                    <a:gd name="T40" fmla="*/ 558800 w 1501775"/>
                    <a:gd name="T41" fmla="*/ 1100138 h 1327945"/>
                    <a:gd name="T42" fmla="*/ 430212 w 1501775"/>
                    <a:gd name="T43" fmla="*/ 1162050 h 1327945"/>
                    <a:gd name="T44" fmla="*/ 368300 w 1501775"/>
                    <a:gd name="T45" fmla="*/ 1140619 h 1327945"/>
                    <a:gd name="T46" fmla="*/ 277812 w 1501775"/>
                    <a:gd name="T47" fmla="*/ 1123950 h 1327945"/>
                    <a:gd name="T48" fmla="*/ 149225 w 1501775"/>
                    <a:gd name="T49" fmla="*/ 1162050 h 1327945"/>
                    <a:gd name="T50" fmla="*/ 101600 w 1501775"/>
                    <a:gd name="T51" fmla="*/ 1212056 h 1327945"/>
                    <a:gd name="T52" fmla="*/ 53975 w 1501775"/>
                    <a:gd name="T53" fmla="*/ 1259681 h 132794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501775"/>
                    <a:gd name="T82" fmla="*/ 0 h 1327945"/>
                    <a:gd name="T83" fmla="*/ 1501775 w 1501775"/>
                    <a:gd name="T84" fmla="*/ 1327945 h 132794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501775" h="1327945">
                      <a:moveTo>
                        <a:pt x="1501775" y="0"/>
                      </a:moveTo>
                      <a:lnTo>
                        <a:pt x="1442244" y="9525"/>
                      </a:lnTo>
                      <a:cubicBezTo>
                        <a:pt x="1424385" y="12303"/>
                        <a:pt x="1409303" y="13891"/>
                        <a:pt x="1394619" y="16669"/>
                      </a:cubicBezTo>
                      <a:cubicBezTo>
                        <a:pt x="1379935" y="19447"/>
                        <a:pt x="1361281" y="19447"/>
                        <a:pt x="1354137" y="26194"/>
                      </a:cubicBezTo>
                      <a:cubicBezTo>
                        <a:pt x="1346993" y="32941"/>
                        <a:pt x="1362075" y="50800"/>
                        <a:pt x="1351756" y="57150"/>
                      </a:cubicBezTo>
                      <a:cubicBezTo>
                        <a:pt x="1341437" y="63500"/>
                        <a:pt x="1302941" y="58341"/>
                        <a:pt x="1292225" y="64294"/>
                      </a:cubicBezTo>
                      <a:cubicBezTo>
                        <a:pt x="1281509" y="70247"/>
                        <a:pt x="1300559" y="76597"/>
                        <a:pt x="1287462" y="92869"/>
                      </a:cubicBezTo>
                      <a:cubicBezTo>
                        <a:pt x="1274365" y="109141"/>
                        <a:pt x="1240632" y="146050"/>
                        <a:pt x="1213644" y="161925"/>
                      </a:cubicBezTo>
                      <a:cubicBezTo>
                        <a:pt x="1186657" y="177800"/>
                        <a:pt x="1150143" y="178991"/>
                        <a:pt x="1125537" y="188119"/>
                      </a:cubicBezTo>
                      <a:cubicBezTo>
                        <a:pt x="1100931" y="197247"/>
                        <a:pt x="1078706" y="188913"/>
                        <a:pt x="1066006" y="216694"/>
                      </a:cubicBezTo>
                      <a:cubicBezTo>
                        <a:pt x="1053306" y="244475"/>
                        <a:pt x="1056878" y="313134"/>
                        <a:pt x="1049337" y="354806"/>
                      </a:cubicBezTo>
                      <a:cubicBezTo>
                        <a:pt x="1041796" y="396478"/>
                        <a:pt x="1028699" y="431800"/>
                        <a:pt x="1020762" y="466725"/>
                      </a:cubicBezTo>
                      <a:cubicBezTo>
                        <a:pt x="1012825" y="501650"/>
                        <a:pt x="1011634" y="540147"/>
                        <a:pt x="1001712" y="564356"/>
                      </a:cubicBezTo>
                      <a:cubicBezTo>
                        <a:pt x="991790" y="588565"/>
                        <a:pt x="977503" y="590153"/>
                        <a:pt x="961231" y="611981"/>
                      </a:cubicBezTo>
                      <a:cubicBezTo>
                        <a:pt x="944959" y="633809"/>
                        <a:pt x="927497" y="649684"/>
                        <a:pt x="904081" y="695325"/>
                      </a:cubicBezTo>
                      <a:cubicBezTo>
                        <a:pt x="880665" y="740966"/>
                        <a:pt x="838199" y="848122"/>
                        <a:pt x="820737" y="885825"/>
                      </a:cubicBezTo>
                      <a:cubicBezTo>
                        <a:pt x="803275" y="923528"/>
                        <a:pt x="815975" y="910035"/>
                        <a:pt x="799306" y="921544"/>
                      </a:cubicBezTo>
                      <a:cubicBezTo>
                        <a:pt x="782637" y="933053"/>
                        <a:pt x="733425" y="933450"/>
                        <a:pt x="720725" y="954881"/>
                      </a:cubicBezTo>
                      <a:cubicBezTo>
                        <a:pt x="708025" y="976312"/>
                        <a:pt x="725487" y="1028700"/>
                        <a:pt x="723106" y="1050131"/>
                      </a:cubicBezTo>
                      <a:cubicBezTo>
                        <a:pt x="720725" y="1071562"/>
                        <a:pt x="733821" y="1075135"/>
                        <a:pt x="706437" y="1083469"/>
                      </a:cubicBezTo>
                      <a:cubicBezTo>
                        <a:pt x="679053" y="1091803"/>
                        <a:pt x="604838" y="1087041"/>
                        <a:pt x="558800" y="1100138"/>
                      </a:cubicBezTo>
                      <a:cubicBezTo>
                        <a:pt x="512762" y="1113235"/>
                        <a:pt x="461962" y="1155303"/>
                        <a:pt x="430212" y="1162050"/>
                      </a:cubicBezTo>
                      <a:cubicBezTo>
                        <a:pt x="398462" y="1168797"/>
                        <a:pt x="393700" y="1146969"/>
                        <a:pt x="368300" y="1140619"/>
                      </a:cubicBezTo>
                      <a:cubicBezTo>
                        <a:pt x="342900" y="1134269"/>
                        <a:pt x="314324" y="1120378"/>
                        <a:pt x="277812" y="1123950"/>
                      </a:cubicBezTo>
                      <a:cubicBezTo>
                        <a:pt x="241300" y="1127522"/>
                        <a:pt x="178594" y="1147366"/>
                        <a:pt x="149225" y="1162050"/>
                      </a:cubicBezTo>
                      <a:cubicBezTo>
                        <a:pt x="119856" y="1176734"/>
                        <a:pt x="117475" y="1195784"/>
                        <a:pt x="101600" y="1212056"/>
                      </a:cubicBezTo>
                      <a:cubicBezTo>
                        <a:pt x="85725" y="1228328"/>
                        <a:pt x="0" y="1327945"/>
                        <a:pt x="53975" y="1259681"/>
                      </a:cubicBezTo>
                    </a:path>
                  </a:pathLst>
                </a:custGeom>
                <a:noFill/>
                <a:ln w="44450"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74426" tIns="37213" rIns="74426" bIns="37213"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46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7">
                  <a:extLst>
                    <a:ext uri="{FF2B5EF4-FFF2-40B4-BE49-F238E27FC236}">
                      <a16:creationId xmlns="" xmlns:a16="http://schemas.microsoft.com/office/drawing/2014/main" id="{1295A763-A3F9-48D1-BB14-A7299CE8B715}"/>
                    </a:ext>
                  </a:extLst>
                </p:cNvPr>
                <p:cNvSpPr>
                  <a:spLocks noChangeArrowheads="1"/>
                </p:cNvSpPr>
                <p:nvPr/>
              </p:nvSpPr>
              <p:spPr bwMode="auto">
                <a:xfrm>
                  <a:off x="3750469" y="2305844"/>
                  <a:ext cx="42466" cy="58737"/>
                </a:xfrm>
                <a:custGeom>
                  <a:avLst/>
                  <a:gdLst>
                    <a:gd name="T0" fmla="*/ 0 w 42466"/>
                    <a:gd name="T1" fmla="*/ 58737 h 58737"/>
                    <a:gd name="T2" fmla="*/ 35719 w 42466"/>
                    <a:gd name="T3" fmla="*/ 8731 h 58737"/>
                    <a:gd name="T4" fmla="*/ 40481 w 42466"/>
                    <a:gd name="T5" fmla="*/ 6350 h 58737"/>
                    <a:gd name="T6" fmla="*/ 0 60000 65536"/>
                    <a:gd name="T7" fmla="*/ 0 60000 65536"/>
                    <a:gd name="T8" fmla="*/ 0 60000 65536"/>
                    <a:gd name="T9" fmla="*/ 0 w 42466"/>
                    <a:gd name="T10" fmla="*/ 0 h 58737"/>
                    <a:gd name="T11" fmla="*/ 42466 w 42466"/>
                    <a:gd name="T12" fmla="*/ 58737 h 58737"/>
                  </a:gdLst>
                  <a:ahLst/>
                  <a:cxnLst>
                    <a:cxn ang="T6">
                      <a:pos x="T0" y="T1"/>
                    </a:cxn>
                    <a:cxn ang="T7">
                      <a:pos x="T2" y="T3"/>
                    </a:cxn>
                    <a:cxn ang="T8">
                      <a:pos x="T4" y="T5"/>
                    </a:cxn>
                  </a:cxnLst>
                  <a:rect l="T9" t="T10" r="T11" b="T12"/>
                  <a:pathLst>
                    <a:path w="42466" h="58737">
                      <a:moveTo>
                        <a:pt x="0" y="58737"/>
                      </a:moveTo>
                      <a:cubicBezTo>
                        <a:pt x="14486" y="38099"/>
                        <a:pt x="28972" y="17462"/>
                        <a:pt x="35719" y="8731"/>
                      </a:cubicBezTo>
                      <a:cubicBezTo>
                        <a:pt x="42466" y="0"/>
                        <a:pt x="40481" y="6350"/>
                        <a:pt x="40481" y="6350"/>
                      </a:cubicBezTo>
                    </a:path>
                  </a:pathLst>
                </a:custGeom>
                <a:noFill/>
                <a:ln w="44450"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74426" tIns="37213" rIns="74426" bIns="37213"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463"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4" name="Freeform 18">
                <a:extLst>
                  <a:ext uri="{FF2B5EF4-FFF2-40B4-BE49-F238E27FC236}">
                    <a16:creationId xmlns="" xmlns:a16="http://schemas.microsoft.com/office/drawing/2014/main" id="{70A4EFF1-E2A4-4113-B997-9897F3D353B5}"/>
                  </a:ext>
                </a:extLst>
              </p:cNvPr>
              <p:cNvSpPr>
                <a:spLocks noChangeArrowheads="1"/>
              </p:cNvSpPr>
              <p:nvPr/>
            </p:nvSpPr>
            <p:spPr bwMode="auto">
              <a:xfrm>
                <a:off x="3081719" y="939312"/>
                <a:ext cx="2123351" cy="2552700"/>
              </a:xfrm>
              <a:custGeom>
                <a:avLst/>
                <a:gdLst>
                  <a:gd name="T0" fmla="*/ 344749 w 2151365"/>
                  <a:gd name="T1" fmla="*/ 621152 h 2765638"/>
                  <a:gd name="T2" fmla="*/ 309431 w 2151365"/>
                  <a:gd name="T3" fmla="*/ 581422 h 2765638"/>
                  <a:gd name="T4" fmla="*/ 264028 w 2151365"/>
                  <a:gd name="T5" fmla="*/ 550958 h 2765638"/>
                  <a:gd name="T6" fmla="*/ 208530 w 2151365"/>
                  <a:gd name="T7" fmla="*/ 495332 h 2765638"/>
                  <a:gd name="T8" fmla="*/ 163124 w 2151365"/>
                  <a:gd name="T9" fmla="*/ 447654 h 2765638"/>
                  <a:gd name="T10" fmla="*/ 193396 w 2151365"/>
                  <a:gd name="T11" fmla="*/ 417193 h 2765638"/>
                  <a:gd name="T12" fmla="*/ 339704 w 2151365"/>
                  <a:gd name="T13" fmla="*/ 399976 h 2765638"/>
                  <a:gd name="T14" fmla="*/ 460787 w 2151365"/>
                  <a:gd name="T15" fmla="*/ 352296 h 2765638"/>
                  <a:gd name="T16" fmla="*/ 622227 w 2151365"/>
                  <a:gd name="T17" fmla="*/ 365540 h 2765638"/>
                  <a:gd name="T18" fmla="*/ 753400 w 2151365"/>
                  <a:gd name="T19" fmla="*/ 349648 h 2765638"/>
                  <a:gd name="T20" fmla="*/ 935022 w 2151365"/>
                  <a:gd name="T21" fmla="*/ 344350 h 2765638"/>
                  <a:gd name="T22" fmla="*/ 990520 w 2151365"/>
                  <a:gd name="T23" fmla="*/ 307267 h 2765638"/>
                  <a:gd name="T24" fmla="*/ 1182230 w 2151365"/>
                  <a:gd name="T25" fmla="*/ 219852 h 2765638"/>
                  <a:gd name="T26" fmla="*/ 1278089 w 2151365"/>
                  <a:gd name="T27" fmla="*/ 161578 h 2765638"/>
                  <a:gd name="T28" fmla="*/ 1353761 w 2151365"/>
                  <a:gd name="T29" fmla="*/ 128469 h 2765638"/>
                  <a:gd name="T30" fmla="*/ 1464753 w 2151365"/>
                  <a:gd name="T31" fmla="*/ 107278 h 2765638"/>
                  <a:gd name="T32" fmla="*/ 1646379 w 2151365"/>
                  <a:gd name="T33" fmla="*/ 87412 h 2765638"/>
                  <a:gd name="T34" fmla="*/ 1727099 w 2151365"/>
                  <a:gd name="T35" fmla="*/ 76816 h 2765638"/>
                  <a:gd name="T36" fmla="*/ 1893584 w 2151365"/>
                  <a:gd name="T37" fmla="*/ 92710 h 2765638"/>
                  <a:gd name="T38" fmla="*/ 1913766 w 2151365"/>
                  <a:gd name="T39" fmla="*/ 64897 h 2765638"/>
                  <a:gd name="T40" fmla="*/ 1671603 w 2151365"/>
                  <a:gd name="T41" fmla="*/ 43707 h 2765638"/>
                  <a:gd name="T42" fmla="*/ 1656467 w 2151365"/>
                  <a:gd name="T43" fmla="*/ 39733 h 2765638"/>
                  <a:gd name="T44" fmla="*/ 1681693 w 2151365"/>
                  <a:gd name="T45" fmla="*/ 18542 h 2765638"/>
                  <a:gd name="T46" fmla="*/ 1646379 w 2151365"/>
                  <a:gd name="T47" fmla="*/ 2650 h 2765638"/>
                  <a:gd name="T48" fmla="*/ 1570701 w 2151365"/>
                  <a:gd name="T49" fmla="*/ 18542 h 2765638"/>
                  <a:gd name="T50" fmla="*/ 1560609 w 2151365"/>
                  <a:gd name="T51" fmla="*/ 43707 h 2765638"/>
                  <a:gd name="T52" fmla="*/ 1454663 w 2151365"/>
                  <a:gd name="T53" fmla="*/ 60921 h 2765638"/>
                  <a:gd name="T54" fmla="*/ 1353761 w 2151365"/>
                  <a:gd name="T55" fmla="*/ 88736 h 2765638"/>
                  <a:gd name="T56" fmla="*/ 1202414 w 2151365"/>
                  <a:gd name="T57" fmla="*/ 103302 h 2765638"/>
                  <a:gd name="T58" fmla="*/ 1136824 w 2151365"/>
                  <a:gd name="T59" fmla="*/ 168202 h 2765638"/>
                  <a:gd name="T60" fmla="*/ 995562 w 2151365"/>
                  <a:gd name="T61" fmla="*/ 247666 h 2765638"/>
                  <a:gd name="T62" fmla="*/ 899706 w 2151365"/>
                  <a:gd name="T63" fmla="*/ 280777 h 2765638"/>
                  <a:gd name="T64" fmla="*/ 728172 w 2151365"/>
                  <a:gd name="T65" fmla="*/ 309914 h 2765638"/>
                  <a:gd name="T66" fmla="*/ 612138 w 2151365"/>
                  <a:gd name="T67" fmla="*/ 320511 h 2765638"/>
                  <a:gd name="T68" fmla="*/ 445647 w 2151365"/>
                  <a:gd name="T69" fmla="*/ 317858 h 2765638"/>
                  <a:gd name="T70" fmla="*/ 253939 w 2151365"/>
                  <a:gd name="T71" fmla="*/ 358917 h 2765638"/>
                  <a:gd name="T72" fmla="*/ 147990 w 2151365"/>
                  <a:gd name="T73" fmla="*/ 344350 h 2765638"/>
                  <a:gd name="T74" fmla="*/ 11773 w 2151365"/>
                  <a:gd name="T75" fmla="*/ 341703 h 2765638"/>
                  <a:gd name="T76" fmla="*/ 52135 w 2151365"/>
                  <a:gd name="T77" fmla="*/ 365540 h 2765638"/>
                  <a:gd name="T78" fmla="*/ 142944 w 2151365"/>
                  <a:gd name="T79" fmla="*/ 384082 h 2765638"/>
                  <a:gd name="T80" fmla="*/ 47088 w 2151365"/>
                  <a:gd name="T81" fmla="*/ 411897 h 2765638"/>
                  <a:gd name="T82" fmla="*/ 26909 w 2151365"/>
                  <a:gd name="T83" fmla="*/ 476792 h 2765638"/>
                  <a:gd name="T84" fmla="*/ 62221 w 2151365"/>
                  <a:gd name="T85" fmla="*/ 533742 h 2765638"/>
                  <a:gd name="T86" fmla="*/ 127812 w 2151365"/>
                  <a:gd name="T87" fmla="*/ 589369 h 2765638"/>
                  <a:gd name="T88" fmla="*/ 188349 w 2151365"/>
                  <a:gd name="T89" fmla="*/ 647640 h 2765638"/>
                  <a:gd name="T90" fmla="*/ 299343 w 2151365"/>
                  <a:gd name="T91" fmla="*/ 647640 h 276563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151365"/>
                  <a:gd name="T139" fmla="*/ 0 h 2765638"/>
                  <a:gd name="T140" fmla="*/ 2151365 w 2151365"/>
                  <a:gd name="T141" fmla="*/ 2765638 h 276563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151365" h="2765638">
                    <a:moveTo>
                      <a:pt x="372118" y="2698320"/>
                    </a:moveTo>
                    <a:cubicBezTo>
                      <a:pt x="380533" y="2679621"/>
                      <a:pt x="381468" y="2657182"/>
                      <a:pt x="383338" y="2631003"/>
                    </a:cubicBezTo>
                    <a:cubicBezTo>
                      <a:pt x="385208" y="2604824"/>
                      <a:pt x="389883" y="2569295"/>
                      <a:pt x="383338" y="2541246"/>
                    </a:cubicBezTo>
                    <a:cubicBezTo>
                      <a:pt x="376793" y="2513197"/>
                      <a:pt x="356224" y="2487952"/>
                      <a:pt x="344069" y="2462708"/>
                    </a:cubicBezTo>
                    <a:cubicBezTo>
                      <a:pt x="331915" y="2437464"/>
                      <a:pt x="318826" y="2411284"/>
                      <a:pt x="310411" y="2389780"/>
                    </a:cubicBezTo>
                    <a:cubicBezTo>
                      <a:pt x="301996" y="2368276"/>
                      <a:pt x="308541" y="2362666"/>
                      <a:pt x="293581" y="2333682"/>
                    </a:cubicBezTo>
                    <a:cubicBezTo>
                      <a:pt x="278621" y="2304698"/>
                      <a:pt x="230938" y="2255145"/>
                      <a:pt x="220653" y="2215876"/>
                    </a:cubicBezTo>
                    <a:cubicBezTo>
                      <a:pt x="210368" y="2176607"/>
                      <a:pt x="239353" y="2139209"/>
                      <a:pt x="231873" y="2098070"/>
                    </a:cubicBezTo>
                    <a:cubicBezTo>
                      <a:pt x="224393" y="2056931"/>
                      <a:pt x="184190" y="2002703"/>
                      <a:pt x="175775" y="1969044"/>
                    </a:cubicBezTo>
                    <a:cubicBezTo>
                      <a:pt x="167360" y="1935385"/>
                      <a:pt x="180450" y="1918556"/>
                      <a:pt x="181385" y="1896117"/>
                    </a:cubicBezTo>
                    <a:cubicBezTo>
                      <a:pt x="182320" y="1873678"/>
                      <a:pt x="175775" y="1855913"/>
                      <a:pt x="181385" y="1834409"/>
                    </a:cubicBezTo>
                    <a:cubicBezTo>
                      <a:pt x="186995" y="1812905"/>
                      <a:pt x="196345" y="1782050"/>
                      <a:pt x="215044" y="1767091"/>
                    </a:cubicBezTo>
                    <a:cubicBezTo>
                      <a:pt x="233743" y="1752132"/>
                      <a:pt x="266467" y="1756807"/>
                      <a:pt x="293581" y="1744652"/>
                    </a:cubicBezTo>
                    <a:cubicBezTo>
                      <a:pt x="320695" y="1732497"/>
                      <a:pt x="362769" y="1711928"/>
                      <a:pt x="377728" y="1694163"/>
                    </a:cubicBezTo>
                    <a:cubicBezTo>
                      <a:pt x="392688" y="1676399"/>
                      <a:pt x="360899" y="1671724"/>
                      <a:pt x="383338" y="1638065"/>
                    </a:cubicBezTo>
                    <a:cubicBezTo>
                      <a:pt x="405777" y="1604406"/>
                      <a:pt x="474030" y="1516519"/>
                      <a:pt x="512364" y="1492210"/>
                    </a:cubicBezTo>
                    <a:cubicBezTo>
                      <a:pt x="550698" y="1467901"/>
                      <a:pt x="583422" y="1482860"/>
                      <a:pt x="613341" y="1492210"/>
                    </a:cubicBezTo>
                    <a:cubicBezTo>
                      <a:pt x="643260" y="1501560"/>
                      <a:pt x="667569" y="1538023"/>
                      <a:pt x="691878" y="1548308"/>
                    </a:cubicBezTo>
                    <a:cubicBezTo>
                      <a:pt x="716187" y="1558593"/>
                      <a:pt x="734887" y="1565138"/>
                      <a:pt x="759196" y="1553918"/>
                    </a:cubicBezTo>
                    <a:cubicBezTo>
                      <a:pt x="783505" y="1542698"/>
                      <a:pt x="803139" y="1494080"/>
                      <a:pt x="837733" y="1480990"/>
                    </a:cubicBezTo>
                    <a:cubicBezTo>
                      <a:pt x="872327" y="1467900"/>
                      <a:pt x="933100" y="1479120"/>
                      <a:pt x="966759" y="1475380"/>
                    </a:cubicBezTo>
                    <a:cubicBezTo>
                      <a:pt x="1000418" y="1471640"/>
                      <a:pt x="1018183" y="1474445"/>
                      <a:pt x="1039687" y="1458551"/>
                    </a:cubicBezTo>
                    <a:cubicBezTo>
                      <a:pt x="1061191" y="1442657"/>
                      <a:pt x="1085500" y="1406193"/>
                      <a:pt x="1095785" y="1380014"/>
                    </a:cubicBezTo>
                    <a:cubicBezTo>
                      <a:pt x="1106070" y="1353835"/>
                      <a:pt x="1076151" y="1343550"/>
                      <a:pt x="1101395" y="1301476"/>
                    </a:cubicBezTo>
                    <a:cubicBezTo>
                      <a:pt x="1126639" y="1259402"/>
                      <a:pt x="1211721" y="1189280"/>
                      <a:pt x="1247250" y="1127572"/>
                    </a:cubicBezTo>
                    <a:cubicBezTo>
                      <a:pt x="1282779" y="1065864"/>
                      <a:pt x="1290259" y="985456"/>
                      <a:pt x="1314568" y="931228"/>
                    </a:cubicBezTo>
                    <a:cubicBezTo>
                      <a:pt x="1338877" y="877000"/>
                      <a:pt x="1375341" y="843342"/>
                      <a:pt x="1393105" y="802203"/>
                    </a:cubicBezTo>
                    <a:cubicBezTo>
                      <a:pt x="1410869" y="761064"/>
                      <a:pt x="1413674" y="724600"/>
                      <a:pt x="1421154" y="684396"/>
                    </a:cubicBezTo>
                    <a:cubicBezTo>
                      <a:pt x="1428634" y="644192"/>
                      <a:pt x="1423960" y="584354"/>
                      <a:pt x="1437984" y="560980"/>
                    </a:cubicBezTo>
                    <a:cubicBezTo>
                      <a:pt x="1452008" y="537606"/>
                      <a:pt x="1478187" y="551631"/>
                      <a:pt x="1505301" y="544151"/>
                    </a:cubicBezTo>
                    <a:cubicBezTo>
                      <a:pt x="1532415" y="536671"/>
                      <a:pt x="1580099" y="531061"/>
                      <a:pt x="1600668" y="516102"/>
                    </a:cubicBezTo>
                    <a:cubicBezTo>
                      <a:pt x="1621237" y="501143"/>
                      <a:pt x="1606278" y="477768"/>
                      <a:pt x="1628717" y="454394"/>
                    </a:cubicBezTo>
                    <a:cubicBezTo>
                      <a:pt x="1651156" y="431020"/>
                      <a:pt x="1701645" y="389882"/>
                      <a:pt x="1735304" y="375857"/>
                    </a:cubicBezTo>
                    <a:cubicBezTo>
                      <a:pt x="1768963" y="361832"/>
                      <a:pt x="1807297" y="377727"/>
                      <a:pt x="1830671" y="370247"/>
                    </a:cubicBezTo>
                    <a:cubicBezTo>
                      <a:pt x="1854045" y="362767"/>
                      <a:pt x="1860590" y="338458"/>
                      <a:pt x="1875549" y="330978"/>
                    </a:cubicBezTo>
                    <a:cubicBezTo>
                      <a:pt x="1890509" y="323498"/>
                      <a:pt x="1893314" y="313213"/>
                      <a:pt x="1920428" y="325368"/>
                    </a:cubicBezTo>
                    <a:cubicBezTo>
                      <a:pt x="1947542" y="337523"/>
                      <a:pt x="2007380" y="392686"/>
                      <a:pt x="2038234" y="403906"/>
                    </a:cubicBezTo>
                    <a:cubicBezTo>
                      <a:pt x="2069088" y="415126"/>
                      <a:pt x="2088723" y="402036"/>
                      <a:pt x="2105552" y="392686"/>
                    </a:cubicBezTo>
                    <a:cubicBezTo>
                      <a:pt x="2122381" y="383336"/>
                      <a:pt x="2135471" y="367441"/>
                      <a:pt x="2139211" y="347807"/>
                    </a:cubicBezTo>
                    <a:cubicBezTo>
                      <a:pt x="2142951" y="328173"/>
                      <a:pt x="2151365" y="301059"/>
                      <a:pt x="2127991" y="274880"/>
                    </a:cubicBezTo>
                    <a:cubicBezTo>
                      <a:pt x="2104617" y="248701"/>
                      <a:pt x="2043843" y="205692"/>
                      <a:pt x="1998965" y="190733"/>
                    </a:cubicBezTo>
                    <a:cubicBezTo>
                      <a:pt x="1954087" y="175774"/>
                      <a:pt x="1883029" y="186058"/>
                      <a:pt x="1858720" y="185123"/>
                    </a:cubicBezTo>
                    <a:cubicBezTo>
                      <a:pt x="1834411" y="184188"/>
                      <a:pt x="1855915" y="187928"/>
                      <a:pt x="1853110" y="185123"/>
                    </a:cubicBezTo>
                    <a:cubicBezTo>
                      <a:pt x="1850305" y="182318"/>
                      <a:pt x="1839085" y="179513"/>
                      <a:pt x="1841890" y="168293"/>
                    </a:cubicBezTo>
                    <a:cubicBezTo>
                      <a:pt x="1844695" y="157073"/>
                      <a:pt x="1865264" y="132765"/>
                      <a:pt x="1869939" y="117805"/>
                    </a:cubicBezTo>
                    <a:cubicBezTo>
                      <a:pt x="1874614" y="102846"/>
                      <a:pt x="1872744" y="92561"/>
                      <a:pt x="1869939" y="78536"/>
                    </a:cubicBezTo>
                    <a:cubicBezTo>
                      <a:pt x="1867134" y="64511"/>
                      <a:pt x="1859655" y="44878"/>
                      <a:pt x="1853110" y="33658"/>
                    </a:cubicBezTo>
                    <a:cubicBezTo>
                      <a:pt x="1846565" y="22439"/>
                      <a:pt x="1841891" y="14959"/>
                      <a:pt x="1830671" y="11219"/>
                    </a:cubicBezTo>
                    <a:cubicBezTo>
                      <a:pt x="1819451" y="7479"/>
                      <a:pt x="1799817" y="0"/>
                      <a:pt x="1785792" y="11219"/>
                    </a:cubicBezTo>
                    <a:cubicBezTo>
                      <a:pt x="1771767" y="22438"/>
                      <a:pt x="1753068" y="55162"/>
                      <a:pt x="1746523" y="78536"/>
                    </a:cubicBezTo>
                    <a:cubicBezTo>
                      <a:pt x="1739978" y="101910"/>
                      <a:pt x="1748393" y="133700"/>
                      <a:pt x="1746523" y="151464"/>
                    </a:cubicBezTo>
                    <a:cubicBezTo>
                      <a:pt x="1744653" y="169228"/>
                      <a:pt x="1749328" y="173903"/>
                      <a:pt x="1735304" y="185123"/>
                    </a:cubicBezTo>
                    <a:cubicBezTo>
                      <a:pt x="1721280" y="196343"/>
                      <a:pt x="1682010" y="206628"/>
                      <a:pt x="1662376" y="218782"/>
                    </a:cubicBezTo>
                    <a:cubicBezTo>
                      <a:pt x="1642742" y="230936"/>
                      <a:pt x="1637132" y="244025"/>
                      <a:pt x="1617498" y="258050"/>
                    </a:cubicBezTo>
                    <a:cubicBezTo>
                      <a:pt x="1597864" y="272075"/>
                      <a:pt x="1563269" y="283295"/>
                      <a:pt x="1544570" y="302929"/>
                    </a:cubicBezTo>
                    <a:cubicBezTo>
                      <a:pt x="1525871" y="322563"/>
                      <a:pt x="1529610" y="358093"/>
                      <a:pt x="1505301" y="375857"/>
                    </a:cubicBezTo>
                    <a:cubicBezTo>
                      <a:pt x="1480992" y="393621"/>
                      <a:pt x="1426764" y="399230"/>
                      <a:pt x="1398715" y="409515"/>
                    </a:cubicBezTo>
                    <a:cubicBezTo>
                      <a:pt x="1370666" y="419800"/>
                      <a:pt x="1353837" y="417931"/>
                      <a:pt x="1337007" y="437565"/>
                    </a:cubicBezTo>
                    <a:cubicBezTo>
                      <a:pt x="1320178" y="457200"/>
                      <a:pt x="1309893" y="481509"/>
                      <a:pt x="1297738" y="527322"/>
                    </a:cubicBezTo>
                    <a:cubicBezTo>
                      <a:pt x="1285583" y="573135"/>
                      <a:pt x="1287453" y="646063"/>
                      <a:pt x="1264079" y="712446"/>
                    </a:cubicBezTo>
                    <a:cubicBezTo>
                      <a:pt x="1240705" y="778829"/>
                      <a:pt x="1183672" y="869521"/>
                      <a:pt x="1157493" y="925619"/>
                    </a:cubicBezTo>
                    <a:cubicBezTo>
                      <a:pt x="1131314" y="981717"/>
                      <a:pt x="1130378" y="1006961"/>
                      <a:pt x="1107004" y="1049034"/>
                    </a:cubicBezTo>
                    <a:cubicBezTo>
                      <a:pt x="1083630" y="1091107"/>
                      <a:pt x="1035011" y="1154686"/>
                      <a:pt x="1017247" y="1178060"/>
                    </a:cubicBezTo>
                    <a:cubicBezTo>
                      <a:pt x="999483" y="1201434"/>
                      <a:pt x="1011638" y="1165906"/>
                      <a:pt x="1000418" y="1189280"/>
                    </a:cubicBezTo>
                    <a:cubicBezTo>
                      <a:pt x="989199" y="1212654"/>
                      <a:pt x="981719" y="1297737"/>
                      <a:pt x="949930" y="1318306"/>
                    </a:cubicBezTo>
                    <a:cubicBezTo>
                      <a:pt x="918141" y="1338875"/>
                      <a:pt x="845213" y="1302411"/>
                      <a:pt x="809684" y="1312696"/>
                    </a:cubicBezTo>
                    <a:cubicBezTo>
                      <a:pt x="774155" y="1322981"/>
                      <a:pt x="758261" y="1372534"/>
                      <a:pt x="736757" y="1380014"/>
                    </a:cubicBezTo>
                    <a:cubicBezTo>
                      <a:pt x="715253" y="1387494"/>
                      <a:pt x="693748" y="1366924"/>
                      <a:pt x="680658" y="1357574"/>
                    </a:cubicBezTo>
                    <a:cubicBezTo>
                      <a:pt x="667568" y="1348224"/>
                      <a:pt x="689073" y="1325785"/>
                      <a:pt x="658219" y="1323915"/>
                    </a:cubicBezTo>
                    <a:cubicBezTo>
                      <a:pt x="627365" y="1322045"/>
                      <a:pt x="546022" y="1327656"/>
                      <a:pt x="495534" y="1346355"/>
                    </a:cubicBezTo>
                    <a:cubicBezTo>
                      <a:pt x="445046" y="1365055"/>
                      <a:pt x="390818" y="1407128"/>
                      <a:pt x="355289" y="1436112"/>
                    </a:cubicBezTo>
                    <a:cubicBezTo>
                      <a:pt x="319760" y="1465096"/>
                      <a:pt x="304800" y="1511844"/>
                      <a:pt x="282361" y="1520259"/>
                    </a:cubicBezTo>
                    <a:cubicBezTo>
                      <a:pt x="259922" y="1528674"/>
                      <a:pt x="240287" y="1496885"/>
                      <a:pt x="220653" y="1486600"/>
                    </a:cubicBezTo>
                    <a:cubicBezTo>
                      <a:pt x="201019" y="1476315"/>
                      <a:pt x="190734" y="1469771"/>
                      <a:pt x="164555" y="1458551"/>
                    </a:cubicBezTo>
                    <a:cubicBezTo>
                      <a:pt x="138376" y="1447331"/>
                      <a:pt x="88823" y="1421152"/>
                      <a:pt x="63579" y="1419282"/>
                    </a:cubicBezTo>
                    <a:cubicBezTo>
                      <a:pt x="38335" y="1417412"/>
                      <a:pt x="22440" y="1430502"/>
                      <a:pt x="13090" y="1447331"/>
                    </a:cubicBezTo>
                    <a:cubicBezTo>
                      <a:pt x="3740" y="1464160"/>
                      <a:pt x="0" y="1503430"/>
                      <a:pt x="7480" y="1520259"/>
                    </a:cubicBezTo>
                    <a:cubicBezTo>
                      <a:pt x="14960" y="1537088"/>
                      <a:pt x="43010" y="1540828"/>
                      <a:pt x="57969" y="1548308"/>
                    </a:cubicBezTo>
                    <a:cubicBezTo>
                      <a:pt x="72929" y="1555788"/>
                      <a:pt x="80408" y="1552048"/>
                      <a:pt x="97237" y="1565138"/>
                    </a:cubicBezTo>
                    <a:cubicBezTo>
                      <a:pt x="114066" y="1578228"/>
                      <a:pt x="153335" y="1613757"/>
                      <a:pt x="158945" y="1626846"/>
                    </a:cubicBezTo>
                    <a:cubicBezTo>
                      <a:pt x="164555" y="1639936"/>
                      <a:pt x="148660" y="1624041"/>
                      <a:pt x="130896" y="1643675"/>
                    </a:cubicBezTo>
                    <a:cubicBezTo>
                      <a:pt x="113132" y="1663309"/>
                      <a:pt x="70123" y="1704448"/>
                      <a:pt x="52359" y="1744652"/>
                    </a:cubicBezTo>
                    <a:cubicBezTo>
                      <a:pt x="34595" y="1784856"/>
                      <a:pt x="28050" y="1839083"/>
                      <a:pt x="24310" y="1884897"/>
                    </a:cubicBezTo>
                    <a:cubicBezTo>
                      <a:pt x="20570" y="1930711"/>
                      <a:pt x="18700" y="1983069"/>
                      <a:pt x="29920" y="2019533"/>
                    </a:cubicBezTo>
                    <a:cubicBezTo>
                      <a:pt x="41140" y="2055997"/>
                      <a:pt x="85083" y="2063476"/>
                      <a:pt x="91628" y="2103680"/>
                    </a:cubicBezTo>
                    <a:cubicBezTo>
                      <a:pt x="98173" y="2143884"/>
                      <a:pt x="61708" y="2215877"/>
                      <a:pt x="69188" y="2260755"/>
                    </a:cubicBezTo>
                    <a:cubicBezTo>
                      <a:pt x="76668" y="2305633"/>
                      <a:pt x="124351" y="2333682"/>
                      <a:pt x="136506" y="2372951"/>
                    </a:cubicBezTo>
                    <a:cubicBezTo>
                      <a:pt x="148661" y="2412220"/>
                      <a:pt x="138376" y="2444944"/>
                      <a:pt x="142116" y="2496367"/>
                    </a:cubicBezTo>
                    <a:cubicBezTo>
                      <a:pt x="145856" y="2547790"/>
                      <a:pt x="147725" y="2640352"/>
                      <a:pt x="158945" y="2681491"/>
                    </a:cubicBezTo>
                    <a:cubicBezTo>
                      <a:pt x="170165" y="2722630"/>
                      <a:pt x="189800" y="2729175"/>
                      <a:pt x="209434" y="2743199"/>
                    </a:cubicBezTo>
                    <a:cubicBezTo>
                      <a:pt x="229069" y="2757224"/>
                      <a:pt x="256183" y="2765638"/>
                      <a:pt x="276752" y="2765638"/>
                    </a:cubicBezTo>
                    <a:cubicBezTo>
                      <a:pt x="297321" y="2765638"/>
                      <a:pt x="316956" y="2756288"/>
                      <a:pt x="332850" y="2743199"/>
                    </a:cubicBezTo>
                    <a:cubicBezTo>
                      <a:pt x="348744" y="2730110"/>
                      <a:pt x="363703" y="2717019"/>
                      <a:pt x="372118" y="2698320"/>
                    </a:cubicBezTo>
                    <a:close/>
                  </a:path>
                </a:pathLst>
              </a:cu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lIns="74426" tIns="37213" rIns="74426" bIns="37213"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463"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 name="Rectangle 11">
              <a:extLst>
                <a:ext uri="{FF2B5EF4-FFF2-40B4-BE49-F238E27FC236}">
                  <a16:creationId xmlns="" xmlns:a16="http://schemas.microsoft.com/office/drawing/2014/main" id="{F6697D21-73A0-4C68-AF2F-BDA5510C5160}"/>
                </a:ext>
              </a:extLst>
            </p:cNvPr>
            <p:cNvSpPr/>
            <p:nvPr/>
          </p:nvSpPr>
          <p:spPr>
            <a:xfrm rot="2964582">
              <a:off x="4185872" y="3517029"/>
              <a:ext cx="102903" cy="38767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46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Speech Bubble: Rectangle 12">
              <a:extLst>
                <a:ext uri="{FF2B5EF4-FFF2-40B4-BE49-F238E27FC236}">
                  <a16:creationId xmlns="" xmlns:a16="http://schemas.microsoft.com/office/drawing/2014/main" id="{560620E1-7383-49F7-A5EA-D22BFFC764B8}"/>
                </a:ext>
              </a:extLst>
            </p:cNvPr>
            <p:cNvSpPr/>
            <p:nvPr/>
          </p:nvSpPr>
          <p:spPr>
            <a:xfrm>
              <a:off x="1751835" y="3223349"/>
              <a:ext cx="2023692" cy="559463"/>
            </a:xfrm>
            <a:prstGeom prst="wedgeRectCallout">
              <a:avLst>
                <a:gd name="adj1" fmla="val 77622"/>
                <a:gd name="adj2" fmla="val 27757"/>
              </a:avLst>
            </a:prstGeom>
            <a:solidFill>
              <a:schemeClr val="bg1"/>
            </a:solidFill>
            <a:ln w="6350">
              <a:solidFill>
                <a:srgbClr val="FF3B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25" b="1" i="0" u="none" strike="noStrike" kern="1200" cap="none" spc="0" normalizeH="0" baseline="0" noProof="0" dirty="0">
                  <a:ln>
                    <a:noFill/>
                  </a:ln>
                  <a:solidFill>
                    <a:srgbClr val="FF0000"/>
                  </a:solidFill>
                  <a:effectLst/>
                  <a:uLnTx/>
                  <a:uFillTx/>
                  <a:latin typeface="Calibri" panose="020F0502020204030204"/>
                  <a:ea typeface="+mn-ea"/>
                  <a:cs typeface="+mn-cs"/>
                </a:rPr>
                <a:t>MOHMAND DAM SITE</a:t>
              </a:r>
              <a:endParaRPr kumimoji="0" lang="x-none" sz="1625"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4" name="TextBox 13">
              <a:extLst>
                <a:ext uri="{FF2B5EF4-FFF2-40B4-BE49-F238E27FC236}">
                  <a16:creationId xmlns="" xmlns:a16="http://schemas.microsoft.com/office/drawing/2014/main" id="{77C56E2B-C339-4410-8824-37642CC4C55D}"/>
                </a:ext>
              </a:extLst>
            </p:cNvPr>
            <p:cNvSpPr txBox="1"/>
            <p:nvPr/>
          </p:nvSpPr>
          <p:spPr>
            <a:xfrm>
              <a:off x="6440741" y="3665571"/>
              <a:ext cx="2084736" cy="32244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46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 xmlns:a16="http://schemas.microsoft.com/office/drawing/2014/main" id="{FEE352B4-4630-412A-8570-CF8120294D3C}"/>
                </a:ext>
              </a:extLst>
            </p:cNvPr>
            <p:cNvSpPr txBox="1"/>
            <p:nvPr/>
          </p:nvSpPr>
          <p:spPr>
            <a:xfrm>
              <a:off x="6618035" y="3687489"/>
              <a:ext cx="2475640" cy="1603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3333805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81042AB6-9D74-4FF5-B10E-45014698FDA7}" type="slidenum">
              <a:rPr kumimoji="0" lang="en-US" sz="1200" b="0" i="0" u="none" strike="noStrike" kern="1200" cap="none" spc="0" normalizeH="0" baseline="0" noProof="0">
                <a:ln>
                  <a:noFill/>
                </a:ln>
                <a:solidFill>
                  <a:schemeClr val="tx1"/>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schemeClr val="tx1"/>
              </a:solidFill>
              <a:effectLst/>
              <a:uLnTx/>
              <a:uFillTx/>
              <a:latin typeface="Calibri"/>
              <a:ea typeface="+mn-ea"/>
              <a:cs typeface="+mn-cs"/>
            </a:endParaRPr>
          </a:p>
        </p:txBody>
      </p:sp>
      <p:sp>
        <p:nvSpPr>
          <p:cNvPr id="6" name="TextBox 5">
            <a:extLst>
              <a:ext uri="{FF2B5EF4-FFF2-40B4-BE49-F238E27FC236}">
                <a16:creationId xmlns="" xmlns:a16="http://schemas.microsoft.com/office/drawing/2014/main" id="{27A9D244-13D3-4020-85E8-6F0E93D31D51}"/>
              </a:ext>
            </a:extLst>
          </p:cNvPr>
          <p:cNvSpPr txBox="1"/>
          <p:nvPr/>
        </p:nvSpPr>
        <p:spPr>
          <a:xfrm>
            <a:off x="4515892" y="768405"/>
            <a:ext cx="7284921" cy="369332"/>
          </a:xfrm>
          <a:prstGeom prst="rect">
            <a:avLst/>
          </a:prstGeom>
          <a:solidFill>
            <a:schemeClr val="accent2">
              <a:lumMod val="75000"/>
            </a:schemeClr>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Project Layout</a:t>
            </a:r>
          </a:p>
        </p:txBody>
      </p:sp>
      <p:graphicFrame>
        <p:nvGraphicFramePr>
          <p:cNvPr id="9" name="Table 8"/>
          <p:cNvGraphicFramePr>
            <a:graphicFrameLocks noGrp="1"/>
          </p:cNvGraphicFramePr>
          <p:nvPr>
            <p:extLst>
              <p:ext uri="{D42A27DB-BD31-4B8C-83A1-F6EECF244321}">
                <p14:modId xmlns:p14="http://schemas.microsoft.com/office/powerpoint/2010/main" val="3199470408"/>
              </p:ext>
            </p:extLst>
          </p:nvPr>
        </p:nvGraphicFramePr>
        <p:xfrm>
          <a:off x="136480" y="768406"/>
          <a:ext cx="4271748" cy="5797008"/>
        </p:xfrm>
        <a:graphic>
          <a:graphicData uri="http://schemas.openxmlformats.org/drawingml/2006/table">
            <a:tbl>
              <a:tblPr firstRow="1" bandRow="1">
                <a:tableStyleId>{5C22544A-7EE6-4342-B048-85BDC9FD1C3A}</a:tableStyleId>
              </a:tblPr>
              <a:tblGrid>
                <a:gridCol w="2192727">
                  <a:extLst>
                    <a:ext uri="{9D8B030D-6E8A-4147-A177-3AD203B41FA5}">
                      <a16:colId xmlns="" xmlns:a16="http://schemas.microsoft.com/office/drawing/2014/main" val="20000"/>
                    </a:ext>
                  </a:extLst>
                </a:gridCol>
                <a:gridCol w="2079021">
                  <a:extLst>
                    <a:ext uri="{9D8B030D-6E8A-4147-A177-3AD203B41FA5}">
                      <a16:colId xmlns="" xmlns:a16="http://schemas.microsoft.com/office/drawing/2014/main" val="20001"/>
                    </a:ext>
                  </a:extLst>
                </a:gridCol>
              </a:tblGrid>
              <a:tr h="966168">
                <a:tc>
                  <a:txBody>
                    <a:bodyPr/>
                    <a:lstStyle/>
                    <a:p>
                      <a:pPr marL="0" marR="0" lvl="0" indent="0" algn="l" defTabSz="914400" rtl="0" eaLnBrk="1" latinLnBrk="0" hangingPunct="1">
                        <a:lnSpc>
                          <a:spcPct val="100000"/>
                        </a:lnSpc>
                        <a:spcBef>
                          <a:spcPts val="0"/>
                        </a:spcBef>
                        <a:spcAft>
                          <a:spcPts val="0"/>
                        </a:spcAft>
                        <a:buFont typeface="+mj-lt"/>
                        <a:buNone/>
                      </a:pPr>
                      <a:r>
                        <a:rPr lang="en-US" sz="1600" b="1" kern="1200" dirty="0">
                          <a:solidFill>
                            <a:srgbClr val="FFFF00"/>
                          </a:solidFill>
                          <a:effectLst/>
                          <a:latin typeface="+mn-lt"/>
                          <a:ea typeface="+mn-ea"/>
                          <a:cs typeface="+mn-cs"/>
                        </a:rPr>
                        <a:t>Installed Capacity</a:t>
                      </a:r>
                    </a:p>
                  </a:txBody>
                  <a:tcPr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286385" algn="ctr">
                        <a:lnSpc>
                          <a:spcPct val="100000"/>
                        </a:lnSpc>
                        <a:spcBef>
                          <a:spcPts val="0"/>
                        </a:spcBef>
                        <a:spcAft>
                          <a:spcPts val="0"/>
                        </a:spcAft>
                      </a:pPr>
                      <a:r>
                        <a:rPr lang="en-US" sz="1600" b="1" dirty="0">
                          <a:solidFill>
                            <a:srgbClr val="FFFF00"/>
                          </a:solidFill>
                          <a:effectLst/>
                        </a:rPr>
                        <a:t>4320 MW</a:t>
                      </a:r>
                      <a:endParaRPr lang="en-US" sz="2400" b="1" dirty="0">
                        <a:solidFill>
                          <a:srgbClr val="FFFF00"/>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966168">
                <a:tc>
                  <a:txBody>
                    <a:bodyPr/>
                    <a:lstStyle/>
                    <a:p>
                      <a:pPr marL="0" marR="0" lvl="0" indent="0" algn="l" defTabSz="914400" rtl="0" eaLnBrk="1" latinLnBrk="0" hangingPunct="1">
                        <a:lnSpc>
                          <a:spcPct val="100000"/>
                        </a:lnSpc>
                        <a:spcBef>
                          <a:spcPts val="0"/>
                        </a:spcBef>
                        <a:spcAft>
                          <a:spcPts val="0"/>
                        </a:spcAft>
                        <a:buFont typeface="+mj-lt"/>
                        <a:buNone/>
                      </a:pPr>
                      <a:r>
                        <a:rPr lang="en-US" sz="1600" b="1" kern="1200" dirty="0">
                          <a:solidFill>
                            <a:srgbClr val="FFFF00"/>
                          </a:solidFill>
                          <a:effectLst/>
                          <a:latin typeface="+mn-lt"/>
                          <a:ea typeface="+mn-ea"/>
                          <a:cs typeface="+mn-cs"/>
                        </a:rPr>
                        <a:t>Installed capacity (Phase-I)</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286385" algn="ctr">
                        <a:lnSpc>
                          <a:spcPct val="100000"/>
                        </a:lnSpc>
                        <a:spcBef>
                          <a:spcPts val="0"/>
                        </a:spcBef>
                        <a:spcAft>
                          <a:spcPts val="0"/>
                        </a:spcAft>
                      </a:pPr>
                      <a:r>
                        <a:rPr lang="en-US" sz="1600" b="1" dirty="0">
                          <a:solidFill>
                            <a:srgbClr val="FFFF00"/>
                          </a:solidFill>
                          <a:effectLst/>
                        </a:rPr>
                        <a:t>2160 MW</a:t>
                      </a:r>
                      <a:endParaRPr lang="en-US" sz="2400" b="1" dirty="0">
                        <a:solidFill>
                          <a:srgbClr val="FFFF00"/>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1"/>
                  </a:ext>
                </a:extLst>
              </a:tr>
              <a:tr h="966168">
                <a:tc>
                  <a:txBody>
                    <a:bodyPr/>
                    <a:lstStyle/>
                    <a:p>
                      <a:pPr marL="0" marR="0" lvl="0" indent="0" algn="l" defTabSz="914400" rtl="0" eaLnBrk="1" latinLnBrk="0" hangingPunct="1">
                        <a:lnSpc>
                          <a:spcPct val="100000"/>
                        </a:lnSpc>
                        <a:spcBef>
                          <a:spcPts val="0"/>
                        </a:spcBef>
                        <a:spcAft>
                          <a:spcPts val="0"/>
                        </a:spcAft>
                        <a:buFont typeface="+mj-lt"/>
                        <a:buNone/>
                      </a:pPr>
                      <a:r>
                        <a:rPr lang="en-US" sz="1600" b="1" kern="1200" dirty="0">
                          <a:solidFill>
                            <a:srgbClr val="FFFF00"/>
                          </a:solidFill>
                          <a:effectLst/>
                          <a:latin typeface="+mn-lt"/>
                          <a:ea typeface="+mn-ea"/>
                          <a:cs typeface="+mn-cs"/>
                        </a:rPr>
                        <a:t>Annual Generation</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286385" algn="ctr">
                        <a:lnSpc>
                          <a:spcPct val="100000"/>
                        </a:lnSpc>
                        <a:spcBef>
                          <a:spcPts val="0"/>
                        </a:spcBef>
                        <a:spcAft>
                          <a:spcPts val="0"/>
                        </a:spcAft>
                      </a:pPr>
                      <a:r>
                        <a:rPr lang="en-US" sz="1600" b="1" dirty="0">
                          <a:solidFill>
                            <a:srgbClr val="FFFF00"/>
                          </a:solidFill>
                          <a:effectLst/>
                        </a:rPr>
                        <a:t>21,485 </a:t>
                      </a:r>
                      <a:r>
                        <a:rPr lang="en-US" sz="1600" b="1" dirty="0" err="1">
                          <a:solidFill>
                            <a:srgbClr val="FFFF00"/>
                          </a:solidFill>
                          <a:effectLst/>
                        </a:rPr>
                        <a:t>GWh</a:t>
                      </a:r>
                      <a:endParaRPr lang="en-US" sz="2400" b="1" dirty="0">
                        <a:solidFill>
                          <a:srgbClr val="FFFF00"/>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2"/>
                  </a:ext>
                </a:extLst>
              </a:tr>
              <a:tr h="966168">
                <a:tc>
                  <a:txBody>
                    <a:bodyPr/>
                    <a:lstStyle/>
                    <a:p>
                      <a:pPr marL="0" marR="0" lvl="0" indent="0" algn="l" defTabSz="914400" rtl="0" eaLnBrk="1" latinLnBrk="0" hangingPunct="1">
                        <a:lnSpc>
                          <a:spcPct val="100000"/>
                        </a:lnSpc>
                        <a:spcBef>
                          <a:spcPts val="0"/>
                        </a:spcBef>
                        <a:spcAft>
                          <a:spcPts val="0"/>
                        </a:spcAft>
                        <a:buFont typeface="+mj-lt"/>
                        <a:buNone/>
                      </a:pPr>
                      <a:r>
                        <a:rPr lang="en-US" sz="1600" b="1" kern="1200" dirty="0">
                          <a:solidFill>
                            <a:srgbClr val="FFFF00"/>
                          </a:solidFill>
                          <a:effectLst/>
                          <a:latin typeface="+mn-lt"/>
                          <a:ea typeface="+mn-ea"/>
                          <a:cs typeface="+mn-cs"/>
                        </a:rPr>
                        <a:t>Annual Generation (Phase-I)</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286385" algn="ctr">
                        <a:lnSpc>
                          <a:spcPct val="100000"/>
                        </a:lnSpc>
                        <a:spcBef>
                          <a:spcPts val="0"/>
                        </a:spcBef>
                        <a:spcAft>
                          <a:spcPts val="0"/>
                        </a:spcAft>
                      </a:pPr>
                      <a:r>
                        <a:rPr lang="en-US" sz="1600" b="1" dirty="0">
                          <a:solidFill>
                            <a:srgbClr val="FFFF00"/>
                          </a:solidFill>
                          <a:effectLst/>
                        </a:rPr>
                        <a:t>12,220 </a:t>
                      </a:r>
                      <a:r>
                        <a:rPr lang="en-US" sz="1600" b="1" dirty="0" err="1">
                          <a:solidFill>
                            <a:srgbClr val="FFFF00"/>
                          </a:solidFill>
                          <a:effectLst/>
                        </a:rPr>
                        <a:t>GWh</a:t>
                      </a:r>
                      <a:endParaRPr lang="en-US" sz="2400" b="1" dirty="0">
                        <a:solidFill>
                          <a:srgbClr val="FFFF00"/>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851585570"/>
                  </a:ext>
                </a:extLst>
              </a:tr>
              <a:tr h="966168">
                <a:tc>
                  <a:txBody>
                    <a:bodyPr/>
                    <a:lstStyle/>
                    <a:p>
                      <a:pPr marL="0" marR="0" lvl="0" indent="0" algn="l" defTabSz="914400" rtl="0" eaLnBrk="1" latinLnBrk="0" hangingPunct="1">
                        <a:lnSpc>
                          <a:spcPct val="100000"/>
                        </a:lnSpc>
                        <a:spcBef>
                          <a:spcPts val="0"/>
                        </a:spcBef>
                        <a:spcAft>
                          <a:spcPts val="0"/>
                        </a:spcAft>
                        <a:buFont typeface="+mj-lt"/>
                        <a:buNone/>
                      </a:pPr>
                      <a:r>
                        <a:rPr lang="en-US" sz="1600" b="1" kern="1200" dirty="0">
                          <a:solidFill>
                            <a:srgbClr val="FFFF00"/>
                          </a:solidFill>
                          <a:effectLst/>
                          <a:latin typeface="+mn-lt"/>
                          <a:ea typeface="+mn-ea"/>
                          <a:cs typeface="+mn-cs"/>
                        </a:rPr>
                        <a:t>Project Cost (Phase-I)</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286385" algn="ctr">
                        <a:lnSpc>
                          <a:spcPct val="100000"/>
                        </a:lnSpc>
                        <a:spcBef>
                          <a:spcPts val="0"/>
                        </a:spcBef>
                        <a:spcAft>
                          <a:spcPts val="0"/>
                        </a:spcAft>
                      </a:pPr>
                      <a:r>
                        <a:rPr lang="en-US" sz="1600" b="1" dirty="0" err="1">
                          <a:solidFill>
                            <a:srgbClr val="FFFF00"/>
                          </a:solidFill>
                          <a:effectLst/>
                        </a:rPr>
                        <a:t>Rs</a:t>
                      </a:r>
                      <a:r>
                        <a:rPr lang="en-US" sz="1600" b="1" dirty="0">
                          <a:solidFill>
                            <a:srgbClr val="FFFF00"/>
                          </a:solidFill>
                          <a:effectLst/>
                        </a:rPr>
                        <a:t> 511 Billion</a:t>
                      </a:r>
                      <a:endParaRPr lang="en-US" sz="2400" b="1" dirty="0">
                        <a:solidFill>
                          <a:srgbClr val="FFFF00"/>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6"/>
                  </a:ext>
                </a:extLst>
              </a:tr>
              <a:tr h="966168">
                <a:tc>
                  <a:txBody>
                    <a:bodyPr/>
                    <a:lstStyle/>
                    <a:p>
                      <a:pPr marL="0" marR="0" lvl="0" indent="0" algn="l" defTabSz="914400" rtl="0" eaLnBrk="1" latinLnBrk="0" hangingPunct="1">
                        <a:lnSpc>
                          <a:spcPct val="100000"/>
                        </a:lnSpc>
                        <a:spcBef>
                          <a:spcPts val="0"/>
                        </a:spcBef>
                        <a:spcAft>
                          <a:spcPts val="0"/>
                        </a:spcAft>
                        <a:buFont typeface="+mj-lt"/>
                        <a:buNone/>
                      </a:pPr>
                      <a:r>
                        <a:rPr lang="en-US" sz="1600" b="1" kern="1200" dirty="0">
                          <a:solidFill>
                            <a:srgbClr val="FFFF00"/>
                          </a:solidFill>
                          <a:effectLst/>
                          <a:latin typeface="+mn-lt"/>
                          <a:ea typeface="+mn-ea"/>
                          <a:cs typeface="+mn-cs"/>
                        </a:rPr>
                        <a:t>Completion Year</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latinLnBrk="0" hangingPunct="1">
                        <a:lnSpc>
                          <a:spcPct val="100000"/>
                        </a:lnSpc>
                        <a:spcBef>
                          <a:spcPts val="0"/>
                        </a:spcBef>
                        <a:spcAft>
                          <a:spcPts val="0"/>
                        </a:spcAft>
                        <a:buFont typeface="+mj-lt"/>
                        <a:buNone/>
                      </a:pPr>
                      <a:r>
                        <a:rPr lang="en-US" sz="1600" b="1" kern="1200" dirty="0">
                          <a:solidFill>
                            <a:srgbClr val="FFFF00"/>
                          </a:solidFill>
                          <a:effectLst/>
                          <a:latin typeface="+mn-lt"/>
                          <a:ea typeface="+mn-ea"/>
                          <a:cs typeface="+mn-cs"/>
                        </a:rPr>
                        <a:t>FY 2024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8"/>
                  </a:ext>
                </a:extLst>
              </a:tr>
            </a:tbl>
          </a:graphicData>
        </a:graphic>
      </p:graphicFrame>
      <p:sp>
        <p:nvSpPr>
          <p:cNvPr id="7" name="Rectangle 6">
            <a:extLst>
              <a:ext uri="{FF2B5EF4-FFF2-40B4-BE49-F238E27FC236}">
                <a16:creationId xmlns="" xmlns:a16="http://schemas.microsoft.com/office/drawing/2014/main" id="{431643EA-A614-4B18-804A-877AA9A522A6}"/>
              </a:ext>
            </a:extLst>
          </p:cNvPr>
          <p:cNvSpPr/>
          <p:nvPr/>
        </p:nvSpPr>
        <p:spPr>
          <a:xfrm>
            <a:off x="92763" y="74276"/>
            <a:ext cx="11860205" cy="599451"/>
          </a:xfrm>
          <a:prstGeom prst="rect">
            <a:avLst/>
          </a:prstGeom>
        </p:spPr>
        <p:txBody>
          <a:bodyPr vert="horz" lIns="91440" tIns="45720" rIns="91440" bIns="45720" rtlCol="0" anchor="ctr">
            <a:noAutofit/>
          </a:bodyPr>
          <a:lstStyle/>
          <a:p>
            <a:pPr algn="ctr">
              <a:lnSpc>
                <a:spcPct val="90000"/>
              </a:lnSpc>
              <a:spcBef>
                <a:spcPct val="0"/>
              </a:spcBef>
            </a:pPr>
            <a:r>
              <a:rPr lang="en-US" sz="4000" b="1" u="sng" dirty="0">
                <a:solidFill>
                  <a:srgbClr val="FFFF00"/>
                </a:solidFill>
                <a:latin typeface="Calibri" panose="020F0502020204030204" pitchFamily="34" charset="0"/>
                <a:cs typeface="Calibri" panose="020F0502020204030204" pitchFamily="34" charset="0"/>
              </a:rPr>
              <a:t>DASU HYDROPOWER PROJECT</a:t>
            </a:r>
          </a:p>
        </p:txBody>
      </p:sp>
      <p:pic>
        <p:nvPicPr>
          <p:cNvPr id="27"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3101" t="3228" r="3411" b="4560"/>
          <a:stretch/>
        </p:blipFill>
        <p:spPr bwMode="auto">
          <a:xfrm>
            <a:off x="4492508" y="1232416"/>
            <a:ext cx="7460459" cy="5333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81103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233EEE-158F-4D19-BA0A-746CEB5616F2}"/>
              </a:ext>
            </a:extLst>
          </p:cNvPr>
          <p:cNvSpPr>
            <a:spLocks noGrp="1"/>
          </p:cNvSpPr>
          <p:nvPr>
            <p:ph type="title"/>
          </p:nvPr>
        </p:nvSpPr>
        <p:spPr>
          <a:xfrm>
            <a:off x="419100" y="113649"/>
            <a:ext cx="11353800" cy="60601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0000"/>
          </a:bodyPr>
          <a:lstStyle/>
          <a:p>
            <a:pPr eaLnBrk="1" fontAlgn="auto" hangingPunct="1">
              <a:lnSpc>
                <a:spcPct val="90000"/>
              </a:lnSpc>
              <a:spcAft>
                <a:spcPts val="0"/>
              </a:spcAft>
            </a:pPr>
            <a:r>
              <a:rPr lang="en-US" u="sng" dirty="0" smtClean="0">
                <a:solidFill>
                  <a:srgbClr val="FFFF00"/>
                </a:solidFill>
              </a:rPr>
              <a:t>FINANCING STRUCTURE FOR MOHMAND DAM</a:t>
            </a:r>
            <a:endParaRPr lang="en-US" u="sng" dirty="0">
              <a:solidFill>
                <a:srgbClr val="FFFF00"/>
              </a:solidFill>
            </a:endParaRPr>
          </a:p>
        </p:txBody>
      </p:sp>
      <p:sp>
        <p:nvSpPr>
          <p:cNvPr id="4" name="Slide Number Placeholder 3">
            <a:extLst>
              <a:ext uri="{FF2B5EF4-FFF2-40B4-BE49-F238E27FC236}">
                <a16:creationId xmlns:a16="http://schemas.microsoft.com/office/drawing/2014/main" xmlns="" id="{35E82B66-65DE-42B6-9EE9-D7062D2419C4}"/>
              </a:ext>
            </a:extLst>
          </p:cNvPr>
          <p:cNvSpPr>
            <a:spLocks noGrp="1"/>
          </p:cNvSpPr>
          <p:nvPr>
            <p:ph type="sldNum" sz="quarter" idx="12"/>
          </p:nvPr>
        </p:nvSpPr>
        <p:spPr>
          <a:xfrm>
            <a:off x="9351828" y="6474337"/>
            <a:ext cx="2844800" cy="365125"/>
          </a:xfrm>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E0EE388F-7F60-48A2-A373-C01B6D94D8B9}" type="slidenum">
              <a:rPr kumimoji="0" lang="en-US" altLang="en-US" sz="1600" b="1" i="0" u="none" strike="noStrike" kern="1200" cap="none" spc="0" normalizeH="0" baseline="0" noProof="0" smtClean="0">
                <a:ln>
                  <a:noFill/>
                </a:ln>
                <a:solidFill>
                  <a:schemeClr val="tx1"/>
                </a:solidFill>
                <a:effectLst/>
                <a:uLnTx/>
                <a:uFillTx/>
                <a:latin typeface="Calibri"/>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22</a:t>
            </a:fld>
            <a:endParaRPr kumimoji="0" lang="en-US" altLang="en-US" sz="1600" b="1" i="0" u="none" strike="noStrike" kern="1200" cap="none" spc="0" normalizeH="0" baseline="0" noProof="0" dirty="0">
              <a:ln>
                <a:noFill/>
              </a:ln>
              <a:solidFill>
                <a:schemeClr val="tx1"/>
              </a:solidFill>
              <a:effectLst/>
              <a:uLnTx/>
              <a:uFillTx/>
              <a:latin typeface="Calibri"/>
              <a:ea typeface="+mn-ea"/>
              <a:cs typeface="+mn-cs"/>
            </a:endParaRPr>
          </a:p>
        </p:txBody>
      </p:sp>
      <p:sp>
        <p:nvSpPr>
          <p:cNvPr id="5" name="Rounded Rectangle 120">
            <a:extLst>
              <a:ext uri="{FF2B5EF4-FFF2-40B4-BE49-F238E27FC236}">
                <a16:creationId xmlns:a16="http://schemas.microsoft.com/office/drawing/2014/main" xmlns="" id="{989501F2-0E54-4B24-A8C8-9793F14F3F7F}"/>
              </a:ext>
            </a:extLst>
          </p:cNvPr>
          <p:cNvSpPr>
            <a:spLocks/>
          </p:cNvSpPr>
          <p:nvPr/>
        </p:nvSpPr>
        <p:spPr>
          <a:xfrm>
            <a:off x="419100" y="949160"/>
            <a:ext cx="11353800" cy="5410200"/>
          </a:xfrm>
          <a:prstGeom prst="roundRect">
            <a:avLst/>
          </a:prstGeom>
          <a:solidFill>
            <a:srgbClr val="00FFCC"/>
          </a:solidFill>
          <a:ln w="25400" cap="flat" cmpd="sng" algn="ctr">
            <a:noFill/>
            <a:prstDash val="solid"/>
          </a:ln>
          <a:effectLst/>
        </p:spPr>
        <p:txBody>
          <a:bodyPr lIns="27000" rIns="27000"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black"/>
              </a:solidFill>
              <a:effectLst/>
              <a:uLnTx/>
              <a:uFillTx/>
              <a:latin typeface="Calibri"/>
              <a:ea typeface="+mn-ea"/>
              <a:cs typeface="+mn-cs"/>
            </a:endParaRPr>
          </a:p>
        </p:txBody>
      </p:sp>
      <p:graphicFrame>
        <p:nvGraphicFramePr>
          <p:cNvPr id="9" name="Chart 8">
            <a:extLst>
              <a:ext uri="{FF2B5EF4-FFF2-40B4-BE49-F238E27FC236}">
                <a16:creationId xmlns:a16="http://schemas.microsoft.com/office/drawing/2014/main" xmlns="" id="{FBAE0C57-B12C-4583-B9AF-240A4167052A}"/>
              </a:ext>
            </a:extLst>
          </p:cNvPr>
          <p:cNvGraphicFramePr/>
          <p:nvPr>
            <p:extLst>
              <p:ext uri="{D42A27DB-BD31-4B8C-83A1-F6EECF244321}">
                <p14:modId xmlns:p14="http://schemas.microsoft.com/office/powerpoint/2010/main" val="924326343"/>
              </p:ext>
            </p:extLst>
          </p:nvPr>
        </p:nvGraphicFramePr>
        <p:xfrm>
          <a:off x="1027654" y="719666"/>
          <a:ext cx="9934113"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10" name="Arc 9">
            <a:extLst>
              <a:ext uri="{FF2B5EF4-FFF2-40B4-BE49-F238E27FC236}">
                <a16:creationId xmlns:a16="http://schemas.microsoft.com/office/drawing/2014/main" xmlns="" id="{2C581CB3-615A-4E7F-90C5-C07BF939F25D}"/>
              </a:ext>
            </a:extLst>
          </p:cNvPr>
          <p:cNvSpPr/>
          <p:nvPr/>
        </p:nvSpPr>
        <p:spPr>
          <a:xfrm rot="13062876">
            <a:off x="3842283" y="1502275"/>
            <a:ext cx="4379269" cy="4331115"/>
          </a:xfrm>
          <a:prstGeom prst="arc">
            <a:avLst>
              <a:gd name="adj1" fmla="val 16648788"/>
              <a:gd name="adj2" fmla="val 8696400"/>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4">
            <a:extLst>
              <a:ext uri="{FF2B5EF4-FFF2-40B4-BE49-F238E27FC236}">
                <a16:creationId xmlns:a16="http://schemas.microsoft.com/office/drawing/2014/main" xmlns="" id="{75D15DB7-427E-45F5-842E-891C53A0C324}"/>
              </a:ext>
            </a:extLst>
          </p:cNvPr>
          <p:cNvSpPr txBox="1"/>
          <p:nvPr/>
        </p:nvSpPr>
        <p:spPr>
          <a:xfrm>
            <a:off x="9126245" y="3275860"/>
            <a:ext cx="2361460" cy="830997"/>
          </a:xfrm>
          <a:prstGeom prst="rect">
            <a:avLst/>
          </a:prstGeom>
          <a:solidFill>
            <a:schemeClr val="accent2">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WAPDA OWN EFFORTS</a:t>
            </a:r>
          </a:p>
        </p:txBody>
      </p:sp>
      <p:cxnSp>
        <p:nvCxnSpPr>
          <p:cNvPr id="6" name="Straight Arrow Connector 5">
            <a:extLst>
              <a:ext uri="{FF2B5EF4-FFF2-40B4-BE49-F238E27FC236}">
                <a16:creationId xmlns:a16="http://schemas.microsoft.com/office/drawing/2014/main" xmlns="" id="{7998E317-CAC8-447D-BD24-72B9FB2C91A2}"/>
              </a:ext>
            </a:extLst>
          </p:cNvPr>
          <p:cNvCxnSpPr>
            <a:endCxn id="15" idx="1"/>
          </p:cNvCxnSpPr>
          <p:nvPr/>
        </p:nvCxnSpPr>
        <p:spPr>
          <a:xfrm>
            <a:off x="8220075" y="3691358"/>
            <a:ext cx="906170" cy="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2168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72B0A8-0A79-4813-9FEC-6D6947BC8710}"/>
              </a:ext>
            </a:extLst>
          </p:cNvPr>
          <p:cNvSpPr>
            <a:spLocks noGrp="1"/>
          </p:cNvSpPr>
          <p:nvPr>
            <p:ph type="title"/>
          </p:nvPr>
        </p:nvSpPr>
        <p:spPr>
          <a:xfrm>
            <a:off x="282828" y="-13742"/>
            <a:ext cx="11567160" cy="707886"/>
          </a:xfrm>
          <a:noFill/>
        </p:spPr>
        <p:txBody>
          <a:bodyPr anchor="ctr">
            <a:spAutoFit/>
          </a:bodyPr>
          <a:lstStyle/>
          <a:p>
            <a:pPr marL="63500" algn="ctr"/>
            <a:r>
              <a:rPr lang="en-US" sz="4000" b="1" u="sng" dirty="0" smtClean="0">
                <a:solidFill>
                  <a:srgbClr val="FFFF00"/>
                </a:solidFill>
                <a:latin typeface="+mn-lt"/>
                <a:ea typeface="+mn-ea"/>
                <a:cs typeface="+mn-cs"/>
              </a:rPr>
              <a:t>WAPDA debut $500 Million Green Eurobond Issuance</a:t>
            </a:r>
            <a:endParaRPr lang="en-US" sz="4000" b="1" u="sng" dirty="0">
              <a:solidFill>
                <a:srgbClr val="FFFF00"/>
              </a:solidFill>
              <a:latin typeface="+mn-lt"/>
              <a:ea typeface="+mn-ea"/>
              <a:cs typeface="+mn-cs"/>
            </a:endParaRPr>
          </a:p>
        </p:txBody>
      </p:sp>
      <p:sp>
        <p:nvSpPr>
          <p:cNvPr id="3" name="Content Placeholder 2">
            <a:extLst>
              <a:ext uri="{FF2B5EF4-FFF2-40B4-BE49-F238E27FC236}">
                <a16:creationId xmlns:a16="http://schemas.microsoft.com/office/drawing/2014/main" xmlns="" id="{EB5FCA63-FA6A-4F58-98CE-ECA76E3010C5}"/>
              </a:ext>
            </a:extLst>
          </p:cNvPr>
          <p:cNvSpPr>
            <a:spLocks noGrp="1"/>
          </p:cNvSpPr>
          <p:nvPr>
            <p:ph idx="1"/>
          </p:nvPr>
        </p:nvSpPr>
        <p:spPr>
          <a:xfrm>
            <a:off x="838200" y="1012055"/>
            <a:ext cx="10515600" cy="5534086"/>
          </a:xfrm>
        </p:spPr>
        <p:txBody>
          <a:bodyPr/>
          <a:lstStyle/>
          <a:p>
            <a:r>
              <a:rPr lang="en-GB" sz="2800" dirty="0">
                <a:solidFill>
                  <a:schemeClr val="tx1"/>
                </a:solidFill>
                <a:latin typeface="Arial" panose="020B0604020202020204" pitchFamily="34" charset="0"/>
                <a:cs typeface="Arial" panose="020B0604020202020204" pitchFamily="34" charset="0"/>
              </a:rPr>
              <a:t>A major step towards financial self reliance – unshackled from financial trap</a:t>
            </a:r>
          </a:p>
          <a:p>
            <a:r>
              <a:rPr lang="en-GB" sz="2800" dirty="0">
                <a:solidFill>
                  <a:schemeClr val="tx1"/>
                </a:solidFill>
                <a:latin typeface="Arial" panose="020B0604020202020204" pitchFamily="34" charset="0"/>
                <a:cs typeface="Arial" panose="020B0604020202020204" pitchFamily="34" charset="0"/>
              </a:rPr>
              <a:t>Equalization with </a:t>
            </a:r>
            <a:r>
              <a:rPr lang="en-GB" sz="2800" dirty="0" err="1">
                <a:solidFill>
                  <a:schemeClr val="tx1"/>
                </a:solidFill>
                <a:latin typeface="Arial" panose="020B0604020202020204" pitchFamily="34" charset="0"/>
                <a:cs typeface="Arial" panose="020B0604020202020204" pitchFamily="34" charset="0"/>
              </a:rPr>
              <a:t>GoP</a:t>
            </a:r>
            <a:r>
              <a:rPr lang="en-GB" sz="2800" dirty="0">
                <a:solidFill>
                  <a:schemeClr val="tx1"/>
                </a:solidFill>
                <a:latin typeface="Arial" panose="020B0604020202020204" pitchFamily="34" charset="0"/>
                <a:cs typeface="Arial" panose="020B0604020202020204" pitchFamily="34" charset="0"/>
              </a:rPr>
              <a:t> by all three major rating agencies –  </a:t>
            </a:r>
            <a:r>
              <a:rPr lang="en-GB" sz="28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Moody’s, Fitch and S&amp;P</a:t>
            </a:r>
          </a:p>
          <a:p>
            <a:r>
              <a:rPr lang="en-GB" sz="2800" dirty="0">
                <a:solidFill>
                  <a:schemeClr val="tx1"/>
                </a:solidFill>
                <a:latin typeface="Arial" panose="020B0604020202020204" pitchFamily="34" charset="0"/>
                <a:cs typeface="Arial" panose="020B0604020202020204" pitchFamily="34" charset="0"/>
              </a:rPr>
              <a:t>Recognition of WAPDA’s credibility and healthy financial outlook</a:t>
            </a:r>
          </a:p>
          <a:p>
            <a:r>
              <a:rPr lang="en-US" sz="2800" dirty="0">
                <a:solidFill>
                  <a:schemeClr val="tx1"/>
                </a:solidFill>
                <a:latin typeface="Arial" panose="020B0604020202020204" pitchFamily="34" charset="0"/>
                <a:cs typeface="Arial" panose="020B0604020202020204" pitchFamily="34" charset="0"/>
              </a:rPr>
              <a:t>Participation of major Global Financial Institutions to act as Mandated Lead Arranger </a:t>
            </a:r>
            <a:endParaRPr lang="en-US" dirty="0">
              <a:solidFill>
                <a:schemeClr val="tx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xmlns="" id="{26EADD12-86E5-459A-B2CA-66A40F339CAA}"/>
              </a:ext>
            </a:extLst>
          </p:cNvPr>
          <p:cNvPicPr>
            <a:picLocks noChangeAspect="1"/>
          </p:cNvPicPr>
          <p:nvPr/>
        </p:nvPicPr>
        <p:blipFill>
          <a:blip r:embed="rId3"/>
          <a:stretch>
            <a:fillRect/>
          </a:stretch>
        </p:blipFill>
        <p:spPr>
          <a:xfrm>
            <a:off x="1138855" y="4501899"/>
            <a:ext cx="2532726" cy="1185128"/>
          </a:xfrm>
          <a:prstGeom prst="rect">
            <a:avLst/>
          </a:prstGeom>
        </p:spPr>
      </p:pic>
      <p:pic>
        <p:nvPicPr>
          <p:cNvPr id="7" name="Picture 2" descr="Image result for standard chartered">
            <a:extLst>
              <a:ext uri="{FF2B5EF4-FFF2-40B4-BE49-F238E27FC236}">
                <a16:creationId xmlns:a16="http://schemas.microsoft.com/office/drawing/2014/main" xmlns="" id="{157FA327-759C-4E26-BB8B-8FDCE5B44EE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13369" y="4173170"/>
            <a:ext cx="2777969" cy="11941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xmlns="" id="{72C6811E-13D1-4850-ACB6-199E53247773}"/>
              </a:ext>
            </a:extLst>
          </p:cNvPr>
          <p:cNvPicPr>
            <a:picLocks noChangeAspect="1"/>
          </p:cNvPicPr>
          <p:nvPr/>
        </p:nvPicPr>
        <p:blipFill>
          <a:blip r:embed="rId5"/>
          <a:stretch>
            <a:fillRect/>
          </a:stretch>
        </p:blipFill>
        <p:spPr>
          <a:xfrm>
            <a:off x="8671796" y="4165871"/>
            <a:ext cx="2707900" cy="1226575"/>
          </a:xfrm>
          <a:prstGeom prst="rect">
            <a:avLst/>
          </a:prstGeom>
        </p:spPr>
      </p:pic>
      <p:pic>
        <p:nvPicPr>
          <p:cNvPr id="11" name="Picture 4" descr="Related image">
            <a:extLst>
              <a:ext uri="{FF2B5EF4-FFF2-40B4-BE49-F238E27FC236}">
                <a16:creationId xmlns:a16="http://schemas.microsoft.com/office/drawing/2014/main" xmlns="" id="{47AAA844-5A33-42FE-98E0-FE44D993FD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4316" y="4969577"/>
            <a:ext cx="2098293" cy="150156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mage result for credit suisse">
            <a:extLst>
              <a:ext uri="{FF2B5EF4-FFF2-40B4-BE49-F238E27FC236}">
                <a16:creationId xmlns:a16="http://schemas.microsoft.com/office/drawing/2014/main" xmlns="" id="{6AFB1DF8-6BE0-4EBB-BFB5-461E7EF70D8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14417" y="5408306"/>
            <a:ext cx="3248694" cy="123834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B5B54A03-0500-4A7B-80C0-64485C38370B}" type="slidenum">
              <a:rPr lang="x-none" sz="1600" smtClean="0">
                <a:solidFill>
                  <a:schemeClr val="tx1"/>
                </a:solidFill>
              </a:rPr>
              <a:t>23</a:t>
            </a:fld>
            <a:endParaRPr lang="x-none" sz="1600" dirty="0">
              <a:solidFill>
                <a:schemeClr val="tx1"/>
              </a:solidFill>
            </a:endParaRPr>
          </a:p>
        </p:txBody>
      </p:sp>
    </p:spTree>
    <p:extLst>
      <p:ext uri="{BB962C8B-B14F-4D97-AF65-F5344CB8AC3E}">
        <p14:creationId xmlns:p14="http://schemas.microsoft.com/office/powerpoint/2010/main" val="22146097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1F88FA-7610-40DC-A36E-F3837EFBCD08}"/>
              </a:ext>
            </a:extLst>
          </p:cNvPr>
          <p:cNvSpPr>
            <a:spLocks noGrp="1"/>
          </p:cNvSpPr>
          <p:nvPr>
            <p:ph type="title"/>
          </p:nvPr>
        </p:nvSpPr>
        <p:spPr>
          <a:xfrm>
            <a:off x="312420" y="17260"/>
            <a:ext cx="11567160" cy="905377"/>
          </a:xfrm>
        </p:spPr>
        <p:txBody>
          <a:bodyPr vert="horz" lIns="91440" tIns="45720" rIns="91440" bIns="45720" rtlCol="0" anchor="ctr">
            <a:noAutofit/>
          </a:bodyPr>
          <a:lstStyle/>
          <a:p>
            <a:r>
              <a:rPr lang="en-US" sz="4000" u="sng" dirty="0" smtClean="0">
                <a:latin typeface="Calibri" panose="020F0502020204030204" pitchFamily="34" charset="0"/>
                <a:ea typeface="+mn-ea"/>
                <a:cs typeface="Calibri" panose="020F0502020204030204" pitchFamily="34" charset="0"/>
              </a:rPr>
              <a:t>SOCIO-ECONOMIC UPLIFT</a:t>
            </a:r>
            <a:endParaRPr lang="x-none" sz="4000" u="sng" dirty="0">
              <a:latin typeface="Calibri" panose="020F0502020204030204" pitchFamily="34" charset="0"/>
              <a:ea typeface="+mn-ea"/>
              <a:cs typeface="Calibri" panose="020F0502020204030204" pitchFamily="34" charset="0"/>
            </a:endParaRPr>
          </a:p>
        </p:txBody>
      </p:sp>
      <p:graphicFrame>
        <p:nvGraphicFramePr>
          <p:cNvPr id="4" name="Table 4">
            <a:extLst>
              <a:ext uri="{FF2B5EF4-FFF2-40B4-BE49-F238E27FC236}">
                <a16:creationId xmlns:a16="http://schemas.microsoft.com/office/drawing/2014/main" xmlns="" id="{1B7AB2DC-88E9-4F28-AA77-807AA510502C}"/>
              </a:ext>
            </a:extLst>
          </p:cNvPr>
          <p:cNvGraphicFramePr>
            <a:graphicFrameLocks noGrp="1"/>
          </p:cNvGraphicFramePr>
          <p:nvPr>
            <p:ph idx="1"/>
            <p:extLst>
              <p:ext uri="{D42A27DB-BD31-4B8C-83A1-F6EECF244321}">
                <p14:modId xmlns:p14="http://schemas.microsoft.com/office/powerpoint/2010/main" val="1808320150"/>
              </p:ext>
            </p:extLst>
          </p:nvPr>
        </p:nvGraphicFramePr>
        <p:xfrm>
          <a:off x="534571" y="1097279"/>
          <a:ext cx="10819229" cy="5083238"/>
        </p:xfrm>
        <a:graphic>
          <a:graphicData uri="http://schemas.openxmlformats.org/drawingml/2006/table">
            <a:tbl>
              <a:tblPr firstRow="1" bandRow="1">
                <a:tableStyleId>{5C22544A-7EE6-4342-B048-85BDC9FD1C3A}</a:tableStyleId>
              </a:tblPr>
              <a:tblGrid>
                <a:gridCol w="3114626">
                  <a:extLst>
                    <a:ext uri="{9D8B030D-6E8A-4147-A177-3AD203B41FA5}">
                      <a16:colId xmlns:a16="http://schemas.microsoft.com/office/drawing/2014/main" xmlns="" val="1870387545"/>
                    </a:ext>
                  </a:extLst>
                </a:gridCol>
                <a:gridCol w="2889108">
                  <a:extLst>
                    <a:ext uri="{9D8B030D-6E8A-4147-A177-3AD203B41FA5}">
                      <a16:colId xmlns:a16="http://schemas.microsoft.com/office/drawing/2014/main" xmlns="" val="770824254"/>
                    </a:ext>
                  </a:extLst>
                </a:gridCol>
                <a:gridCol w="2470616">
                  <a:extLst>
                    <a:ext uri="{9D8B030D-6E8A-4147-A177-3AD203B41FA5}">
                      <a16:colId xmlns:a16="http://schemas.microsoft.com/office/drawing/2014/main" xmlns="" val="2300102008"/>
                    </a:ext>
                  </a:extLst>
                </a:gridCol>
                <a:gridCol w="2344879">
                  <a:extLst>
                    <a:ext uri="{9D8B030D-6E8A-4147-A177-3AD203B41FA5}">
                      <a16:colId xmlns:a16="http://schemas.microsoft.com/office/drawing/2014/main" xmlns="" val="2552050623"/>
                    </a:ext>
                  </a:extLst>
                </a:gridCol>
              </a:tblGrid>
              <a:tr h="1382306">
                <a:tc>
                  <a:txBody>
                    <a:bodyPr/>
                    <a:lstStyle/>
                    <a:p>
                      <a:r>
                        <a:rPr lang="en-US" sz="2800" b="1" dirty="0"/>
                        <a:t>Name of Project</a:t>
                      </a:r>
                      <a:endParaRPr lang="x-none" sz="2800" b="1" dirty="0"/>
                    </a:p>
                  </a:txBody>
                  <a:tcPr anchor="ctr">
                    <a:noFill/>
                  </a:tcPr>
                </a:tc>
                <a:tc>
                  <a:txBody>
                    <a:bodyPr/>
                    <a:lstStyle/>
                    <a:p>
                      <a:pPr algn="ctr"/>
                      <a:r>
                        <a:rPr lang="en-US" sz="2800" b="1" dirty="0"/>
                        <a:t>Confidence Building Measures (CBMs)</a:t>
                      </a:r>
                    </a:p>
                  </a:txBody>
                  <a:tcPr anchor="ctr">
                    <a:noFill/>
                  </a:tcPr>
                </a:tc>
                <a:tc>
                  <a:txBody>
                    <a:bodyPr/>
                    <a:lstStyle/>
                    <a:p>
                      <a:pPr algn="ctr"/>
                      <a:r>
                        <a:rPr lang="en-US" sz="2800" b="1" dirty="0"/>
                        <a:t>Job Opportunities</a:t>
                      </a:r>
                      <a:endParaRPr lang="x-none" sz="2800" b="1" dirty="0"/>
                    </a:p>
                  </a:txBody>
                  <a:tcPr anchor="ctr">
                    <a:noFill/>
                  </a:tcPr>
                </a:tc>
                <a:tc>
                  <a:txBody>
                    <a:bodyPr/>
                    <a:lstStyle/>
                    <a:p>
                      <a:pPr algn="ctr"/>
                      <a:r>
                        <a:rPr lang="en-US" sz="2800" b="1" dirty="0"/>
                        <a:t>Engineers</a:t>
                      </a:r>
                      <a:endParaRPr lang="x-none" sz="2800" b="1" dirty="0"/>
                    </a:p>
                  </a:txBody>
                  <a:tcPr anchor="ctr">
                    <a:noFill/>
                  </a:tcPr>
                </a:tc>
                <a:extLst>
                  <a:ext uri="{0D108BD9-81ED-4DB2-BD59-A6C34878D82A}">
                    <a16:rowId xmlns:a16="http://schemas.microsoft.com/office/drawing/2014/main" xmlns="" val="3889694679"/>
                  </a:ext>
                </a:extLst>
              </a:tr>
              <a:tr h="925233">
                <a:tc>
                  <a:txBody>
                    <a:bodyPr/>
                    <a:lstStyle/>
                    <a:p>
                      <a:r>
                        <a:rPr lang="en-US" sz="2800" b="1" dirty="0">
                          <a:solidFill>
                            <a:srgbClr val="FFFF00"/>
                          </a:solidFill>
                        </a:rPr>
                        <a:t>Mohmand Dam</a:t>
                      </a:r>
                      <a:endParaRPr lang="x-none" sz="2800" b="1" dirty="0">
                        <a:solidFill>
                          <a:srgbClr val="FFFF00"/>
                        </a:solidFill>
                      </a:endParaRPr>
                    </a:p>
                  </a:txBody>
                  <a:tcPr anchor="ctr">
                    <a:noFill/>
                  </a:tcPr>
                </a:tc>
                <a:tc>
                  <a:txBody>
                    <a:bodyPr/>
                    <a:lstStyle/>
                    <a:p>
                      <a:pPr algn="ctr"/>
                      <a:r>
                        <a:rPr lang="en-US" sz="2800" b="1" dirty="0">
                          <a:solidFill>
                            <a:srgbClr val="FFFF00"/>
                          </a:solidFill>
                        </a:rPr>
                        <a:t>Rs. 4.5 Billion</a:t>
                      </a:r>
                      <a:endParaRPr lang="x-none" sz="2800" b="1" dirty="0">
                        <a:solidFill>
                          <a:srgbClr val="FFFF00"/>
                        </a:solidFill>
                      </a:endParaRPr>
                    </a:p>
                  </a:txBody>
                  <a:tcPr anchor="ctr">
                    <a:noFill/>
                  </a:tcPr>
                </a:tc>
                <a:tc>
                  <a:txBody>
                    <a:bodyPr/>
                    <a:lstStyle/>
                    <a:p>
                      <a:pPr algn="ctr"/>
                      <a:r>
                        <a:rPr lang="en-US" sz="2800" b="1" dirty="0">
                          <a:solidFill>
                            <a:srgbClr val="FFFF00"/>
                          </a:solidFill>
                        </a:rPr>
                        <a:t>6,000</a:t>
                      </a:r>
                      <a:endParaRPr lang="x-none" sz="2800" b="1" dirty="0">
                        <a:solidFill>
                          <a:srgbClr val="FFFF00"/>
                        </a:solidFill>
                      </a:endParaRPr>
                    </a:p>
                  </a:txBody>
                  <a:tcPr anchor="ctr">
                    <a:noFill/>
                  </a:tcPr>
                </a:tc>
                <a:tc>
                  <a:txBody>
                    <a:bodyPr/>
                    <a:lstStyle/>
                    <a:p>
                      <a:pPr algn="ctr"/>
                      <a:r>
                        <a:rPr lang="en-US" sz="2800" b="1" dirty="0">
                          <a:solidFill>
                            <a:srgbClr val="FFFF00"/>
                          </a:solidFill>
                        </a:rPr>
                        <a:t>400</a:t>
                      </a:r>
                      <a:endParaRPr lang="x-none" sz="2800" b="1" dirty="0">
                        <a:solidFill>
                          <a:srgbClr val="FFFF00"/>
                        </a:solidFill>
                      </a:endParaRPr>
                    </a:p>
                  </a:txBody>
                  <a:tcPr anchor="ctr">
                    <a:noFill/>
                  </a:tcPr>
                </a:tc>
                <a:extLst>
                  <a:ext uri="{0D108BD9-81ED-4DB2-BD59-A6C34878D82A}">
                    <a16:rowId xmlns:a16="http://schemas.microsoft.com/office/drawing/2014/main" xmlns="" val="3326625286"/>
                  </a:ext>
                </a:extLst>
              </a:tr>
              <a:tr h="925233">
                <a:tc>
                  <a:txBody>
                    <a:bodyPr/>
                    <a:lstStyle/>
                    <a:p>
                      <a:r>
                        <a:rPr lang="en-US" sz="2800" b="1" dirty="0">
                          <a:solidFill>
                            <a:srgbClr val="FFFF00"/>
                          </a:solidFill>
                        </a:rPr>
                        <a:t>Diamer Basha Dam</a:t>
                      </a:r>
                      <a:endParaRPr lang="x-none" sz="2800" b="1" dirty="0">
                        <a:solidFill>
                          <a:srgbClr val="FFFF00"/>
                        </a:solidFill>
                      </a:endParaRPr>
                    </a:p>
                  </a:txBody>
                  <a:tcPr anchor="ctr">
                    <a:noFill/>
                  </a:tcPr>
                </a:tc>
                <a:tc>
                  <a:txBody>
                    <a:bodyPr/>
                    <a:lstStyle/>
                    <a:p>
                      <a:pPr algn="ctr"/>
                      <a:r>
                        <a:rPr lang="en-US" sz="2800" b="1" dirty="0">
                          <a:solidFill>
                            <a:srgbClr val="FFFF00"/>
                          </a:solidFill>
                        </a:rPr>
                        <a:t>Rs. 10.8 Billion</a:t>
                      </a:r>
                      <a:endParaRPr lang="x-none" sz="2800" b="1" dirty="0">
                        <a:solidFill>
                          <a:srgbClr val="FFFF00"/>
                        </a:solidFill>
                      </a:endParaRPr>
                    </a:p>
                  </a:txBody>
                  <a:tcPr anchor="ctr">
                    <a:noFill/>
                  </a:tcPr>
                </a:tc>
                <a:tc>
                  <a:txBody>
                    <a:bodyPr/>
                    <a:lstStyle/>
                    <a:p>
                      <a:pPr algn="ctr"/>
                      <a:r>
                        <a:rPr lang="en-US" sz="2800" b="1" dirty="0">
                          <a:solidFill>
                            <a:srgbClr val="FFFF00"/>
                          </a:solidFill>
                        </a:rPr>
                        <a:t>13,000</a:t>
                      </a:r>
                      <a:endParaRPr lang="x-none" sz="2800" b="1" dirty="0">
                        <a:solidFill>
                          <a:srgbClr val="FFFF00"/>
                        </a:solidFill>
                      </a:endParaRPr>
                    </a:p>
                  </a:txBody>
                  <a:tcPr anchor="ctr">
                    <a:noFill/>
                  </a:tcPr>
                </a:tc>
                <a:tc>
                  <a:txBody>
                    <a:bodyPr/>
                    <a:lstStyle/>
                    <a:p>
                      <a:pPr algn="ctr"/>
                      <a:r>
                        <a:rPr lang="en-US" sz="2800" b="1" dirty="0">
                          <a:solidFill>
                            <a:srgbClr val="FFFF00"/>
                          </a:solidFill>
                        </a:rPr>
                        <a:t>750</a:t>
                      </a:r>
                      <a:endParaRPr lang="x-none" sz="2800" b="1" dirty="0">
                        <a:solidFill>
                          <a:srgbClr val="FFFF00"/>
                        </a:solidFill>
                      </a:endParaRPr>
                    </a:p>
                  </a:txBody>
                  <a:tcPr anchor="ctr">
                    <a:noFill/>
                  </a:tcPr>
                </a:tc>
                <a:extLst>
                  <a:ext uri="{0D108BD9-81ED-4DB2-BD59-A6C34878D82A}">
                    <a16:rowId xmlns:a16="http://schemas.microsoft.com/office/drawing/2014/main" xmlns="" val="2502712656"/>
                  </a:ext>
                </a:extLst>
              </a:tr>
              <a:tr h="925233">
                <a:tc>
                  <a:txBody>
                    <a:bodyPr/>
                    <a:lstStyle/>
                    <a:p>
                      <a:r>
                        <a:rPr lang="en-US" sz="2800" b="1" dirty="0" err="1">
                          <a:solidFill>
                            <a:srgbClr val="FFFF00"/>
                          </a:solidFill>
                        </a:rPr>
                        <a:t>Dasu</a:t>
                      </a:r>
                      <a:r>
                        <a:rPr lang="en-US" sz="2800" b="1" dirty="0">
                          <a:solidFill>
                            <a:srgbClr val="FFFF00"/>
                          </a:solidFill>
                        </a:rPr>
                        <a:t> HPP</a:t>
                      </a:r>
                      <a:endParaRPr lang="x-none" sz="2800" b="1" dirty="0">
                        <a:solidFill>
                          <a:srgbClr val="FFFF00"/>
                        </a:solidFill>
                      </a:endParaRPr>
                    </a:p>
                  </a:txBody>
                  <a:tcPr anchor="ctr">
                    <a:noFill/>
                  </a:tcPr>
                </a:tc>
                <a:tc>
                  <a:txBody>
                    <a:bodyPr/>
                    <a:lstStyle/>
                    <a:p>
                      <a:pPr algn="ctr"/>
                      <a:r>
                        <a:rPr lang="en-US" sz="2800" b="1" dirty="0">
                          <a:solidFill>
                            <a:srgbClr val="FFFF00"/>
                          </a:solidFill>
                        </a:rPr>
                        <a:t>Rs. 4.8 Billion</a:t>
                      </a:r>
                      <a:endParaRPr lang="x-none" sz="2800" b="1" dirty="0">
                        <a:solidFill>
                          <a:srgbClr val="FFFF00"/>
                        </a:solidFill>
                      </a:endParaRPr>
                    </a:p>
                  </a:txBody>
                  <a:tcPr anchor="ctr">
                    <a:noFill/>
                  </a:tcPr>
                </a:tc>
                <a:tc>
                  <a:txBody>
                    <a:bodyPr/>
                    <a:lstStyle/>
                    <a:p>
                      <a:pPr algn="ctr"/>
                      <a:r>
                        <a:rPr lang="en-US" sz="2800" b="1" dirty="0">
                          <a:solidFill>
                            <a:srgbClr val="FFFF00"/>
                          </a:solidFill>
                        </a:rPr>
                        <a:t>8,000</a:t>
                      </a:r>
                      <a:endParaRPr lang="x-none" sz="2800" b="1" dirty="0">
                        <a:solidFill>
                          <a:srgbClr val="FFFF00"/>
                        </a:solidFill>
                      </a:endParaRPr>
                    </a:p>
                  </a:txBody>
                  <a:tcPr anchor="ctr">
                    <a:noFill/>
                  </a:tcPr>
                </a:tc>
                <a:tc>
                  <a:txBody>
                    <a:bodyPr/>
                    <a:lstStyle/>
                    <a:p>
                      <a:pPr algn="ctr"/>
                      <a:r>
                        <a:rPr lang="en-US" sz="2800" b="1" dirty="0">
                          <a:solidFill>
                            <a:srgbClr val="FFFF00"/>
                          </a:solidFill>
                        </a:rPr>
                        <a:t>500</a:t>
                      </a:r>
                      <a:endParaRPr lang="x-none" sz="2800" b="1" dirty="0">
                        <a:solidFill>
                          <a:srgbClr val="FFFF00"/>
                        </a:solidFill>
                      </a:endParaRPr>
                    </a:p>
                  </a:txBody>
                  <a:tcPr anchor="ctr">
                    <a:noFill/>
                  </a:tcPr>
                </a:tc>
                <a:extLst>
                  <a:ext uri="{0D108BD9-81ED-4DB2-BD59-A6C34878D82A}">
                    <a16:rowId xmlns:a16="http://schemas.microsoft.com/office/drawing/2014/main" xmlns="" val="3149086884"/>
                  </a:ext>
                </a:extLst>
              </a:tr>
              <a:tr h="925233">
                <a:tc>
                  <a:txBody>
                    <a:bodyPr/>
                    <a:lstStyle/>
                    <a:p>
                      <a:pPr algn="r"/>
                      <a:r>
                        <a:rPr lang="en-US" sz="2800" b="1" dirty="0">
                          <a:solidFill>
                            <a:srgbClr val="FFFF00"/>
                          </a:solidFill>
                        </a:rPr>
                        <a:t>Total: </a:t>
                      </a:r>
                      <a:endParaRPr lang="x-none" sz="2800" b="1" dirty="0">
                        <a:solidFill>
                          <a:srgbClr val="FFFF00"/>
                        </a:solidFill>
                      </a:endParaRPr>
                    </a:p>
                  </a:txBody>
                  <a:tcPr anchor="ctr">
                    <a:noFill/>
                  </a:tcPr>
                </a:tc>
                <a:tc>
                  <a:txBody>
                    <a:bodyPr/>
                    <a:lstStyle/>
                    <a:p>
                      <a:pPr algn="ctr"/>
                      <a:r>
                        <a:rPr lang="en-US" sz="2800" b="1" dirty="0">
                          <a:solidFill>
                            <a:srgbClr val="FFFF00"/>
                          </a:solidFill>
                        </a:rPr>
                        <a:t>Rs. 20.1 Billion</a:t>
                      </a:r>
                      <a:endParaRPr lang="x-none" sz="2800" b="1" dirty="0">
                        <a:solidFill>
                          <a:srgbClr val="FFFF00"/>
                        </a:solidFill>
                      </a:endParaRPr>
                    </a:p>
                  </a:txBody>
                  <a:tcPr anchor="ctr">
                    <a:noFill/>
                  </a:tcPr>
                </a:tc>
                <a:tc>
                  <a:txBody>
                    <a:bodyPr/>
                    <a:lstStyle/>
                    <a:p>
                      <a:pPr algn="ctr"/>
                      <a:r>
                        <a:rPr lang="en-US" sz="2800" b="1" dirty="0">
                          <a:solidFill>
                            <a:srgbClr val="FFFF00"/>
                          </a:solidFill>
                        </a:rPr>
                        <a:t>27,000</a:t>
                      </a:r>
                      <a:endParaRPr lang="x-none" sz="2800" b="1" dirty="0">
                        <a:solidFill>
                          <a:srgbClr val="FFFF00"/>
                        </a:solidFill>
                      </a:endParaRPr>
                    </a:p>
                  </a:txBody>
                  <a:tcPr anchor="ctr">
                    <a:noFill/>
                  </a:tcPr>
                </a:tc>
                <a:tc>
                  <a:txBody>
                    <a:bodyPr/>
                    <a:lstStyle/>
                    <a:p>
                      <a:pPr algn="ctr"/>
                      <a:r>
                        <a:rPr lang="en-US" sz="2800" b="1" dirty="0">
                          <a:solidFill>
                            <a:srgbClr val="FFFF00"/>
                          </a:solidFill>
                        </a:rPr>
                        <a:t>1,650</a:t>
                      </a:r>
                      <a:endParaRPr lang="x-none" sz="2800" b="1" dirty="0">
                        <a:solidFill>
                          <a:srgbClr val="FFFF00"/>
                        </a:solidFill>
                      </a:endParaRPr>
                    </a:p>
                  </a:txBody>
                  <a:tcPr anchor="ctr">
                    <a:noFill/>
                  </a:tcPr>
                </a:tc>
                <a:extLst>
                  <a:ext uri="{0D108BD9-81ED-4DB2-BD59-A6C34878D82A}">
                    <a16:rowId xmlns:a16="http://schemas.microsoft.com/office/drawing/2014/main" xmlns="" val="701615351"/>
                  </a:ext>
                </a:extLst>
              </a:tr>
            </a:tbl>
          </a:graphicData>
        </a:graphic>
      </p:graphicFrame>
      <p:sp>
        <p:nvSpPr>
          <p:cNvPr id="5" name="Slide Number Placeholder 3">
            <a:extLst>
              <a:ext uri="{FF2B5EF4-FFF2-40B4-BE49-F238E27FC236}">
                <a16:creationId xmlns:a16="http://schemas.microsoft.com/office/drawing/2014/main" xmlns="" id="{B01DF157-DF47-4D84-8DF4-869620DBA284}"/>
              </a:ext>
            </a:extLst>
          </p:cNvPr>
          <p:cNvSpPr>
            <a:spLocks noGrp="1"/>
          </p:cNvSpPr>
          <p:nvPr>
            <p:ph type="sldNum" sz="quarter" idx="12"/>
          </p:nvPr>
        </p:nvSpPr>
        <p:spPr>
          <a:xfrm>
            <a:off x="9404613" y="646404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DD5274-24BA-4558-8E5B-935AF628EF8A}" type="slidenum">
              <a:rPr kumimoji="0" lang="en-US" sz="160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60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15149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836442" y="6463553"/>
            <a:ext cx="23510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6467E-0382-4CCF-A8A7-4D85A92101EE}" type="slidenum">
              <a:rPr kumimoji="0" lang="en-US" sz="160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60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3" name="Rectangle 2"/>
          <p:cNvSpPr/>
          <p:nvPr/>
        </p:nvSpPr>
        <p:spPr>
          <a:xfrm>
            <a:off x="1066800" y="1374778"/>
            <a:ext cx="10058400" cy="4529150"/>
          </a:xfrm>
          <a:prstGeom prst="rect">
            <a:avLst/>
          </a:prstGeom>
        </p:spPr>
        <p:txBody>
          <a:bodyPr wrap="square">
            <a:spAutoFit/>
          </a:bodyPr>
          <a:lstStyle/>
          <a:p>
            <a:pPr marL="342900" marR="0" lvl="0" indent="-342900" algn="just" defTabSz="914400" rtl="0" eaLnBrk="1" fontAlgn="auto" latinLnBrk="0" hangingPunct="1">
              <a:lnSpc>
                <a:spcPct val="140000"/>
              </a:lnSpc>
              <a:spcBef>
                <a:spcPts val="600"/>
              </a:spcBef>
              <a:spcAft>
                <a:spcPts val="300"/>
              </a:spcAft>
              <a:buClrTx/>
              <a:buSzTx/>
              <a:buFont typeface="Arial" pitchFamily="34" charset="0"/>
              <a:buChar char="•"/>
              <a:tabLst>
                <a:tab pos="4286250" algn="l"/>
              </a:tabLst>
              <a:defRPr/>
            </a:pPr>
            <a:r>
              <a:rPr kumimoji="0" lang="en-GB" sz="2800" b="1" i="0" u="none" strike="noStrike" kern="1200" cap="none" spc="0" normalizeH="0" baseline="0" noProof="0" dirty="0">
                <a:ln>
                  <a:noFill/>
                </a:ln>
                <a:solidFill>
                  <a:srgbClr val="FFFF00"/>
                </a:solidFill>
                <a:effectLst/>
                <a:uLnTx/>
                <a:uFillTx/>
                <a:latin typeface="Calibri" panose="020F0502020204030204"/>
                <a:ea typeface="+mn-ea"/>
                <a:cs typeface="+mn-cs"/>
              </a:rPr>
              <a:t>WAPDA is committed to develop Water Storages for food and energy security</a:t>
            </a:r>
          </a:p>
          <a:p>
            <a:pPr marL="342900" marR="0" lvl="0" indent="-342900" algn="just" defTabSz="914400" rtl="0" eaLnBrk="1" fontAlgn="auto" latinLnBrk="0" hangingPunct="1">
              <a:lnSpc>
                <a:spcPct val="140000"/>
              </a:lnSpc>
              <a:spcBef>
                <a:spcPts val="600"/>
              </a:spcBef>
              <a:spcAft>
                <a:spcPts val="300"/>
              </a:spcAft>
              <a:buClrTx/>
              <a:buSzTx/>
              <a:buFont typeface="Arial" pitchFamily="34" charset="0"/>
              <a:buChar char="•"/>
              <a:tabLst>
                <a:tab pos="4286250" algn="l"/>
              </a:tabLst>
              <a:defRPr/>
            </a:pPr>
            <a:r>
              <a:rPr kumimoji="0" lang="en-GB" sz="2800" b="1" i="0" u="none" strike="noStrike" kern="1200" cap="none" spc="0" normalizeH="0" baseline="0" noProof="0" dirty="0">
                <a:ln>
                  <a:noFill/>
                </a:ln>
                <a:solidFill>
                  <a:srgbClr val="FFFF00"/>
                </a:solidFill>
                <a:effectLst/>
                <a:uLnTx/>
                <a:uFillTx/>
                <a:latin typeface="Calibri" panose="020F0502020204030204"/>
                <a:ea typeface="+mn-ea"/>
                <a:cs typeface="+mn-cs"/>
              </a:rPr>
              <a:t>Innovative financing strategies are in place</a:t>
            </a:r>
          </a:p>
          <a:p>
            <a:pPr marL="342900" marR="0" lvl="0" indent="-342900" algn="just" defTabSz="914400" rtl="0" eaLnBrk="1" fontAlgn="auto" latinLnBrk="0" hangingPunct="1">
              <a:lnSpc>
                <a:spcPct val="140000"/>
              </a:lnSpc>
              <a:spcBef>
                <a:spcPts val="600"/>
              </a:spcBef>
              <a:spcAft>
                <a:spcPts val="300"/>
              </a:spcAft>
              <a:buClrTx/>
              <a:buSzTx/>
              <a:buFont typeface="Arial" pitchFamily="34" charset="0"/>
              <a:buChar char="•"/>
              <a:tabLst>
                <a:tab pos="4286250" algn="l"/>
              </a:tabLst>
              <a:defRPr/>
            </a:pPr>
            <a:r>
              <a:rPr kumimoji="0" lang="en-GB" sz="2800" b="1" i="0" u="none" strike="noStrike" kern="1200" cap="none" spc="0" normalizeH="0" baseline="0" noProof="0" dirty="0">
                <a:ln>
                  <a:noFill/>
                </a:ln>
                <a:solidFill>
                  <a:srgbClr val="FFFF00"/>
                </a:solidFill>
                <a:effectLst/>
                <a:uLnTx/>
                <a:uFillTx/>
                <a:latin typeface="Calibri" panose="020F0502020204030204"/>
                <a:ea typeface="+mn-ea"/>
                <a:cs typeface="+mn-cs"/>
              </a:rPr>
              <a:t>Institutional robustness, research and capacity building</a:t>
            </a:r>
          </a:p>
          <a:p>
            <a:pPr marL="342900" marR="0" lvl="0" indent="-342900" algn="just" defTabSz="914400" rtl="0" eaLnBrk="1" fontAlgn="auto" latinLnBrk="0" hangingPunct="1">
              <a:lnSpc>
                <a:spcPct val="140000"/>
              </a:lnSpc>
              <a:spcBef>
                <a:spcPts val="600"/>
              </a:spcBef>
              <a:spcAft>
                <a:spcPts val="300"/>
              </a:spcAft>
              <a:buClrTx/>
              <a:buSzTx/>
              <a:buFont typeface="Arial" pitchFamily="34" charset="0"/>
              <a:buChar char="•"/>
              <a:tabLst>
                <a:tab pos="4286250" algn="l"/>
              </a:tabLst>
              <a:defRPr/>
            </a:pPr>
            <a:r>
              <a:rPr kumimoji="0" lang="en-US" sz="2800" b="1" i="0" u="none" strike="noStrike" kern="1200" cap="none" spc="0" normalizeH="0" baseline="0" noProof="0" dirty="0">
                <a:ln>
                  <a:noFill/>
                </a:ln>
                <a:solidFill>
                  <a:srgbClr val="FFFF00"/>
                </a:solidFill>
                <a:effectLst/>
                <a:uLnTx/>
                <a:uFillTx/>
                <a:latin typeface="Calibri" panose="020F0502020204030204"/>
                <a:ea typeface="+mn-ea"/>
                <a:cs typeface="+mn-cs"/>
              </a:rPr>
              <a:t>Capacity building of local Consultants/Engineers</a:t>
            </a:r>
          </a:p>
          <a:p>
            <a:pPr marL="342900" marR="0" lvl="0" indent="-342900" algn="just" defTabSz="914400" rtl="0" eaLnBrk="1" fontAlgn="auto" latinLnBrk="0" hangingPunct="1">
              <a:lnSpc>
                <a:spcPct val="140000"/>
              </a:lnSpc>
              <a:spcBef>
                <a:spcPts val="600"/>
              </a:spcBef>
              <a:spcAft>
                <a:spcPts val="300"/>
              </a:spcAft>
              <a:buClrTx/>
              <a:buSzTx/>
              <a:buFont typeface="Arial" pitchFamily="34" charset="0"/>
              <a:buChar char="•"/>
              <a:tabLst>
                <a:tab pos="4286250" algn="l"/>
              </a:tabLst>
              <a:defRPr/>
            </a:pPr>
            <a:r>
              <a:rPr kumimoji="0" lang="en-US" sz="2800" b="1" i="0" u="none" strike="noStrike" kern="1200" cap="none" spc="0" normalizeH="0" baseline="0" noProof="0" dirty="0">
                <a:ln>
                  <a:noFill/>
                </a:ln>
                <a:solidFill>
                  <a:srgbClr val="FFFF00"/>
                </a:solidFill>
                <a:effectLst/>
                <a:uLnTx/>
                <a:uFillTx/>
                <a:latin typeface="Calibri" panose="020F0502020204030204"/>
                <a:ea typeface="+mn-ea"/>
                <a:cs typeface="+mn-cs"/>
              </a:rPr>
              <a:t>Policy, technology, entrepreneur interface</a:t>
            </a:r>
          </a:p>
        </p:txBody>
      </p:sp>
      <p:sp>
        <p:nvSpPr>
          <p:cNvPr id="4" name="Rectangle 2"/>
          <p:cNvSpPr txBox="1">
            <a:spLocks noChangeArrowheads="1"/>
          </p:cNvSpPr>
          <p:nvPr/>
        </p:nvSpPr>
        <p:spPr bwMode="auto">
          <a:xfrm>
            <a:off x="1905000" y="152400"/>
            <a:ext cx="8382000" cy="1112838"/>
          </a:xfrm>
          <a:prstGeom prst="rect">
            <a:avLst/>
          </a:prstGeom>
        </p:spPr>
        <p:txBody>
          <a:bodyPr vert="horz" lIns="91440" tIns="45720" rIns="91440" bIns="45720" rtlCol="0" anchor="ctr">
            <a:noAutofit/>
          </a:bodyPr>
          <a:lstStyle>
            <a:defPPr>
              <a:defRPr lang="x-none"/>
            </a:defPPr>
            <a:lvl1pPr algn="ctr">
              <a:lnSpc>
                <a:spcPct val="90000"/>
              </a:lnSpc>
              <a:spcBef>
                <a:spcPct val="0"/>
              </a:spcBef>
              <a:defRPr sz="4000" b="1" u="sng">
                <a:solidFill>
                  <a:srgbClr val="FFFF00"/>
                </a:solidFill>
                <a:latin typeface="Calibri" panose="020F0502020204030204" pitchFamily="34" charset="0"/>
                <a:cs typeface="Calibri" panose="020F050202020403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PUNCH LINE</a:t>
            </a:r>
          </a:p>
        </p:txBody>
      </p:sp>
    </p:spTree>
    <p:extLst>
      <p:ext uri="{BB962C8B-B14F-4D97-AF65-F5344CB8AC3E}">
        <p14:creationId xmlns:p14="http://schemas.microsoft.com/office/powerpoint/2010/main" val="2237144720"/>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ChangeArrowheads="1"/>
          </p:cNvSpPr>
          <p:nvPr>
            <p:ph type="title" idx="4294967295"/>
          </p:nvPr>
        </p:nvSpPr>
        <p:spPr>
          <a:xfrm>
            <a:off x="0" y="4724485"/>
            <a:ext cx="12192000" cy="1066716"/>
          </a:xfrm>
          <a:solidFill>
            <a:srgbClr val="0066FF"/>
          </a:solidFill>
          <a:ln>
            <a:noFill/>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a:bodyPr>
          <a:lstStyle/>
          <a:p>
            <a:pPr algn="ctr"/>
            <a:r>
              <a:rPr lang="en-US" sz="4000" b="1" dirty="0">
                <a:solidFill>
                  <a:srgbClr val="FFFF00"/>
                </a:solidFill>
              </a:rPr>
              <a:t>THANKS</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30400" y="1392679"/>
            <a:ext cx="8221357" cy="3218526"/>
          </a:xfrm>
          <a:prstGeom prst="rect">
            <a:avLst/>
          </a:prstGeom>
        </p:spPr>
      </p:pic>
      <p:sp>
        <p:nvSpPr>
          <p:cNvPr id="5" name="Slide Number Placeholder 1"/>
          <p:cNvSpPr>
            <a:spLocks noGrp="1"/>
          </p:cNvSpPr>
          <p:nvPr>
            <p:ph type="sldNum" sz="quarter" idx="12"/>
          </p:nvPr>
        </p:nvSpPr>
        <p:spPr>
          <a:xfrm>
            <a:off x="9339059" y="6449965"/>
            <a:ext cx="2844800" cy="365125"/>
          </a:xfrm>
        </p:spPr>
        <p:txBody>
          <a:bodyPr/>
          <a:lstStyle/>
          <a:p>
            <a:fld id="{FC9CC5FD-2C5A-4BB4-9ED8-B682732E1233}" type="slidenum">
              <a:rPr lang="en-GB" sz="1600" smtClean="0">
                <a:solidFill>
                  <a:schemeClr val="bg1"/>
                </a:solidFill>
              </a:rPr>
              <a:pPr/>
              <a:t>26</a:t>
            </a:fld>
            <a:endParaRPr lang="en-GB" sz="1600" dirty="0">
              <a:solidFill>
                <a:schemeClr val="bg1"/>
              </a:solidFill>
            </a:endParaRPr>
          </a:p>
        </p:txBody>
      </p:sp>
    </p:spTree>
    <p:extLst>
      <p:ext uri="{BB962C8B-B14F-4D97-AF65-F5344CB8AC3E}">
        <p14:creationId xmlns:p14="http://schemas.microsoft.com/office/powerpoint/2010/main" val="1090433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Slide Number Placeholder 3"/>
          <p:cNvSpPr txBox="1">
            <a:spLocks noGrp="1"/>
          </p:cNvSpPr>
          <p:nvPr/>
        </p:nvSpPr>
        <p:spPr bwMode="auto">
          <a:xfrm>
            <a:off x="7620000" y="5975350"/>
            <a:ext cx="2133600" cy="476250"/>
          </a:xfrm>
          <a:prstGeom prst="rect">
            <a:avLst/>
          </a:prstGeom>
          <a:noFill/>
          <a:ln>
            <a:miter lim="800000"/>
            <a:headEnd/>
            <a:tailEnd/>
          </a:ln>
        </p:spPr>
        <p:txBody>
          <a:bodyPr anchor="b"/>
          <a:lstStyle/>
          <a:p>
            <a:pPr algn="r" fontAlgn="base">
              <a:spcBef>
                <a:spcPct val="0"/>
              </a:spcBef>
              <a:spcAft>
                <a:spcPct val="0"/>
              </a:spcAft>
              <a:defRPr/>
            </a:pPr>
            <a:fld id="{5FFD0769-B17C-4BBF-9C02-83B7AB8E369F}" type="slidenum">
              <a:rPr lang="en-US" sz="1400">
                <a:solidFill>
                  <a:prstClr val="black"/>
                </a:solidFill>
                <a:effectLst>
                  <a:outerShdw blurRad="38100" dist="38100" dir="2700000" algn="tl">
                    <a:srgbClr val="000000"/>
                  </a:outerShdw>
                </a:effectLst>
                <a:latin typeface="Arial" charset="0"/>
              </a:rPr>
              <a:pPr algn="r" fontAlgn="base">
                <a:spcBef>
                  <a:spcPct val="0"/>
                </a:spcBef>
                <a:spcAft>
                  <a:spcPct val="0"/>
                </a:spcAft>
                <a:defRPr/>
              </a:pPr>
              <a:t>2</a:t>
            </a:fld>
            <a:endParaRPr lang="en-US" sz="1400">
              <a:solidFill>
                <a:prstClr val="black"/>
              </a:solidFill>
              <a:effectLst>
                <a:outerShdw blurRad="38100" dist="38100" dir="2700000" algn="tl">
                  <a:srgbClr val="000000"/>
                </a:outerShdw>
              </a:effectLst>
              <a:latin typeface="Arial" charset="0"/>
            </a:endParaRPr>
          </a:p>
        </p:txBody>
      </p:sp>
      <p:sp>
        <p:nvSpPr>
          <p:cNvPr id="15363" name="Rectangle 48"/>
          <p:cNvSpPr>
            <a:spLocks noGrp="1" noChangeArrowheads="1"/>
          </p:cNvSpPr>
          <p:nvPr>
            <p:ph type="title" idx="4294967295"/>
          </p:nvPr>
        </p:nvSpPr>
        <p:spPr>
          <a:xfrm>
            <a:off x="1066800" y="43153"/>
            <a:ext cx="10058400" cy="715026"/>
          </a:xfrm>
        </p:spPr>
        <p:txBody>
          <a:bodyPr vert="horz" lIns="91440" tIns="45720" rIns="91440" bIns="45720" rtlCol="0" anchor="ctr">
            <a:noAutofit/>
          </a:bodyPr>
          <a:lstStyle/>
          <a:p>
            <a:r>
              <a:rPr lang="en-GB" altLang="en-US" sz="4000" u="sng" dirty="0">
                <a:latin typeface="Calibri" panose="020F0502020204030204" pitchFamily="34" charset="0"/>
                <a:ea typeface="+mn-ea"/>
                <a:cs typeface="Calibri" panose="020F0502020204030204" pitchFamily="34" charset="0"/>
              </a:rPr>
              <a:t>PER CAPITA AVAILABILITY OF WATER</a:t>
            </a:r>
          </a:p>
        </p:txBody>
      </p:sp>
      <p:sp>
        <p:nvSpPr>
          <p:cNvPr id="15364" name="Rectangle 2"/>
          <p:cNvSpPr>
            <a:spLocks noChangeArrowheads="1"/>
          </p:cNvSpPr>
          <p:nvPr/>
        </p:nvSpPr>
        <p:spPr bwMode="auto">
          <a:xfrm>
            <a:off x="2209800" y="685800"/>
            <a:ext cx="7696200" cy="5791200"/>
          </a:xfrm>
          <a:prstGeom prst="rect">
            <a:avLst/>
          </a:prstGeom>
          <a:ln>
            <a:headEnd type="none" w="sm" len="sm"/>
            <a:tailEnd type="none" w="sm" len="sm"/>
          </a:ln>
        </p:spPr>
        <p:style>
          <a:lnRef idx="2">
            <a:schemeClr val="dk1"/>
          </a:lnRef>
          <a:fillRef idx="1">
            <a:schemeClr val="lt1"/>
          </a:fillRef>
          <a:effectRef idx="0">
            <a:schemeClr val="dk1"/>
          </a:effectRef>
          <a:fontRef idx="minor">
            <a:schemeClr val="dk1"/>
          </a:fontRef>
        </p:style>
        <p:txBody>
          <a:bodyPr wrap="none" anchor="ctr"/>
          <a:lstStyle>
            <a:lvl1pPr>
              <a:spcBef>
                <a:spcPct val="20000"/>
              </a:spcBef>
              <a:buClr>
                <a:schemeClr val="hlink"/>
              </a:buClr>
              <a:buSzPct val="120000"/>
              <a:buChar char="•"/>
              <a:defRPr sz="3200">
                <a:solidFill>
                  <a:schemeClr val="tx1"/>
                </a:solidFill>
                <a:latin typeface="Tahoma" pitchFamily="34" charset="0"/>
              </a:defRPr>
            </a:lvl1pPr>
            <a:lvl2pPr marL="742950" indent="-285750">
              <a:spcBef>
                <a:spcPct val="20000"/>
              </a:spcBef>
              <a:buFont typeface="Tahoma" pitchFamily="34" charset="0"/>
              <a:buChar char="–"/>
              <a:defRPr sz="2800">
                <a:solidFill>
                  <a:schemeClr val="tx1"/>
                </a:solidFill>
                <a:latin typeface="Tahoma" pitchFamily="34" charset="0"/>
              </a:defRPr>
            </a:lvl2pPr>
            <a:lvl3pPr marL="1143000" indent="-228600">
              <a:spcBef>
                <a:spcPct val="20000"/>
              </a:spcBef>
              <a:buClr>
                <a:schemeClr val="hlink"/>
              </a:buClr>
              <a:buSzPct val="120000"/>
              <a:buChar char="•"/>
              <a:defRPr sz="2400">
                <a:solidFill>
                  <a:schemeClr val="tx1"/>
                </a:solidFill>
                <a:latin typeface="Tahoma" pitchFamily="34" charset="0"/>
              </a:defRPr>
            </a:lvl3pPr>
            <a:lvl4pPr marL="1600200" indent="-228600">
              <a:spcBef>
                <a:spcPct val="20000"/>
              </a:spcBef>
              <a:buFont typeface="Tahoma" pitchFamily="34" charset="0"/>
              <a:buChar char="–"/>
              <a:defRPr sz="2000">
                <a:solidFill>
                  <a:schemeClr val="tx1"/>
                </a:solidFill>
                <a:latin typeface="Tahoma" pitchFamily="34"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0" fontAlgn="base" hangingPunct="0">
              <a:spcBef>
                <a:spcPct val="0"/>
              </a:spcBef>
              <a:spcAft>
                <a:spcPct val="0"/>
              </a:spcAft>
              <a:buClrTx/>
              <a:buSzTx/>
              <a:buFontTx/>
              <a:buNone/>
              <a:defRPr/>
            </a:pPr>
            <a:r>
              <a:rPr lang="en-US" altLang="en-US" sz="1800" dirty="0">
                <a:ln w="0"/>
                <a:solidFill>
                  <a:prstClr val="black"/>
                </a:solidFill>
                <a:effectLst>
                  <a:outerShdw blurRad="38100" dist="19050" dir="2700000" algn="tl" rotWithShape="0">
                    <a:prstClr val="black">
                      <a:alpha val="40000"/>
                    </a:prstClr>
                  </a:outerShdw>
                </a:effectLst>
              </a:rPr>
              <a:t>  a</a:t>
            </a:r>
          </a:p>
        </p:txBody>
      </p:sp>
      <p:sp>
        <p:nvSpPr>
          <p:cNvPr id="15365" name="Text Box 3" descr="Bouquet"/>
          <p:cNvSpPr txBox="1">
            <a:spLocks noChangeArrowheads="1"/>
          </p:cNvSpPr>
          <p:nvPr/>
        </p:nvSpPr>
        <p:spPr bwMode="auto">
          <a:xfrm>
            <a:off x="7410451" y="3921127"/>
            <a:ext cx="463551" cy="238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84216" tIns="42108" rIns="84216" bIns="42108">
            <a:spAutoFit/>
          </a:bodyPr>
          <a:lstStyle>
            <a:lvl1pPr defTabSz="841375">
              <a:spcBef>
                <a:spcPct val="20000"/>
              </a:spcBef>
              <a:buClr>
                <a:schemeClr val="hlink"/>
              </a:buClr>
              <a:buSzPct val="120000"/>
              <a:buChar char="•"/>
              <a:defRPr sz="3200">
                <a:solidFill>
                  <a:schemeClr val="tx1"/>
                </a:solidFill>
                <a:latin typeface="Tahoma" pitchFamily="34" charset="0"/>
              </a:defRPr>
            </a:lvl1pPr>
            <a:lvl2pPr marL="742950" indent="-285750" defTabSz="841375">
              <a:spcBef>
                <a:spcPct val="20000"/>
              </a:spcBef>
              <a:buFont typeface="Tahoma" pitchFamily="34" charset="0"/>
              <a:buChar char="–"/>
              <a:defRPr sz="2800">
                <a:solidFill>
                  <a:schemeClr val="tx1"/>
                </a:solidFill>
                <a:latin typeface="Tahoma" pitchFamily="34" charset="0"/>
              </a:defRPr>
            </a:lvl2pPr>
            <a:lvl3pPr marL="1143000" indent="-228600" defTabSz="841375">
              <a:spcBef>
                <a:spcPct val="20000"/>
              </a:spcBef>
              <a:buClr>
                <a:schemeClr val="hlink"/>
              </a:buClr>
              <a:buSzPct val="120000"/>
              <a:buChar char="•"/>
              <a:defRPr sz="2400">
                <a:solidFill>
                  <a:schemeClr val="tx1"/>
                </a:solidFill>
                <a:latin typeface="Tahoma" pitchFamily="34" charset="0"/>
              </a:defRPr>
            </a:lvl3pPr>
            <a:lvl4pPr marL="1600200" indent="-228600" defTabSz="841375">
              <a:spcBef>
                <a:spcPct val="20000"/>
              </a:spcBef>
              <a:buFont typeface="Tahoma" pitchFamily="34" charset="0"/>
              <a:buChar char="–"/>
              <a:defRPr sz="2000">
                <a:solidFill>
                  <a:schemeClr val="tx1"/>
                </a:solidFill>
                <a:latin typeface="Tahoma" pitchFamily="34" charset="0"/>
              </a:defRPr>
            </a:lvl4pPr>
            <a:lvl5pPr marL="2057400" indent="-228600" defTabSz="841375">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defTabSz="841375"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defTabSz="841375"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defTabSz="841375"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defTabSz="841375"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fontAlgn="base">
              <a:spcBef>
                <a:spcPct val="0"/>
              </a:spcBef>
              <a:spcAft>
                <a:spcPct val="0"/>
              </a:spcAft>
              <a:buClrTx/>
              <a:buSzTx/>
              <a:buFontTx/>
              <a:buNone/>
              <a:defRPr/>
            </a:pPr>
            <a:r>
              <a:rPr lang="en-US" altLang="en-US" sz="1000" b="1">
                <a:solidFill>
                  <a:srgbClr val="003399"/>
                </a:solidFill>
                <a:latin typeface="Arial Rounded MT Bold" pitchFamily="34" charset="0"/>
              </a:rPr>
              <a:t>98.6</a:t>
            </a:r>
          </a:p>
        </p:txBody>
      </p:sp>
      <p:sp>
        <p:nvSpPr>
          <p:cNvPr id="15366" name="Line 4" descr="Bouquet"/>
          <p:cNvSpPr>
            <a:spLocks noChangeShapeType="1"/>
          </p:cNvSpPr>
          <p:nvPr/>
        </p:nvSpPr>
        <p:spPr bwMode="auto">
          <a:xfrm flipV="1">
            <a:off x="4184651" y="3516315"/>
            <a:ext cx="0" cy="2357437"/>
          </a:xfrm>
          <a:prstGeom prst="line">
            <a:avLst/>
          </a:prstGeom>
          <a:noFill/>
          <a:ln w="12700">
            <a:solidFill>
              <a:srgbClr val="000000"/>
            </a:solidFill>
            <a:prstDash val="dashDot"/>
            <a:round/>
            <a:headEnd type="none" w="sm" len="sm"/>
            <a:tailEnd type="none" w="sm" len="sm"/>
          </a:ln>
          <a:extLst>
            <a:ext uri="{909E8E84-426E-40DD-AFC4-6F175D3DCCD1}">
              <a14:hiddenFill xmlns:a14="http://schemas.microsoft.com/office/drawing/2010/main">
                <a:noFill/>
              </a14:hiddenFill>
            </a:ext>
          </a:extLst>
        </p:spPr>
        <p:txBody>
          <a:bodyPr wrap="none"/>
          <a:lstStyle/>
          <a:p>
            <a:pPr eaLnBrk="0" fontAlgn="base" hangingPunct="0">
              <a:spcBef>
                <a:spcPct val="0"/>
              </a:spcBef>
              <a:spcAft>
                <a:spcPct val="0"/>
              </a:spcAft>
              <a:defRPr/>
            </a:pPr>
            <a:endParaRPr lang="en-US">
              <a:solidFill>
                <a:prstClr val="black"/>
              </a:solidFill>
              <a:latin typeface="Tahoma" pitchFamily="34" charset="0"/>
            </a:endParaRPr>
          </a:p>
        </p:txBody>
      </p:sp>
      <p:sp>
        <p:nvSpPr>
          <p:cNvPr id="15367" name="Text Box 5" descr="Bouquet"/>
          <p:cNvSpPr txBox="1">
            <a:spLocks noChangeArrowheads="1"/>
          </p:cNvSpPr>
          <p:nvPr/>
        </p:nvSpPr>
        <p:spPr bwMode="auto">
          <a:xfrm>
            <a:off x="3422650" y="644525"/>
            <a:ext cx="374651" cy="532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84216" tIns="42108" rIns="84216" bIns="42108">
            <a:spAutoFit/>
          </a:bodyPr>
          <a:lstStyle>
            <a:lvl1pPr defTabSz="841375">
              <a:spcBef>
                <a:spcPct val="20000"/>
              </a:spcBef>
              <a:buClr>
                <a:schemeClr val="hlink"/>
              </a:buClr>
              <a:buSzPct val="120000"/>
              <a:buChar char="•"/>
              <a:defRPr sz="3200">
                <a:solidFill>
                  <a:schemeClr val="tx1"/>
                </a:solidFill>
                <a:latin typeface="Tahoma" pitchFamily="34" charset="0"/>
              </a:defRPr>
            </a:lvl1pPr>
            <a:lvl2pPr marL="742950" indent="-285750" defTabSz="841375">
              <a:spcBef>
                <a:spcPct val="20000"/>
              </a:spcBef>
              <a:buFont typeface="Tahoma" pitchFamily="34" charset="0"/>
              <a:buChar char="–"/>
              <a:defRPr sz="2800">
                <a:solidFill>
                  <a:schemeClr val="tx1"/>
                </a:solidFill>
                <a:latin typeface="Tahoma" pitchFamily="34" charset="0"/>
              </a:defRPr>
            </a:lvl2pPr>
            <a:lvl3pPr marL="1143000" indent="-228600" defTabSz="841375">
              <a:spcBef>
                <a:spcPct val="20000"/>
              </a:spcBef>
              <a:buClr>
                <a:schemeClr val="hlink"/>
              </a:buClr>
              <a:buSzPct val="120000"/>
              <a:buChar char="•"/>
              <a:defRPr sz="2400">
                <a:solidFill>
                  <a:schemeClr val="tx1"/>
                </a:solidFill>
                <a:latin typeface="Tahoma" pitchFamily="34" charset="0"/>
              </a:defRPr>
            </a:lvl3pPr>
            <a:lvl4pPr marL="1600200" indent="-228600" defTabSz="841375">
              <a:spcBef>
                <a:spcPct val="20000"/>
              </a:spcBef>
              <a:buFont typeface="Tahoma" pitchFamily="34" charset="0"/>
              <a:buChar char="–"/>
              <a:defRPr sz="2000">
                <a:solidFill>
                  <a:schemeClr val="tx1"/>
                </a:solidFill>
                <a:latin typeface="Tahoma" pitchFamily="34" charset="0"/>
              </a:defRPr>
            </a:lvl4pPr>
            <a:lvl5pPr marL="2057400" indent="-228600" defTabSz="841375">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defTabSz="841375"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defTabSz="841375"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defTabSz="841375"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defTabSz="841375"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r" fontAlgn="base">
              <a:lnSpc>
                <a:spcPct val="180000"/>
              </a:lnSpc>
              <a:spcBef>
                <a:spcPct val="0"/>
              </a:spcBef>
              <a:spcAft>
                <a:spcPct val="0"/>
              </a:spcAft>
              <a:buClrTx/>
              <a:buSzTx/>
              <a:buFontTx/>
              <a:buNone/>
              <a:defRPr/>
            </a:pPr>
            <a:r>
              <a:rPr lang="en-US" altLang="en-US" sz="900" b="1" dirty="0">
                <a:solidFill>
                  <a:srgbClr val="0000CC"/>
                </a:solidFill>
                <a:latin typeface="Arial Rounded MT Bold" pitchFamily="34" charset="0"/>
              </a:rPr>
              <a:t>230</a:t>
            </a:r>
          </a:p>
          <a:p>
            <a:pPr algn="r" fontAlgn="base">
              <a:lnSpc>
                <a:spcPct val="180000"/>
              </a:lnSpc>
              <a:spcBef>
                <a:spcPct val="0"/>
              </a:spcBef>
              <a:spcAft>
                <a:spcPct val="0"/>
              </a:spcAft>
              <a:buClrTx/>
              <a:buSzTx/>
              <a:buFontTx/>
              <a:buNone/>
              <a:defRPr/>
            </a:pPr>
            <a:r>
              <a:rPr lang="en-US" altLang="en-US" sz="900" b="1" dirty="0">
                <a:solidFill>
                  <a:srgbClr val="0000CC"/>
                </a:solidFill>
                <a:latin typeface="Arial Rounded MT Bold" pitchFamily="34" charset="0"/>
              </a:rPr>
              <a:t>220</a:t>
            </a:r>
          </a:p>
          <a:p>
            <a:pPr algn="r" fontAlgn="base">
              <a:lnSpc>
                <a:spcPct val="180000"/>
              </a:lnSpc>
              <a:spcBef>
                <a:spcPct val="0"/>
              </a:spcBef>
              <a:spcAft>
                <a:spcPct val="0"/>
              </a:spcAft>
              <a:buClrTx/>
              <a:buSzTx/>
              <a:buFontTx/>
              <a:buNone/>
              <a:defRPr/>
            </a:pPr>
            <a:r>
              <a:rPr lang="en-US" altLang="en-US" sz="900" b="1" dirty="0">
                <a:solidFill>
                  <a:srgbClr val="0000CC"/>
                </a:solidFill>
                <a:latin typeface="Arial Rounded MT Bold" pitchFamily="34" charset="0"/>
              </a:rPr>
              <a:t>210</a:t>
            </a:r>
          </a:p>
          <a:p>
            <a:pPr algn="r" fontAlgn="base">
              <a:lnSpc>
                <a:spcPct val="180000"/>
              </a:lnSpc>
              <a:spcBef>
                <a:spcPct val="0"/>
              </a:spcBef>
              <a:spcAft>
                <a:spcPct val="0"/>
              </a:spcAft>
              <a:buClrTx/>
              <a:buSzTx/>
              <a:buFontTx/>
              <a:buNone/>
              <a:defRPr/>
            </a:pPr>
            <a:r>
              <a:rPr lang="en-US" altLang="en-US" sz="900" b="1" dirty="0">
                <a:solidFill>
                  <a:srgbClr val="0000CC"/>
                </a:solidFill>
                <a:latin typeface="Arial Rounded MT Bold" pitchFamily="34" charset="0"/>
              </a:rPr>
              <a:t>200</a:t>
            </a:r>
          </a:p>
          <a:p>
            <a:pPr algn="r" fontAlgn="base">
              <a:lnSpc>
                <a:spcPct val="180000"/>
              </a:lnSpc>
              <a:spcBef>
                <a:spcPct val="0"/>
              </a:spcBef>
              <a:spcAft>
                <a:spcPct val="0"/>
              </a:spcAft>
              <a:buClrTx/>
              <a:buSzTx/>
              <a:buFontTx/>
              <a:buNone/>
              <a:defRPr/>
            </a:pPr>
            <a:r>
              <a:rPr lang="en-US" altLang="en-US" sz="900" b="1" dirty="0">
                <a:solidFill>
                  <a:srgbClr val="0000CC"/>
                </a:solidFill>
                <a:latin typeface="Arial Rounded MT Bold" pitchFamily="34" charset="0"/>
              </a:rPr>
              <a:t>190</a:t>
            </a:r>
          </a:p>
          <a:p>
            <a:pPr algn="r" fontAlgn="base">
              <a:lnSpc>
                <a:spcPct val="180000"/>
              </a:lnSpc>
              <a:spcBef>
                <a:spcPct val="0"/>
              </a:spcBef>
              <a:spcAft>
                <a:spcPct val="0"/>
              </a:spcAft>
              <a:buClrTx/>
              <a:buSzTx/>
              <a:buFontTx/>
              <a:buNone/>
              <a:defRPr/>
            </a:pPr>
            <a:r>
              <a:rPr lang="en-US" altLang="en-US" sz="900" b="1" dirty="0">
                <a:solidFill>
                  <a:srgbClr val="0000CC"/>
                </a:solidFill>
                <a:latin typeface="Arial Rounded MT Bold" pitchFamily="34" charset="0"/>
              </a:rPr>
              <a:t>180</a:t>
            </a:r>
          </a:p>
          <a:p>
            <a:pPr algn="r" fontAlgn="base">
              <a:lnSpc>
                <a:spcPct val="180000"/>
              </a:lnSpc>
              <a:spcBef>
                <a:spcPct val="0"/>
              </a:spcBef>
              <a:spcAft>
                <a:spcPct val="0"/>
              </a:spcAft>
              <a:buClrTx/>
              <a:buSzTx/>
              <a:buFontTx/>
              <a:buNone/>
              <a:defRPr/>
            </a:pPr>
            <a:r>
              <a:rPr lang="en-US" altLang="en-US" sz="900" b="1" dirty="0">
                <a:solidFill>
                  <a:srgbClr val="0000CC"/>
                </a:solidFill>
                <a:latin typeface="Arial Rounded MT Bold" pitchFamily="34" charset="0"/>
              </a:rPr>
              <a:t>170</a:t>
            </a:r>
          </a:p>
          <a:p>
            <a:pPr algn="r" fontAlgn="base">
              <a:lnSpc>
                <a:spcPct val="180000"/>
              </a:lnSpc>
              <a:spcBef>
                <a:spcPct val="0"/>
              </a:spcBef>
              <a:spcAft>
                <a:spcPct val="0"/>
              </a:spcAft>
              <a:buClrTx/>
              <a:buSzTx/>
              <a:buFontTx/>
              <a:buNone/>
              <a:defRPr/>
            </a:pPr>
            <a:r>
              <a:rPr lang="en-US" altLang="en-US" sz="900" b="1" dirty="0">
                <a:solidFill>
                  <a:srgbClr val="0000CC"/>
                </a:solidFill>
                <a:latin typeface="Arial Rounded MT Bold" pitchFamily="34" charset="0"/>
              </a:rPr>
              <a:t>160</a:t>
            </a:r>
          </a:p>
          <a:p>
            <a:pPr algn="r" fontAlgn="base">
              <a:lnSpc>
                <a:spcPct val="180000"/>
              </a:lnSpc>
              <a:spcBef>
                <a:spcPct val="0"/>
              </a:spcBef>
              <a:spcAft>
                <a:spcPct val="0"/>
              </a:spcAft>
              <a:buClrTx/>
              <a:buSzTx/>
              <a:buFontTx/>
              <a:buNone/>
              <a:defRPr/>
            </a:pPr>
            <a:r>
              <a:rPr lang="en-US" altLang="en-US" sz="900" b="1" dirty="0">
                <a:solidFill>
                  <a:srgbClr val="0000CC"/>
                </a:solidFill>
                <a:latin typeface="Arial Rounded MT Bold" pitchFamily="34" charset="0"/>
              </a:rPr>
              <a:t>150</a:t>
            </a:r>
          </a:p>
          <a:p>
            <a:pPr algn="r" fontAlgn="base">
              <a:lnSpc>
                <a:spcPct val="180000"/>
              </a:lnSpc>
              <a:spcBef>
                <a:spcPct val="0"/>
              </a:spcBef>
              <a:spcAft>
                <a:spcPct val="0"/>
              </a:spcAft>
              <a:buClrTx/>
              <a:buSzTx/>
              <a:buFontTx/>
              <a:buNone/>
              <a:defRPr/>
            </a:pPr>
            <a:r>
              <a:rPr lang="en-US" altLang="en-US" sz="900" b="1" dirty="0">
                <a:solidFill>
                  <a:srgbClr val="0000CC"/>
                </a:solidFill>
                <a:latin typeface="Arial Rounded MT Bold" pitchFamily="34" charset="0"/>
              </a:rPr>
              <a:t>140</a:t>
            </a:r>
          </a:p>
          <a:p>
            <a:pPr algn="r" fontAlgn="base">
              <a:lnSpc>
                <a:spcPct val="180000"/>
              </a:lnSpc>
              <a:spcBef>
                <a:spcPct val="0"/>
              </a:spcBef>
              <a:spcAft>
                <a:spcPct val="0"/>
              </a:spcAft>
              <a:buClrTx/>
              <a:buSzTx/>
              <a:buFontTx/>
              <a:buNone/>
              <a:defRPr/>
            </a:pPr>
            <a:r>
              <a:rPr lang="en-US" altLang="en-US" sz="900" b="1" dirty="0">
                <a:solidFill>
                  <a:srgbClr val="0000CC"/>
                </a:solidFill>
                <a:latin typeface="Arial Rounded MT Bold" pitchFamily="34" charset="0"/>
              </a:rPr>
              <a:t>130</a:t>
            </a:r>
          </a:p>
          <a:p>
            <a:pPr algn="r" fontAlgn="base">
              <a:lnSpc>
                <a:spcPct val="180000"/>
              </a:lnSpc>
              <a:spcBef>
                <a:spcPct val="0"/>
              </a:spcBef>
              <a:spcAft>
                <a:spcPct val="0"/>
              </a:spcAft>
              <a:buClrTx/>
              <a:buSzTx/>
              <a:buFontTx/>
              <a:buNone/>
              <a:defRPr/>
            </a:pPr>
            <a:r>
              <a:rPr lang="en-US" altLang="en-US" sz="900" b="1" dirty="0">
                <a:solidFill>
                  <a:srgbClr val="0000CC"/>
                </a:solidFill>
                <a:latin typeface="Arial Rounded MT Bold" pitchFamily="34" charset="0"/>
              </a:rPr>
              <a:t>120</a:t>
            </a:r>
          </a:p>
          <a:p>
            <a:pPr algn="r" fontAlgn="base">
              <a:lnSpc>
                <a:spcPct val="180000"/>
              </a:lnSpc>
              <a:spcBef>
                <a:spcPct val="0"/>
              </a:spcBef>
              <a:spcAft>
                <a:spcPct val="0"/>
              </a:spcAft>
              <a:buClrTx/>
              <a:buSzTx/>
              <a:buFontTx/>
              <a:buNone/>
              <a:defRPr/>
            </a:pPr>
            <a:r>
              <a:rPr lang="en-US" altLang="en-US" sz="900" b="1" dirty="0">
                <a:solidFill>
                  <a:srgbClr val="0000CC"/>
                </a:solidFill>
                <a:latin typeface="Arial Rounded MT Bold" pitchFamily="34" charset="0"/>
              </a:rPr>
              <a:t>110</a:t>
            </a:r>
          </a:p>
          <a:p>
            <a:pPr algn="r" fontAlgn="base">
              <a:lnSpc>
                <a:spcPct val="180000"/>
              </a:lnSpc>
              <a:spcBef>
                <a:spcPct val="0"/>
              </a:spcBef>
              <a:spcAft>
                <a:spcPct val="0"/>
              </a:spcAft>
              <a:buClrTx/>
              <a:buSzTx/>
              <a:buFontTx/>
              <a:buNone/>
              <a:defRPr/>
            </a:pPr>
            <a:r>
              <a:rPr lang="en-US" altLang="en-US" sz="900" b="1" dirty="0">
                <a:solidFill>
                  <a:srgbClr val="0000CC"/>
                </a:solidFill>
                <a:latin typeface="Arial Rounded MT Bold" pitchFamily="34" charset="0"/>
              </a:rPr>
              <a:t>100</a:t>
            </a:r>
          </a:p>
          <a:p>
            <a:pPr algn="r" fontAlgn="base">
              <a:lnSpc>
                <a:spcPct val="180000"/>
              </a:lnSpc>
              <a:spcBef>
                <a:spcPct val="0"/>
              </a:spcBef>
              <a:spcAft>
                <a:spcPct val="0"/>
              </a:spcAft>
              <a:buClrTx/>
              <a:buSzTx/>
              <a:buFontTx/>
              <a:buNone/>
              <a:defRPr/>
            </a:pPr>
            <a:r>
              <a:rPr lang="en-US" altLang="en-US" sz="900" b="1" dirty="0">
                <a:solidFill>
                  <a:srgbClr val="0000CC"/>
                </a:solidFill>
                <a:latin typeface="Arial Rounded MT Bold" pitchFamily="34" charset="0"/>
              </a:rPr>
              <a:t>90</a:t>
            </a:r>
          </a:p>
          <a:p>
            <a:pPr algn="r" fontAlgn="base">
              <a:lnSpc>
                <a:spcPct val="180000"/>
              </a:lnSpc>
              <a:spcBef>
                <a:spcPct val="0"/>
              </a:spcBef>
              <a:spcAft>
                <a:spcPct val="0"/>
              </a:spcAft>
              <a:buClrTx/>
              <a:buSzTx/>
              <a:buFontTx/>
              <a:buNone/>
              <a:defRPr/>
            </a:pPr>
            <a:r>
              <a:rPr lang="en-US" altLang="en-US" sz="900" b="1" dirty="0">
                <a:solidFill>
                  <a:srgbClr val="0000CC"/>
                </a:solidFill>
                <a:latin typeface="Arial Rounded MT Bold" pitchFamily="34" charset="0"/>
              </a:rPr>
              <a:t>80</a:t>
            </a:r>
          </a:p>
          <a:p>
            <a:pPr algn="r" fontAlgn="base">
              <a:lnSpc>
                <a:spcPct val="180000"/>
              </a:lnSpc>
              <a:spcBef>
                <a:spcPct val="0"/>
              </a:spcBef>
              <a:spcAft>
                <a:spcPct val="0"/>
              </a:spcAft>
              <a:buClrTx/>
              <a:buSzTx/>
              <a:buFontTx/>
              <a:buNone/>
              <a:defRPr/>
            </a:pPr>
            <a:r>
              <a:rPr lang="en-US" altLang="en-US" sz="900" b="1" dirty="0">
                <a:solidFill>
                  <a:srgbClr val="0000CC"/>
                </a:solidFill>
                <a:latin typeface="Arial Rounded MT Bold" pitchFamily="34" charset="0"/>
              </a:rPr>
              <a:t>70</a:t>
            </a:r>
          </a:p>
          <a:p>
            <a:pPr algn="r" fontAlgn="base">
              <a:lnSpc>
                <a:spcPct val="180000"/>
              </a:lnSpc>
              <a:spcBef>
                <a:spcPct val="0"/>
              </a:spcBef>
              <a:spcAft>
                <a:spcPct val="0"/>
              </a:spcAft>
              <a:buClrTx/>
              <a:buSzTx/>
              <a:buFontTx/>
              <a:buNone/>
              <a:defRPr/>
            </a:pPr>
            <a:r>
              <a:rPr lang="en-US" altLang="en-US" sz="900" b="1" dirty="0">
                <a:solidFill>
                  <a:srgbClr val="0000CC"/>
                </a:solidFill>
                <a:latin typeface="Arial Rounded MT Bold" pitchFamily="34" charset="0"/>
              </a:rPr>
              <a:t>60</a:t>
            </a:r>
          </a:p>
          <a:p>
            <a:pPr algn="r" fontAlgn="base">
              <a:lnSpc>
                <a:spcPct val="180000"/>
              </a:lnSpc>
              <a:spcBef>
                <a:spcPct val="0"/>
              </a:spcBef>
              <a:spcAft>
                <a:spcPct val="0"/>
              </a:spcAft>
              <a:buClrTx/>
              <a:buSzTx/>
              <a:buFontTx/>
              <a:buNone/>
              <a:defRPr/>
            </a:pPr>
            <a:r>
              <a:rPr lang="en-US" altLang="en-US" sz="900" b="1" dirty="0">
                <a:solidFill>
                  <a:srgbClr val="0000CC"/>
                </a:solidFill>
                <a:latin typeface="Arial Rounded MT Bold" pitchFamily="34" charset="0"/>
              </a:rPr>
              <a:t>50</a:t>
            </a:r>
          </a:p>
          <a:p>
            <a:pPr algn="r" fontAlgn="base">
              <a:lnSpc>
                <a:spcPct val="180000"/>
              </a:lnSpc>
              <a:spcBef>
                <a:spcPct val="0"/>
              </a:spcBef>
              <a:spcAft>
                <a:spcPct val="0"/>
              </a:spcAft>
              <a:buClrTx/>
              <a:buSzTx/>
              <a:buFontTx/>
              <a:buNone/>
              <a:defRPr/>
            </a:pPr>
            <a:r>
              <a:rPr lang="en-US" altLang="en-US" sz="900" b="1" dirty="0">
                <a:solidFill>
                  <a:srgbClr val="0000CC"/>
                </a:solidFill>
                <a:latin typeface="Arial Rounded MT Bold" pitchFamily="34" charset="0"/>
              </a:rPr>
              <a:t>40</a:t>
            </a:r>
          </a:p>
          <a:p>
            <a:pPr algn="r" fontAlgn="base">
              <a:lnSpc>
                <a:spcPct val="180000"/>
              </a:lnSpc>
              <a:spcBef>
                <a:spcPct val="0"/>
              </a:spcBef>
              <a:spcAft>
                <a:spcPct val="0"/>
              </a:spcAft>
              <a:buClrTx/>
              <a:buSzTx/>
              <a:buFontTx/>
              <a:buNone/>
              <a:defRPr/>
            </a:pPr>
            <a:r>
              <a:rPr lang="en-US" altLang="en-US" sz="900" b="1" dirty="0">
                <a:solidFill>
                  <a:srgbClr val="0000CC"/>
                </a:solidFill>
                <a:latin typeface="Arial Rounded MT Bold" pitchFamily="34" charset="0"/>
              </a:rPr>
              <a:t>30</a:t>
            </a:r>
          </a:p>
        </p:txBody>
      </p:sp>
      <p:sp>
        <p:nvSpPr>
          <p:cNvPr id="15368" name="Line 6" descr="Bouquet"/>
          <p:cNvSpPr>
            <a:spLocks noChangeShapeType="1"/>
          </p:cNvSpPr>
          <p:nvPr/>
        </p:nvSpPr>
        <p:spPr bwMode="auto">
          <a:xfrm flipH="1">
            <a:off x="8143875" y="771525"/>
            <a:ext cx="0" cy="5105400"/>
          </a:xfrm>
          <a:prstGeom prst="line">
            <a:avLst/>
          </a:prstGeom>
          <a:noFill/>
          <a:ln w="38100"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lstStyle/>
          <a:p>
            <a:pPr eaLnBrk="0" fontAlgn="base" hangingPunct="0">
              <a:spcBef>
                <a:spcPct val="0"/>
              </a:spcBef>
              <a:spcAft>
                <a:spcPct val="0"/>
              </a:spcAft>
              <a:defRPr/>
            </a:pPr>
            <a:endParaRPr lang="en-US">
              <a:solidFill>
                <a:prstClr val="black"/>
              </a:solidFill>
              <a:latin typeface="Tahoma" pitchFamily="34" charset="0"/>
            </a:endParaRPr>
          </a:p>
        </p:txBody>
      </p:sp>
      <p:sp>
        <p:nvSpPr>
          <p:cNvPr id="15369" name="Line 7" descr="Bouquet"/>
          <p:cNvSpPr>
            <a:spLocks noChangeShapeType="1"/>
          </p:cNvSpPr>
          <p:nvPr/>
        </p:nvSpPr>
        <p:spPr bwMode="auto">
          <a:xfrm>
            <a:off x="3214689" y="5873750"/>
            <a:ext cx="4918075" cy="0"/>
          </a:xfrm>
          <a:prstGeom prst="line">
            <a:avLst/>
          </a:prstGeom>
          <a:noFill/>
          <a:ln w="38100"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lstStyle/>
          <a:p>
            <a:pPr eaLnBrk="0" fontAlgn="base" hangingPunct="0">
              <a:spcBef>
                <a:spcPct val="0"/>
              </a:spcBef>
              <a:spcAft>
                <a:spcPct val="0"/>
              </a:spcAft>
              <a:defRPr/>
            </a:pPr>
            <a:endParaRPr lang="en-US">
              <a:solidFill>
                <a:prstClr val="black"/>
              </a:solidFill>
              <a:latin typeface="Tahoma" pitchFamily="34" charset="0"/>
            </a:endParaRPr>
          </a:p>
        </p:txBody>
      </p:sp>
      <p:sp>
        <p:nvSpPr>
          <p:cNvPr id="15370" name="Line 8" descr="Bouquet"/>
          <p:cNvSpPr>
            <a:spLocks noChangeShapeType="1"/>
          </p:cNvSpPr>
          <p:nvPr/>
        </p:nvSpPr>
        <p:spPr bwMode="auto">
          <a:xfrm flipV="1">
            <a:off x="7620001" y="930275"/>
            <a:ext cx="38100" cy="5024438"/>
          </a:xfrm>
          <a:prstGeom prst="line">
            <a:avLst/>
          </a:prstGeom>
          <a:noFill/>
          <a:ln w="12700">
            <a:solidFill>
              <a:schemeClr val="bg2"/>
            </a:solidFill>
            <a:prstDash val="dash"/>
            <a:round/>
            <a:headEnd type="none" w="sm" len="sm"/>
            <a:tailEnd type="none" w="sm" len="sm"/>
          </a:ln>
          <a:extLst>
            <a:ext uri="{909E8E84-426E-40DD-AFC4-6F175D3DCCD1}">
              <a14:hiddenFill xmlns:a14="http://schemas.microsoft.com/office/drawing/2010/main">
                <a:noFill/>
              </a14:hiddenFill>
            </a:ext>
          </a:extLst>
        </p:spPr>
        <p:txBody>
          <a:bodyPr wrap="none"/>
          <a:lstStyle/>
          <a:p>
            <a:pPr eaLnBrk="0" fontAlgn="base" hangingPunct="0">
              <a:spcBef>
                <a:spcPct val="0"/>
              </a:spcBef>
              <a:spcAft>
                <a:spcPct val="0"/>
              </a:spcAft>
              <a:defRPr/>
            </a:pPr>
            <a:endParaRPr lang="en-US">
              <a:solidFill>
                <a:prstClr val="black"/>
              </a:solidFill>
              <a:latin typeface="Tahoma" pitchFamily="34" charset="0"/>
            </a:endParaRPr>
          </a:p>
        </p:txBody>
      </p:sp>
      <p:sp>
        <p:nvSpPr>
          <p:cNvPr id="15371" name="Text Box 9" descr="Bouquet"/>
          <p:cNvSpPr txBox="1">
            <a:spLocks noChangeArrowheads="1"/>
          </p:cNvSpPr>
          <p:nvPr/>
        </p:nvSpPr>
        <p:spPr bwMode="auto">
          <a:xfrm>
            <a:off x="2286002" y="431800"/>
            <a:ext cx="731839" cy="5671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84216" tIns="42108" rIns="84216" bIns="42108">
            <a:spAutoFit/>
          </a:bodyPr>
          <a:lstStyle>
            <a:lvl1pPr defTabSz="841375">
              <a:spcBef>
                <a:spcPct val="20000"/>
              </a:spcBef>
              <a:buClr>
                <a:schemeClr val="hlink"/>
              </a:buClr>
              <a:buSzPct val="120000"/>
              <a:buChar char="•"/>
              <a:defRPr sz="3200">
                <a:solidFill>
                  <a:schemeClr val="tx1"/>
                </a:solidFill>
                <a:latin typeface="Tahoma" pitchFamily="34" charset="0"/>
              </a:defRPr>
            </a:lvl1pPr>
            <a:lvl2pPr marL="742950" indent="-285750" defTabSz="841375">
              <a:spcBef>
                <a:spcPct val="20000"/>
              </a:spcBef>
              <a:buFont typeface="Tahoma" pitchFamily="34" charset="0"/>
              <a:buChar char="–"/>
              <a:defRPr sz="2800">
                <a:solidFill>
                  <a:schemeClr val="tx1"/>
                </a:solidFill>
                <a:latin typeface="Tahoma" pitchFamily="34" charset="0"/>
              </a:defRPr>
            </a:lvl2pPr>
            <a:lvl3pPr marL="1143000" indent="-228600" defTabSz="841375">
              <a:spcBef>
                <a:spcPct val="20000"/>
              </a:spcBef>
              <a:buClr>
                <a:schemeClr val="hlink"/>
              </a:buClr>
              <a:buSzPct val="120000"/>
              <a:buChar char="•"/>
              <a:defRPr sz="2400">
                <a:solidFill>
                  <a:schemeClr val="tx1"/>
                </a:solidFill>
                <a:latin typeface="Tahoma" pitchFamily="34" charset="0"/>
              </a:defRPr>
            </a:lvl3pPr>
            <a:lvl4pPr marL="1600200" indent="-228600" defTabSz="841375">
              <a:spcBef>
                <a:spcPct val="20000"/>
              </a:spcBef>
              <a:buFont typeface="Tahoma" pitchFamily="34" charset="0"/>
              <a:buChar char="–"/>
              <a:defRPr sz="2000">
                <a:solidFill>
                  <a:schemeClr val="tx1"/>
                </a:solidFill>
                <a:latin typeface="Tahoma" pitchFamily="34" charset="0"/>
              </a:defRPr>
            </a:lvl4pPr>
            <a:lvl5pPr marL="2057400" indent="-228600" defTabSz="841375">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defTabSz="841375"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defTabSz="841375"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defTabSz="841375"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defTabSz="841375"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r" fontAlgn="base">
              <a:lnSpc>
                <a:spcPct val="300000"/>
              </a:lnSpc>
              <a:spcBef>
                <a:spcPct val="0"/>
              </a:spcBef>
              <a:spcAft>
                <a:spcPct val="0"/>
              </a:spcAft>
              <a:buClrTx/>
              <a:buSzTx/>
              <a:buFontTx/>
              <a:buNone/>
              <a:defRPr/>
            </a:pPr>
            <a:r>
              <a:rPr lang="en-US" altLang="en-US" sz="1100" b="1" dirty="0">
                <a:solidFill>
                  <a:srgbClr val="CC3300"/>
                </a:solidFill>
                <a:latin typeface="Arial Rounded MT Bold" pitchFamily="34" charset="0"/>
              </a:rPr>
              <a:t>10000</a:t>
            </a:r>
          </a:p>
          <a:p>
            <a:pPr algn="r" fontAlgn="base">
              <a:lnSpc>
                <a:spcPct val="300000"/>
              </a:lnSpc>
              <a:spcBef>
                <a:spcPct val="0"/>
              </a:spcBef>
              <a:spcAft>
                <a:spcPct val="0"/>
              </a:spcAft>
              <a:buClrTx/>
              <a:buSzTx/>
              <a:buFontTx/>
              <a:buNone/>
              <a:defRPr/>
            </a:pPr>
            <a:r>
              <a:rPr lang="en-US" altLang="en-US" sz="1100" b="1" dirty="0">
                <a:solidFill>
                  <a:srgbClr val="CC3300"/>
                </a:solidFill>
                <a:latin typeface="Arial Rounded MT Bold" pitchFamily="34" charset="0"/>
              </a:rPr>
              <a:t>9000</a:t>
            </a:r>
          </a:p>
          <a:p>
            <a:pPr algn="r" fontAlgn="base">
              <a:lnSpc>
                <a:spcPct val="300000"/>
              </a:lnSpc>
              <a:spcBef>
                <a:spcPct val="0"/>
              </a:spcBef>
              <a:spcAft>
                <a:spcPct val="0"/>
              </a:spcAft>
              <a:buClrTx/>
              <a:buSzTx/>
              <a:buFontTx/>
              <a:buNone/>
              <a:defRPr/>
            </a:pPr>
            <a:r>
              <a:rPr lang="en-US" altLang="en-US" sz="1100" b="1" dirty="0">
                <a:solidFill>
                  <a:srgbClr val="CC3300"/>
                </a:solidFill>
                <a:latin typeface="Arial Rounded MT Bold" pitchFamily="34" charset="0"/>
              </a:rPr>
              <a:t>8000</a:t>
            </a:r>
          </a:p>
          <a:p>
            <a:pPr algn="r" fontAlgn="base">
              <a:lnSpc>
                <a:spcPct val="300000"/>
              </a:lnSpc>
              <a:spcBef>
                <a:spcPct val="0"/>
              </a:spcBef>
              <a:spcAft>
                <a:spcPct val="0"/>
              </a:spcAft>
              <a:buClrTx/>
              <a:buSzTx/>
              <a:buFontTx/>
              <a:buNone/>
              <a:defRPr/>
            </a:pPr>
            <a:r>
              <a:rPr lang="en-US" altLang="en-US" sz="1100" b="1" dirty="0">
                <a:solidFill>
                  <a:srgbClr val="CC3300"/>
                </a:solidFill>
                <a:latin typeface="Arial Rounded MT Bold" pitchFamily="34" charset="0"/>
              </a:rPr>
              <a:t>7000</a:t>
            </a:r>
          </a:p>
          <a:p>
            <a:pPr algn="r" fontAlgn="base">
              <a:lnSpc>
                <a:spcPct val="300000"/>
              </a:lnSpc>
              <a:spcBef>
                <a:spcPct val="0"/>
              </a:spcBef>
              <a:spcAft>
                <a:spcPct val="0"/>
              </a:spcAft>
              <a:buClrTx/>
              <a:buSzTx/>
              <a:buFontTx/>
              <a:buNone/>
              <a:defRPr/>
            </a:pPr>
            <a:r>
              <a:rPr lang="en-US" altLang="en-US" sz="1100" b="1" dirty="0">
                <a:solidFill>
                  <a:srgbClr val="CC3300"/>
                </a:solidFill>
                <a:latin typeface="Arial Rounded MT Bold" pitchFamily="34" charset="0"/>
              </a:rPr>
              <a:t>6000</a:t>
            </a:r>
          </a:p>
          <a:p>
            <a:pPr algn="r" fontAlgn="base">
              <a:lnSpc>
                <a:spcPct val="300000"/>
              </a:lnSpc>
              <a:spcBef>
                <a:spcPct val="0"/>
              </a:spcBef>
              <a:spcAft>
                <a:spcPct val="0"/>
              </a:spcAft>
              <a:buClrTx/>
              <a:buSzTx/>
              <a:buFontTx/>
              <a:buNone/>
              <a:defRPr/>
            </a:pPr>
            <a:r>
              <a:rPr lang="en-US" altLang="en-US" sz="1100" b="1" dirty="0">
                <a:solidFill>
                  <a:srgbClr val="CC3300"/>
                </a:solidFill>
                <a:latin typeface="Arial Rounded MT Bold" pitchFamily="34" charset="0"/>
              </a:rPr>
              <a:t>5000</a:t>
            </a:r>
          </a:p>
          <a:p>
            <a:pPr algn="r" fontAlgn="base">
              <a:lnSpc>
                <a:spcPct val="300000"/>
              </a:lnSpc>
              <a:spcBef>
                <a:spcPct val="0"/>
              </a:spcBef>
              <a:spcAft>
                <a:spcPct val="0"/>
              </a:spcAft>
              <a:buClrTx/>
              <a:buSzTx/>
              <a:buFontTx/>
              <a:buNone/>
              <a:defRPr/>
            </a:pPr>
            <a:r>
              <a:rPr lang="en-US" altLang="en-US" sz="1100" b="1" dirty="0">
                <a:solidFill>
                  <a:srgbClr val="CC3300"/>
                </a:solidFill>
                <a:latin typeface="Arial Rounded MT Bold" pitchFamily="34" charset="0"/>
              </a:rPr>
              <a:t>4000</a:t>
            </a:r>
          </a:p>
          <a:p>
            <a:pPr algn="r" fontAlgn="base">
              <a:lnSpc>
                <a:spcPct val="300000"/>
              </a:lnSpc>
              <a:spcBef>
                <a:spcPct val="0"/>
              </a:spcBef>
              <a:spcAft>
                <a:spcPct val="0"/>
              </a:spcAft>
              <a:buClrTx/>
              <a:buSzTx/>
              <a:buFontTx/>
              <a:buNone/>
              <a:defRPr/>
            </a:pPr>
            <a:r>
              <a:rPr lang="en-US" altLang="en-US" sz="1100" b="1" dirty="0">
                <a:solidFill>
                  <a:srgbClr val="CC3300"/>
                </a:solidFill>
                <a:latin typeface="Arial Rounded MT Bold" pitchFamily="34" charset="0"/>
              </a:rPr>
              <a:t>3000</a:t>
            </a:r>
          </a:p>
          <a:p>
            <a:pPr algn="r" fontAlgn="base">
              <a:lnSpc>
                <a:spcPct val="300000"/>
              </a:lnSpc>
              <a:spcBef>
                <a:spcPct val="0"/>
              </a:spcBef>
              <a:spcAft>
                <a:spcPct val="0"/>
              </a:spcAft>
              <a:buClrTx/>
              <a:buSzTx/>
              <a:buFontTx/>
              <a:buNone/>
              <a:defRPr/>
            </a:pPr>
            <a:r>
              <a:rPr lang="en-US" altLang="en-US" sz="1100" b="1" dirty="0">
                <a:solidFill>
                  <a:srgbClr val="CC3300"/>
                </a:solidFill>
                <a:latin typeface="Arial Rounded MT Bold" pitchFamily="34" charset="0"/>
              </a:rPr>
              <a:t>2000</a:t>
            </a:r>
          </a:p>
          <a:p>
            <a:pPr algn="r" fontAlgn="base">
              <a:lnSpc>
                <a:spcPct val="300000"/>
              </a:lnSpc>
              <a:spcBef>
                <a:spcPct val="0"/>
              </a:spcBef>
              <a:spcAft>
                <a:spcPct val="0"/>
              </a:spcAft>
              <a:buClrTx/>
              <a:buSzTx/>
              <a:buFontTx/>
              <a:buNone/>
              <a:defRPr/>
            </a:pPr>
            <a:r>
              <a:rPr lang="en-US" altLang="en-US" sz="1100" b="1" dirty="0">
                <a:solidFill>
                  <a:srgbClr val="CC3300"/>
                </a:solidFill>
                <a:latin typeface="Arial Rounded MT Bold" pitchFamily="34" charset="0"/>
              </a:rPr>
              <a:t>1000</a:t>
            </a:r>
          </a:p>
          <a:p>
            <a:pPr algn="r" fontAlgn="base">
              <a:lnSpc>
                <a:spcPct val="300000"/>
              </a:lnSpc>
              <a:spcBef>
                <a:spcPct val="0"/>
              </a:spcBef>
              <a:spcAft>
                <a:spcPct val="0"/>
              </a:spcAft>
              <a:buClrTx/>
              <a:buSzTx/>
              <a:buFontTx/>
              <a:buNone/>
              <a:defRPr/>
            </a:pPr>
            <a:r>
              <a:rPr lang="en-US" altLang="en-US" sz="1100" b="1" dirty="0">
                <a:solidFill>
                  <a:srgbClr val="CC3300"/>
                </a:solidFill>
                <a:latin typeface="Arial Rounded MT Bold" pitchFamily="34" charset="0"/>
              </a:rPr>
              <a:t>0</a:t>
            </a:r>
          </a:p>
        </p:txBody>
      </p:sp>
      <p:sp>
        <p:nvSpPr>
          <p:cNvPr id="15372" name="Text Box 10" descr="Bouquet"/>
          <p:cNvSpPr txBox="1">
            <a:spLocks noChangeArrowheads="1"/>
          </p:cNvSpPr>
          <p:nvPr/>
        </p:nvSpPr>
        <p:spPr bwMode="auto">
          <a:xfrm>
            <a:off x="4025901" y="5888038"/>
            <a:ext cx="3858587" cy="22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84216" tIns="42108" rIns="84216" bIns="42108">
            <a:spAutoFit/>
          </a:bodyPr>
          <a:lstStyle>
            <a:lvl1pPr defTabSz="841375">
              <a:spcBef>
                <a:spcPct val="20000"/>
              </a:spcBef>
              <a:buClr>
                <a:schemeClr val="hlink"/>
              </a:buClr>
              <a:buSzPct val="120000"/>
              <a:buChar char="•"/>
              <a:defRPr sz="3200">
                <a:solidFill>
                  <a:schemeClr val="tx1"/>
                </a:solidFill>
                <a:latin typeface="Tahoma" pitchFamily="34" charset="0"/>
              </a:defRPr>
            </a:lvl1pPr>
            <a:lvl2pPr marL="742950" indent="-285750" defTabSz="841375">
              <a:spcBef>
                <a:spcPct val="20000"/>
              </a:spcBef>
              <a:buFont typeface="Tahoma" pitchFamily="34" charset="0"/>
              <a:buChar char="–"/>
              <a:defRPr sz="2800">
                <a:solidFill>
                  <a:schemeClr val="tx1"/>
                </a:solidFill>
                <a:latin typeface="Tahoma" pitchFamily="34" charset="0"/>
              </a:defRPr>
            </a:lvl2pPr>
            <a:lvl3pPr marL="1143000" indent="-228600" defTabSz="841375">
              <a:spcBef>
                <a:spcPct val="20000"/>
              </a:spcBef>
              <a:buClr>
                <a:schemeClr val="hlink"/>
              </a:buClr>
              <a:buSzPct val="120000"/>
              <a:buChar char="•"/>
              <a:defRPr sz="2400">
                <a:solidFill>
                  <a:schemeClr val="tx1"/>
                </a:solidFill>
                <a:latin typeface="Tahoma" pitchFamily="34" charset="0"/>
              </a:defRPr>
            </a:lvl3pPr>
            <a:lvl4pPr marL="1600200" indent="-228600" defTabSz="841375">
              <a:spcBef>
                <a:spcPct val="20000"/>
              </a:spcBef>
              <a:buFont typeface="Tahoma" pitchFamily="34" charset="0"/>
              <a:buChar char="–"/>
              <a:defRPr sz="2000">
                <a:solidFill>
                  <a:schemeClr val="tx1"/>
                </a:solidFill>
                <a:latin typeface="Tahoma" pitchFamily="34" charset="0"/>
              </a:defRPr>
            </a:lvl4pPr>
            <a:lvl5pPr marL="2057400" indent="-228600" defTabSz="841375">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defTabSz="841375"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defTabSz="841375"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defTabSz="841375"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defTabSz="841375"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fontAlgn="base">
              <a:spcBef>
                <a:spcPct val="0"/>
              </a:spcBef>
              <a:spcAft>
                <a:spcPct val="0"/>
              </a:spcAft>
              <a:buClrTx/>
              <a:buSzTx/>
              <a:buFontTx/>
              <a:buNone/>
              <a:defRPr/>
            </a:pPr>
            <a:r>
              <a:rPr lang="en-US" altLang="en-US" sz="900" b="1" dirty="0">
                <a:solidFill>
                  <a:srgbClr val="0000CC"/>
                </a:solidFill>
                <a:latin typeface="Arial Rounded MT Bold" pitchFamily="34" charset="0"/>
              </a:rPr>
              <a:t>1951        1961       1972      1981     1992      2002           2019      2025</a:t>
            </a:r>
          </a:p>
        </p:txBody>
      </p:sp>
      <p:sp>
        <p:nvSpPr>
          <p:cNvPr id="15373" name="Text Box 11" descr="Bouquet"/>
          <p:cNvSpPr txBox="1">
            <a:spLocks noChangeArrowheads="1"/>
          </p:cNvSpPr>
          <p:nvPr/>
        </p:nvSpPr>
        <p:spPr bwMode="auto">
          <a:xfrm rot="16200000">
            <a:off x="1175278" y="3641875"/>
            <a:ext cx="2500844" cy="223538"/>
          </a:xfrm>
          <a:prstGeom prst="rect">
            <a:avLst/>
          </a:prstGeom>
          <a:solidFill>
            <a:schemeClr val="bg1"/>
          </a:solidFill>
          <a:ln>
            <a:noFill/>
          </a:ln>
        </p:spPr>
        <p:txBody>
          <a:bodyPr wrap="none" lIns="84216" tIns="42108" rIns="84216" bIns="42108">
            <a:spAutoFit/>
          </a:bodyPr>
          <a:lstStyle>
            <a:lvl1pPr defTabSz="841375">
              <a:spcBef>
                <a:spcPct val="20000"/>
              </a:spcBef>
              <a:buClr>
                <a:schemeClr val="hlink"/>
              </a:buClr>
              <a:buSzPct val="120000"/>
              <a:buChar char="•"/>
              <a:defRPr sz="3200">
                <a:solidFill>
                  <a:schemeClr val="tx1"/>
                </a:solidFill>
                <a:latin typeface="Tahoma" pitchFamily="34" charset="0"/>
              </a:defRPr>
            </a:lvl1pPr>
            <a:lvl2pPr marL="742950" indent="-285750" defTabSz="841375">
              <a:spcBef>
                <a:spcPct val="20000"/>
              </a:spcBef>
              <a:buFont typeface="Tahoma" pitchFamily="34" charset="0"/>
              <a:buChar char="–"/>
              <a:defRPr sz="2800">
                <a:solidFill>
                  <a:schemeClr val="tx1"/>
                </a:solidFill>
                <a:latin typeface="Tahoma" pitchFamily="34" charset="0"/>
              </a:defRPr>
            </a:lvl2pPr>
            <a:lvl3pPr marL="1143000" indent="-228600" defTabSz="841375">
              <a:spcBef>
                <a:spcPct val="20000"/>
              </a:spcBef>
              <a:buClr>
                <a:schemeClr val="hlink"/>
              </a:buClr>
              <a:buSzPct val="120000"/>
              <a:buChar char="•"/>
              <a:defRPr sz="2400">
                <a:solidFill>
                  <a:schemeClr val="tx1"/>
                </a:solidFill>
                <a:latin typeface="Tahoma" pitchFamily="34" charset="0"/>
              </a:defRPr>
            </a:lvl3pPr>
            <a:lvl4pPr marL="1600200" indent="-228600" defTabSz="841375">
              <a:spcBef>
                <a:spcPct val="20000"/>
              </a:spcBef>
              <a:buFont typeface="Tahoma" pitchFamily="34" charset="0"/>
              <a:buChar char="–"/>
              <a:defRPr sz="2000">
                <a:solidFill>
                  <a:schemeClr val="tx1"/>
                </a:solidFill>
                <a:latin typeface="Tahoma" pitchFamily="34" charset="0"/>
              </a:defRPr>
            </a:lvl4pPr>
            <a:lvl5pPr marL="2057400" indent="-228600" defTabSz="841375">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defTabSz="841375"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defTabSz="841375"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defTabSz="841375"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defTabSz="841375"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fontAlgn="base">
              <a:spcBef>
                <a:spcPct val="0"/>
              </a:spcBef>
              <a:spcAft>
                <a:spcPct val="0"/>
              </a:spcAft>
              <a:buClrTx/>
              <a:buSzTx/>
              <a:buFontTx/>
              <a:buNone/>
              <a:defRPr/>
            </a:pPr>
            <a:r>
              <a:rPr lang="en-US" altLang="en-US" sz="900" b="1" dirty="0">
                <a:solidFill>
                  <a:srgbClr val="0000CC"/>
                </a:solidFill>
                <a:latin typeface="Arial Rounded MT Bold" pitchFamily="34" charset="0"/>
              </a:rPr>
              <a:t>	PER CAPITA AVAILABILITY (M) </a:t>
            </a:r>
            <a:r>
              <a:rPr lang="en-US" altLang="en-US" sz="900" b="1" baseline="30000" dirty="0">
                <a:solidFill>
                  <a:srgbClr val="0000CC"/>
                </a:solidFill>
                <a:latin typeface="Arial Rounded MT Bold" pitchFamily="34" charset="0"/>
              </a:rPr>
              <a:t>3 </a:t>
            </a:r>
            <a:r>
              <a:rPr lang="en-US" altLang="en-US" sz="900" b="1" dirty="0">
                <a:solidFill>
                  <a:srgbClr val="0000CC"/>
                </a:solidFill>
                <a:latin typeface="Arial Rounded MT Bold" pitchFamily="34" charset="0"/>
              </a:rPr>
              <a:t>/ ANNUM</a:t>
            </a:r>
            <a:endParaRPr lang="en-US" altLang="en-US" sz="900" b="1" baseline="30000" dirty="0">
              <a:solidFill>
                <a:srgbClr val="0000CC"/>
              </a:solidFill>
              <a:latin typeface="Arial Rounded MT Bold" pitchFamily="34" charset="0"/>
            </a:endParaRPr>
          </a:p>
        </p:txBody>
      </p:sp>
      <p:sp>
        <p:nvSpPr>
          <p:cNvPr id="15374" name="Text Box 12" descr="Bouquet"/>
          <p:cNvSpPr txBox="1">
            <a:spLocks noChangeArrowheads="1"/>
          </p:cNvSpPr>
          <p:nvPr/>
        </p:nvSpPr>
        <p:spPr bwMode="auto">
          <a:xfrm rot="16200000">
            <a:off x="2459446" y="3766493"/>
            <a:ext cx="1869260" cy="22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84216" tIns="42108" rIns="84216" bIns="42108">
            <a:spAutoFit/>
          </a:bodyPr>
          <a:lstStyle>
            <a:lvl1pPr defTabSz="841375">
              <a:spcBef>
                <a:spcPct val="20000"/>
              </a:spcBef>
              <a:buClr>
                <a:schemeClr val="hlink"/>
              </a:buClr>
              <a:buSzPct val="120000"/>
              <a:buChar char="•"/>
              <a:defRPr sz="3200">
                <a:solidFill>
                  <a:schemeClr val="tx1"/>
                </a:solidFill>
                <a:latin typeface="Tahoma" pitchFamily="34" charset="0"/>
              </a:defRPr>
            </a:lvl1pPr>
            <a:lvl2pPr marL="742950" indent="-285750" defTabSz="841375">
              <a:spcBef>
                <a:spcPct val="20000"/>
              </a:spcBef>
              <a:buFont typeface="Tahoma" pitchFamily="34" charset="0"/>
              <a:buChar char="–"/>
              <a:defRPr sz="2800">
                <a:solidFill>
                  <a:schemeClr val="tx1"/>
                </a:solidFill>
                <a:latin typeface="Tahoma" pitchFamily="34" charset="0"/>
              </a:defRPr>
            </a:lvl2pPr>
            <a:lvl3pPr marL="1143000" indent="-228600" defTabSz="841375">
              <a:spcBef>
                <a:spcPct val="20000"/>
              </a:spcBef>
              <a:buClr>
                <a:schemeClr val="hlink"/>
              </a:buClr>
              <a:buSzPct val="120000"/>
              <a:buChar char="•"/>
              <a:defRPr sz="2400">
                <a:solidFill>
                  <a:schemeClr val="tx1"/>
                </a:solidFill>
                <a:latin typeface="Tahoma" pitchFamily="34" charset="0"/>
              </a:defRPr>
            </a:lvl3pPr>
            <a:lvl4pPr marL="1600200" indent="-228600" defTabSz="841375">
              <a:spcBef>
                <a:spcPct val="20000"/>
              </a:spcBef>
              <a:buFont typeface="Tahoma" pitchFamily="34" charset="0"/>
              <a:buChar char="–"/>
              <a:defRPr sz="2000">
                <a:solidFill>
                  <a:schemeClr val="tx1"/>
                </a:solidFill>
                <a:latin typeface="Tahoma" pitchFamily="34" charset="0"/>
              </a:defRPr>
            </a:lvl4pPr>
            <a:lvl5pPr marL="2057400" indent="-228600" defTabSz="841375">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defTabSz="841375"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defTabSz="841375"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defTabSz="841375"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defTabSz="841375"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fontAlgn="base">
              <a:spcBef>
                <a:spcPct val="0"/>
              </a:spcBef>
              <a:spcAft>
                <a:spcPct val="0"/>
              </a:spcAft>
              <a:buClrTx/>
              <a:buSzTx/>
              <a:buFontTx/>
              <a:buNone/>
              <a:defRPr/>
            </a:pPr>
            <a:r>
              <a:rPr lang="en-US" altLang="en-US" sz="900" b="1">
                <a:solidFill>
                  <a:srgbClr val="0000CC"/>
                </a:solidFill>
                <a:latin typeface="Arial" charset="0"/>
              </a:rPr>
              <a:t>	POPULATION ( MILLIONS)</a:t>
            </a:r>
            <a:endParaRPr lang="en-US" altLang="en-US" sz="900" b="1" baseline="30000">
              <a:solidFill>
                <a:srgbClr val="0000CC"/>
              </a:solidFill>
              <a:latin typeface="Arial" charset="0"/>
            </a:endParaRPr>
          </a:p>
        </p:txBody>
      </p:sp>
      <p:sp>
        <p:nvSpPr>
          <p:cNvPr id="15375" name="Text Box 13" descr="Bouquet"/>
          <p:cNvSpPr txBox="1">
            <a:spLocks noChangeArrowheads="1"/>
          </p:cNvSpPr>
          <p:nvPr/>
        </p:nvSpPr>
        <p:spPr bwMode="auto">
          <a:xfrm rot="16200000">
            <a:off x="7112414" y="3179912"/>
            <a:ext cx="1704151" cy="22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84216" tIns="42108" rIns="84216" bIns="42108">
            <a:spAutoFit/>
          </a:bodyPr>
          <a:lstStyle>
            <a:lvl1pPr defTabSz="841375">
              <a:spcBef>
                <a:spcPct val="20000"/>
              </a:spcBef>
              <a:buClr>
                <a:schemeClr val="hlink"/>
              </a:buClr>
              <a:buSzPct val="120000"/>
              <a:buChar char="•"/>
              <a:defRPr sz="3200">
                <a:solidFill>
                  <a:schemeClr val="tx1"/>
                </a:solidFill>
                <a:latin typeface="Tahoma" pitchFamily="34" charset="0"/>
              </a:defRPr>
            </a:lvl1pPr>
            <a:lvl2pPr marL="742950" indent="-285750" defTabSz="841375">
              <a:spcBef>
                <a:spcPct val="20000"/>
              </a:spcBef>
              <a:buFont typeface="Tahoma" pitchFamily="34" charset="0"/>
              <a:buChar char="–"/>
              <a:defRPr sz="2800">
                <a:solidFill>
                  <a:schemeClr val="tx1"/>
                </a:solidFill>
                <a:latin typeface="Tahoma" pitchFamily="34" charset="0"/>
              </a:defRPr>
            </a:lvl2pPr>
            <a:lvl3pPr marL="1143000" indent="-228600" defTabSz="841375">
              <a:spcBef>
                <a:spcPct val="20000"/>
              </a:spcBef>
              <a:buClr>
                <a:schemeClr val="hlink"/>
              </a:buClr>
              <a:buSzPct val="120000"/>
              <a:buChar char="•"/>
              <a:defRPr sz="2400">
                <a:solidFill>
                  <a:schemeClr val="tx1"/>
                </a:solidFill>
                <a:latin typeface="Tahoma" pitchFamily="34" charset="0"/>
              </a:defRPr>
            </a:lvl3pPr>
            <a:lvl4pPr marL="1600200" indent="-228600" defTabSz="841375">
              <a:spcBef>
                <a:spcPct val="20000"/>
              </a:spcBef>
              <a:buFont typeface="Tahoma" pitchFamily="34" charset="0"/>
              <a:buChar char="–"/>
              <a:defRPr sz="2000">
                <a:solidFill>
                  <a:schemeClr val="tx1"/>
                </a:solidFill>
                <a:latin typeface="Tahoma" pitchFamily="34" charset="0"/>
              </a:defRPr>
            </a:lvl4pPr>
            <a:lvl5pPr marL="2057400" indent="-228600" defTabSz="841375">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defTabSz="841375"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defTabSz="841375"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defTabSz="841375"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defTabSz="841375"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r" fontAlgn="base">
              <a:spcBef>
                <a:spcPct val="0"/>
              </a:spcBef>
              <a:spcAft>
                <a:spcPct val="0"/>
              </a:spcAft>
              <a:buClrTx/>
              <a:buSzTx/>
              <a:buFontTx/>
              <a:buNone/>
              <a:defRPr/>
            </a:pPr>
            <a:r>
              <a:rPr lang="en-US" altLang="en-US" sz="900" b="1" dirty="0">
                <a:solidFill>
                  <a:srgbClr val="0000CC"/>
                </a:solidFill>
                <a:latin typeface="Arial Rounded MT Bold" pitchFamily="34" charset="0"/>
              </a:rPr>
              <a:t>CANAL DIVERSIONS (MAF)</a:t>
            </a:r>
            <a:endParaRPr lang="en-US" altLang="en-US" sz="900" b="1" baseline="30000" dirty="0">
              <a:solidFill>
                <a:srgbClr val="0000CC"/>
              </a:solidFill>
              <a:latin typeface="Arial Rounded MT Bold" pitchFamily="34" charset="0"/>
            </a:endParaRPr>
          </a:p>
        </p:txBody>
      </p:sp>
      <p:sp>
        <p:nvSpPr>
          <p:cNvPr id="15376" name="Text Box 14" descr="Bouquet"/>
          <p:cNvSpPr txBox="1">
            <a:spLocks noChangeArrowheads="1"/>
          </p:cNvSpPr>
          <p:nvPr/>
        </p:nvSpPr>
        <p:spPr bwMode="auto">
          <a:xfrm rot="16200000">
            <a:off x="7780623" y="3622030"/>
            <a:ext cx="1894908" cy="22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84216" tIns="42108" rIns="84216" bIns="42108">
            <a:spAutoFit/>
          </a:bodyPr>
          <a:lstStyle>
            <a:lvl1pPr defTabSz="841375">
              <a:spcBef>
                <a:spcPct val="20000"/>
              </a:spcBef>
              <a:buClr>
                <a:schemeClr val="hlink"/>
              </a:buClr>
              <a:buSzPct val="120000"/>
              <a:buChar char="•"/>
              <a:defRPr sz="3200">
                <a:solidFill>
                  <a:schemeClr val="tx1"/>
                </a:solidFill>
                <a:latin typeface="Tahoma" pitchFamily="34" charset="0"/>
              </a:defRPr>
            </a:lvl1pPr>
            <a:lvl2pPr marL="742950" indent="-285750" defTabSz="841375">
              <a:spcBef>
                <a:spcPct val="20000"/>
              </a:spcBef>
              <a:buFont typeface="Tahoma" pitchFamily="34" charset="0"/>
              <a:buChar char="–"/>
              <a:defRPr sz="2800">
                <a:solidFill>
                  <a:schemeClr val="tx1"/>
                </a:solidFill>
                <a:latin typeface="Tahoma" pitchFamily="34" charset="0"/>
              </a:defRPr>
            </a:lvl2pPr>
            <a:lvl3pPr marL="1143000" indent="-228600" defTabSz="841375">
              <a:spcBef>
                <a:spcPct val="20000"/>
              </a:spcBef>
              <a:buClr>
                <a:schemeClr val="hlink"/>
              </a:buClr>
              <a:buSzPct val="120000"/>
              <a:buChar char="•"/>
              <a:defRPr sz="2400">
                <a:solidFill>
                  <a:schemeClr val="tx1"/>
                </a:solidFill>
                <a:latin typeface="Tahoma" pitchFamily="34" charset="0"/>
              </a:defRPr>
            </a:lvl3pPr>
            <a:lvl4pPr marL="1600200" indent="-228600" defTabSz="841375">
              <a:spcBef>
                <a:spcPct val="20000"/>
              </a:spcBef>
              <a:buFont typeface="Tahoma" pitchFamily="34" charset="0"/>
              <a:buChar char="–"/>
              <a:defRPr sz="2000">
                <a:solidFill>
                  <a:schemeClr val="tx1"/>
                </a:solidFill>
                <a:latin typeface="Tahoma" pitchFamily="34" charset="0"/>
              </a:defRPr>
            </a:lvl4pPr>
            <a:lvl5pPr marL="2057400" indent="-228600" defTabSz="841375">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defTabSz="841375"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defTabSz="841375"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defTabSz="841375"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defTabSz="841375"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r" fontAlgn="base">
              <a:spcBef>
                <a:spcPct val="0"/>
              </a:spcBef>
              <a:spcAft>
                <a:spcPct val="0"/>
              </a:spcAft>
              <a:buClrTx/>
              <a:buSzTx/>
              <a:buFontTx/>
              <a:buNone/>
              <a:defRPr/>
            </a:pPr>
            <a:r>
              <a:rPr lang="en-US" altLang="en-US" sz="900" b="1">
                <a:solidFill>
                  <a:srgbClr val="0000CC"/>
                </a:solidFill>
                <a:latin typeface="Arial Rounded MT Bold" pitchFamily="34" charset="0"/>
              </a:rPr>
              <a:t>	POPULATION ( MILLIONS)</a:t>
            </a:r>
            <a:endParaRPr lang="en-US" altLang="en-US" sz="900" b="1" baseline="30000">
              <a:solidFill>
                <a:srgbClr val="0000CC"/>
              </a:solidFill>
              <a:latin typeface="Arial Rounded MT Bold" pitchFamily="34" charset="0"/>
            </a:endParaRPr>
          </a:p>
        </p:txBody>
      </p:sp>
      <p:sp>
        <p:nvSpPr>
          <p:cNvPr id="15377" name="Text Box 15" descr="Bouquet"/>
          <p:cNvSpPr txBox="1">
            <a:spLocks noChangeArrowheads="1"/>
          </p:cNvSpPr>
          <p:nvPr/>
        </p:nvSpPr>
        <p:spPr bwMode="auto">
          <a:xfrm>
            <a:off x="5566527" y="6080125"/>
            <a:ext cx="562812" cy="22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84216" tIns="42108" rIns="84216" bIns="42108">
            <a:spAutoFit/>
          </a:bodyPr>
          <a:lstStyle>
            <a:lvl1pPr defTabSz="841375">
              <a:spcBef>
                <a:spcPct val="20000"/>
              </a:spcBef>
              <a:buClr>
                <a:schemeClr val="hlink"/>
              </a:buClr>
              <a:buSzPct val="120000"/>
              <a:buChar char="•"/>
              <a:defRPr sz="3200">
                <a:solidFill>
                  <a:schemeClr val="tx1"/>
                </a:solidFill>
                <a:latin typeface="Tahoma" pitchFamily="34" charset="0"/>
              </a:defRPr>
            </a:lvl1pPr>
            <a:lvl2pPr marL="742950" indent="-285750" defTabSz="841375">
              <a:spcBef>
                <a:spcPct val="20000"/>
              </a:spcBef>
              <a:buFont typeface="Tahoma" pitchFamily="34" charset="0"/>
              <a:buChar char="–"/>
              <a:defRPr sz="2800">
                <a:solidFill>
                  <a:schemeClr val="tx1"/>
                </a:solidFill>
                <a:latin typeface="Tahoma" pitchFamily="34" charset="0"/>
              </a:defRPr>
            </a:lvl2pPr>
            <a:lvl3pPr marL="1143000" indent="-228600" defTabSz="841375">
              <a:spcBef>
                <a:spcPct val="20000"/>
              </a:spcBef>
              <a:buClr>
                <a:schemeClr val="hlink"/>
              </a:buClr>
              <a:buSzPct val="120000"/>
              <a:buChar char="•"/>
              <a:defRPr sz="2400">
                <a:solidFill>
                  <a:schemeClr val="tx1"/>
                </a:solidFill>
                <a:latin typeface="Tahoma" pitchFamily="34" charset="0"/>
              </a:defRPr>
            </a:lvl3pPr>
            <a:lvl4pPr marL="1600200" indent="-228600" defTabSz="841375">
              <a:spcBef>
                <a:spcPct val="20000"/>
              </a:spcBef>
              <a:buFont typeface="Tahoma" pitchFamily="34" charset="0"/>
              <a:buChar char="–"/>
              <a:defRPr sz="2000">
                <a:solidFill>
                  <a:schemeClr val="tx1"/>
                </a:solidFill>
                <a:latin typeface="Tahoma" pitchFamily="34" charset="0"/>
              </a:defRPr>
            </a:lvl4pPr>
            <a:lvl5pPr marL="2057400" indent="-228600" defTabSz="841375">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defTabSz="841375"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defTabSz="841375"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defTabSz="841375"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defTabSz="841375"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r" fontAlgn="base">
              <a:spcBef>
                <a:spcPct val="0"/>
              </a:spcBef>
              <a:spcAft>
                <a:spcPct val="0"/>
              </a:spcAft>
              <a:buClrTx/>
              <a:buSzTx/>
              <a:buFontTx/>
              <a:buNone/>
              <a:defRPr/>
            </a:pPr>
            <a:r>
              <a:rPr lang="en-US" altLang="en-US" sz="900" b="1">
                <a:solidFill>
                  <a:srgbClr val="0000CC"/>
                </a:solidFill>
                <a:latin typeface="Arial Rounded MT Bold" pitchFamily="34" charset="0"/>
              </a:rPr>
              <a:t>YEARS</a:t>
            </a:r>
          </a:p>
        </p:txBody>
      </p:sp>
      <p:sp>
        <p:nvSpPr>
          <p:cNvPr id="15378" name="Text Box 16" descr="Bouquet"/>
          <p:cNvSpPr txBox="1">
            <a:spLocks noChangeArrowheads="1"/>
          </p:cNvSpPr>
          <p:nvPr/>
        </p:nvSpPr>
        <p:spPr bwMode="auto">
          <a:xfrm>
            <a:off x="8153401" y="644525"/>
            <a:ext cx="374651" cy="532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84216" tIns="42108" rIns="84216" bIns="42108">
            <a:spAutoFit/>
          </a:bodyPr>
          <a:lstStyle>
            <a:lvl1pPr defTabSz="841375">
              <a:spcBef>
                <a:spcPct val="20000"/>
              </a:spcBef>
              <a:buClr>
                <a:schemeClr val="hlink"/>
              </a:buClr>
              <a:buSzPct val="120000"/>
              <a:buChar char="•"/>
              <a:defRPr sz="3200">
                <a:solidFill>
                  <a:schemeClr val="tx1"/>
                </a:solidFill>
                <a:latin typeface="Tahoma" pitchFamily="34" charset="0"/>
              </a:defRPr>
            </a:lvl1pPr>
            <a:lvl2pPr marL="742950" indent="-285750" defTabSz="841375">
              <a:spcBef>
                <a:spcPct val="20000"/>
              </a:spcBef>
              <a:buFont typeface="Tahoma" pitchFamily="34" charset="0"/>
              <a:buChar char="–"/>
              <a:defRPr sz="2800">
                <a:solidFill>
                  <a:schemeClr val="tx1"/>
                </a:solidFill>
                <a:latin typeface="Tahoma" pitchFamily="34" charset="0"/>
              </a:defRPr>
            </a:lvl2pPr>
            <a:lvl3pPr marL="1143000" indent="-228600" defTabSz="841375">
              <a:spcBef>
                <a:spcPct val="20000"/>
              </a:spcBef>
              <a:buClr>
                <a:schemeClr val="hlink"/>
              </a:buClr>
              <a:buSzPct val="120000"/>
              <a:buChar char="•"/>
              <a:defRPr sz="2400">
                <a:solidFill>
                  <a:schemeClr val="tx1"/>
                </a:solidFill>
                <a:latin typeface="Tahoma" pitchFamily="34" charset="0"/>
              </a:defRPr>
            </a:lvl3pPr>
            <a:lvl4pPr marL="1600200" indent="-228600" defTabSz="841375">
              <a:spcBef>
                <a:spcPct val="20000"/>
              </a:spcBef>
              <a:buFont typeface="Tahoma" pitchFamily="34" charset="0"/>
              <a:buChar char="–"/>
              <a:defRPr sz="2000">
                <a:solidFill>
                  <a:schemeClr val="tx1"/>
                </a:solidFill>
                <a:latin typeface="Tahoma" pitchFamily="34" charset="0"/>
              </a:defRPr>
            </a:lvl4pPr>
            <a:lvl5pPr marL="2057400" indent="-228600" defTabSz="841375">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defTabSz="841375"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defTabSz="841375"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defTabSz="841375"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defTabSz="841375"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r" fontAlgn="base">
              <a:lnSpc>
                <a:spcPct val="180000"/>
              </a:lnSpc>
              <a:spcBef>
                <a:spcPct val="0"/>
              </a:spcBef>
              <a:spcAft>
                <a:spcPct val="0"/>
              </a:spcAft>
              <a:buClrTx/>
              <a:buSzTx/>
              <a:buFontTx/>
              <a:buNone/>
              <a:defRPr/>
            </a:pPr>
            <a:r>
              <a:rPr lang="en-US" altLang="en-US" sz="900" b="1">
                <a:solidFill>
                  <a:srgbClr val="0000CC"/>
                </a:solidFill>
                <a:latin typeface="Arial Rounded MT Bold" pitchFamily="34" charset="0"/>
              </a:rPr>
              <a:t>230</a:t>
            </a:r>
          </a:p>
          <a:p>
            <a:pPr algn="r" fontAlgn="base">
              <a:lnSpc>
                <a:spcPct val="180000"/>
              </a:lnSpc>
              <a:spcBef>
                <a:spcPct val="0"/>
              </a:spcBef>
              <a:spcAft>
                <a:spcPct val="0"/>
              </a:spcAft>
              <a:buClrTx/>
              <a:buSzTx/>
              <a:buFontTx/>
              <a:buNone/>
              <a:defRPr/>
            </a:pPr>
            <a:r>
              <a:rPr lang="en-US" altLang="en-US" sz="900" b="1">
                <a:solidFill>
                  <a:srgbClr val="0000CC"/>
                </a:solidFill>
                <a:latin typeface="Arial Rounded MT Bold" pitchFamily="34" charset="0"/>
              </a:rPr>
              <a:t>220</a:t>
            </a:r>
          </a:p>
          <a:p>
            <a:pPr algn="r" fontAlgn="base">
              <a:lnSpc>
                <a:spcPct val="180000"/>
              </a:lnSpc>
              <a:spcBef>
                <a:spcPct val="0"/>
              </a:spcBef>
              <a:spcAft>
                <a:spcPct val="0"/>
              </a:spcAft>
              <a:buClrTx/>
              <a:buSzTx/>
              <a:buFontTx/>
              <a:buNone/>
              <a:defRPr/>
            </a:pPr>
            <a:r>
              <a:rPr lang="en-US" altLang="en-US" sz="900" b="1">
                <a:solidFill>
                  <a:srgbClr val="0000CC"/>
                </a:solidFill>
                <a:latin typeface="Arial Rounded MT Bold" pitchFamily="34" charset="0"/>
              </a:rPr>
              <a:t>210</a:t>
            </a:r>
          </a:p>
          <a:p>
            <a:pPr algn="r" fontAlgn="base">
              <a:lnSpc>
                <a:spcPct val="180000"/>
              </a:lnSpc>
              <a:spcBef>
                <a:spcPct val="0"/>
              </a:spcBef>
              <a:spcAft>
                <a:spcPct val="0"/>
              </a:spcAft>
              <a:buClrTx/>
              <a:buSzTx/>
              <a:buFontTx/>
              <a:buNone/>
              <a:defRPr/>
            </a:pPr>
            <a:r>
              <a:rPr lang="en-US" altLang="en-US" sz="900" b="1">
                <a:solidFill>
                  <a:srgbClr val="0000CC"/>
                </a:solidFill>
                <a:latin typeface="Arial Rounded MT Bold" pitchFamily="34" charset="0"/>
              </a:rPr>
              <a:t>200</a:t>
            </a:r>
          </a:p>
          <a:p>
            <a:pPr algn="r" fontAlgn="base">
              <a:lnSpc>
                <a:spcPct val="180000"/>
              </a:lnSpc>
              <a:spcBef>
                <a:spcPct val="0"/>
              </a:spcBef>
              <a:spcAft>
                <a:spcPct val="0"/>
              </a:spcAft>
              <a:buClrTx/>
              <a:buSzTx/>
              <a:buFontTx/>
              <a:buNone/>
              <a:defRPr/>
            </a:pPr>
            <a:r>
              <a:rPr lang="en-US" altLang="en-US" sz="900" b="1">
                <a:solidFill>
                  <a:srgbClr val="0000CC"/>
                </a:solidFill>
                <a:latin typeface="Arial Rounded MT Bold" pitchFamily="34" charset="0"/>
              </a:rPr>
              <a:t>190</a:t>
            </a:r>
          </a:p>
          <a:p>
            <a:pPr algn="r" fontAlgn="base">
              <a:lnSpc>
                <a:spcPct val="180000"/>
              </a:lnSpc>
              <a:spcBef>
                <a:spcPct val="0"/>
              </a:spcBef>
              <a:spcAft>
                <a:spcPct val="0"/>
              </a:spcAft>
              <a:buClrTx/>
              <a:buSzTx/>
              <a:buFontTx/>
              <a:buNone/>
              <a:defRPr/>
            </a:pPr>
            <a:r>
              <a:rPr lang="en-US" altLang="en-US" sz="900" b="1">
                <a:solidFill>
                  <a:srgbClr val="0000CC"/>
                </a:solidFill>
                <a:latin typeface="Arial Rounded MT Bold" pitchFamily="34" charset="0"/>
              </a:rPr>
              <a:t>180</a:t>
            </a:r>
          </a:p>
          <a:p>
            <a:pPr algn="r" fontAlgn="base">
              <a:lnSpc>
                <a:spcPct val="180000"/>
              </a:lnSpc>
              <a:spcBef>
                <a:spcPct val="0"/>
              </a:spcBef>
              <a:spcAft>
                <a:spcPct val="0"/>
              </a:spcAft>
              <a:buClrTx/>
              <a:buSzTx/>
              <a:buFontTx/>
              <a:buNone/>
              <a:defRPr/>
            </a:pPr>
            <a:r>
              <a:rPr lang="en-US" altLang="en-US" sz="900" b="1">
                <a:solidFill>
                  <a:srgbClr val="0000CC"/>
                </a:solidFill>
                <a:latin typeface="Arial Rounded MT Bold" pitchFamily="34" charset="0"/>
              </a:rPr>
              <a:t>170</a:t>
            </a:r>
          </a:p>
          <a:p>
            <a:pPr algn="r" fontAlgn="base">
              <a:lnSpc>
                <a:spcPct val="180000"/>
              </a:lnSpc>
              <a:spcBef>
                <a:spcPct val="0"/>
              </a:spcBef>
              <a:spcAft>
                <a:spcPct val="0"/>
              </a:spcAft>
              <a:buClrTx/>
              <a:buSzTx/>
              <a:buFontTx/>
              <a:buNone/>
              <a:defRPr/>
            </a:pPr>
            <a:r>
              <a:rPr lang="en-US" altLang="en-US" sz="900" b="1">
                <a:solidFill>
                  <a:srgbClr val="0000CC"/>
                </a:solidFill>
                <a:latin typeface="Arial Rounded MT Bold" pitchFamily="34" charset="0"/>
              </a:rPr>
              <a:t>160</a:t>
            </a:r>
          </a:p>
          <a:p>
            <a:pPr algn="r" fontAlgn="base">
              <a:lnSpc>
                <a:spcPct val="180000"/>
              </a:lnSpc>
              <a:spcBef>
                <a:spcPct val="0"/>
              </a:spcBef>
              <a:spcAft>
                <a:spcPct val="0"/>
              </a:spcAft>
              <a:buClrTx/>
              <a:buSzTx/>
              <a:buFontTx/>
              <a:buNone/>
              <a:defRPr/>
            </a:pPr>
            <a:r>
              <a:rPr lang="en-US" altLang="en-US" sz="900" b="1">
                <a:solidFill>
                  <a:srgbClr val="0000CC"/>
                </a:solidFill>
                <a:latin typeface="Arial Rounded MT Bold" pitchFamily="34" charset="0"/>
              </a:rPr>
              <a:t>150</a:t>
            </a:r>
          </a:p>
          <a:p>
            <a:pPr algn="r" fontAlgn="base">
              <a:lnSpc>
                <a:spcPct val="180000"/>
              </a:lnSpc>
              <a:spcBef>
                <a:spcPct val="0"/>
              </a:spcBef>
              <a:spcAft>
                <a:spcPct val="0"/>
              </a:spcAft>
              <a:buClrTx/>
              <a:buSzTx/>
              <a:buFontTx/>
              <a:buNone/>
              <a:defRPr/>
            </a:pPr>
            <a:r>
              <a:rPr lang="en-US" altLang="en-US" sz="900" b="1">
                <a:solidFill>
                  <a:srgbClr val="0000CC"/>
                </a:solidFill>
                <a:latin typeface="Arial Rounded MT Bold" pitchFamily="34" charset="0"/>
              </a:rPr>
              <a:t>140</a:t>
            </a:r>
          </a:p>
          <a:p>
            <a:pPr algn="r" fontAlgn="base">
              <a:lnSpc>
                <a:spcPct val="180000"/>
              </a:lnSpc>
              <a:spcBef>
                <a:spcPct val="0"/>
              </a:spcBef>
              <a:spcAft>
                <a:spcPct val="0"/>
              </a:spcAft>
              <a:buClrTx/>
              <a:buSzTx/>
              <a:buFontTx/>
              <a:buNone/>
              <a:defRPr/>
            </a:pPr>
            <a:r>
              <a:rPr lang="en-US" altLang="en-US" sz="900" b="1">
                <a:solidFill>
                  <a:srgbClr val="0000CC"/>
                </a:solidFill>
                <a:latin typeface="Arial Rounded MT Bold" pitchFamily="34" charset="0"/>
              </a:rPr>
              <a:t>130</a:t>
            </a:r>
          </a:p>
          <a:p>
            <a:pPr algn="r" fontAlgn="base">
              <a:lnSpc>
                <a:spcPct val="180000"/>
              </a:lnSpc>
              <a:spcBef>
                <a:spcPct val="0"/>
              </a:spcBef>
              <a:spcAft>
                <a:spcPct val="0"/>
              </a:spcAft>
              <a:buClrTx/>
              <a:buSzTx/>
              <a:buFontTx/>
              <a:buNone/>
              <a:defRPr/>
            </a:pPr>
            <a:r>
              <a:rPr lang="en-US" altLang="en-US" sz="900" b="1">
                <a:solidFill>
                  <a:srgbClr val="0000CC"/>
                </a:solidFill>
                <a:latin typeface="Arial Rounded MT Bold" pitchFamily="34" charset="0"/>
              </a:rPr>
              <a:t>120</a:t>
            </a:r>
          </a:p>
          <a:p>
            <a:pPr algn="r" fontAlgn="base">
              <a:lnSpc>
                <a:spcPct val="180000"/>
              </a:lnSpc>
              <a:spcBef>
                <a:spcPct val="0"/>
              </a:spcBef>
              <a:spcAft>
                <a:spcPct val="0"/>
              </a:spcAft>
              <a:buClrTx/>
              <a:buSzTx/>
              <a:buFontTx/>
              <a:buNone/>
              <a:defRPr/>
            </a:pPr>
            <a:r>
              <a:rPr lang="en-US" altLang="en-US" sz="900" b="1">
                <a:solidFill>
                  <a:srgbClr val="0000CC"/>
                </a:solidFill>
                <a:latin typeface="Arial Rounded MT Bold" pitchFamily="34" charset="0"/>
              </a:rPr>
              <a:t>110</a:t>
            </a:r>
          </a:p>
          <a:p>
            <a:pPr algn="r" fontAlgn="base">
              <a:lnSpc>
                <a:spcPct val="180000"/>
              </a:lnSpc>
              <a:spcBef>
                <a:spcPct val="0"/>
              </a:spcBef>
              <a:spcAft>
                <a:spcPct val="0"/>
              </a:spcAft>
              <a:buClrTx/>
              <a:buSzTx/>
              <a:buFontTx/>
              <a:buNone/>
              <a:defRPr/>
            </a:pPr>
            <a:r>
              <a:rPr lang="en-US" altLang="en-US" sz="900" b="1">
                <a:solidFill>
                  <a:srgbClr val="0000CC"/>
                </a:solidFill>
                <a:latin typeface="Arial Rounded MT Bold" pitchFamily="34" charset="0"/>
              </a:rPr>
              <a:t>100</a:t>
            </a:r>
          </a:p>
          <a:p>
            <a:pPr algn="r" fontAlgn="base">
              <a:lnSpc>
                <a:spcPct val="180000"/>
              </a:lnSpc>
              <a:spcBef>
                <a:spcPct val="0"/>
              </a:spcBef>
              <a:spcAft>
                <a:spcPct val="0"/>
              </a:spcAft>
              <a:buClrTx/>
              <a:buSzTx/>
              <a:buFontTx/>
              <a:buNone/>
              <a:defRPr/>
            </a:pPr>
            <a:r>
              <a:rPr lang="en-US" altLang="en-US" sz="900" b="1">
                <a:solidFill>
                  <a:srgbClr val="0000CC"/>
                </a:solidFill>
                <a:latin typeface="Arial Rounded MT Bold" pitchFamily="34" charset="0"/>
              </a:rPr>
              <a:t>90</a:t>
            </a:r>
          </a:p>
          <a:p>
            <a:pPr algn="r" fontAlgn="base">
              <a:lnSpc>
                <a:spcPct val="180000"/>
              </a:lnSpc>
              <a:spcBef>
                <a:spcPct val="0"/>
              </a:spcBef>
              <a:spcAft>
                <a:spcPct val="0"/>
              </a:spcAft>
              <a:buClrTx/>
              <a:buSzTx/>
              <a:buFontTx/>
              <a:buNone/>
              <a:defRPr/>
            </a:pPr>
            <a:r>
              <a:rPr lang="en-US" altLang="en-US" sz="900" b="1">
                <a:solidFill>
                  <a:srgbClr val="0000CC"/>
                </a:solidFill>
                <a:latin typeface="Arial Rounded MT Bold" pitchFamily="34" charset="0"/>
              </a:rPr>
              <a:t>80</a:t>
            </a:r>
          </a:p>
          <a:p>
            <a:pPr algn="r" fontAlgn="base">
              <a:lnSpc>
                <a:spcPct val="180000"/>
              </a:lnSpc>
              <a:spcBef>
                <a:spcPct val="0"/>
              </a:spcBef>
              <a:spcAft>
                <a:spcPct val="0"/>
              </a:spcAft>
              <a:buClrTx/>
              <a:buSzTx/>
              <a:buFontTx/>
              <a:buNone/>
              <a:defRPr/>
            </a:pPr>
            <a:r>
              <a:rPr lang="en-US" altLang="en-US" sz="900" b="1">
                <a:solidFill>
                  <a:srgbClr val="0000CC"/>
                </a:solidFill>
                <a:latin typeface="Arial Rounded MT Bold" pitchFamily="34" charset="0"/>
              </a:rPr>
              <a:t>70</a:t>
            </a:r>
          </a:p>
          <a:p>
            <a:pPr algn="r" fontAlgn="base">
              <a:lnSpc>
                <a:spcPct val="180000"/>
              </a:lnSpc>
              <a:spcBef>
                <a:spcPct val="0"/>
              </a:spcBef>
              <a:spcAft>
                <a:spcPct val="0"/>
              </a:spcAft>
              <a:buClrTx/>
              <a:buSzTx/>
              <a:buFontTx/>
              <a:buNone/>
              <a:defRPr/>
            </a:pPr>
            <a:r>
              <a:rPr lang="en-US" altLang="en-US" sz="900" b="1">
                <a:solidFill>
                  <a:srgbClr val="0000CC"/>
                </a:solidFill>
                <a:latin typeface="Arial Rounded MT Bold" pitchFamily="34" charset="0"/>
              </a:rPr>
              <a:t>60</a:t>
            </a:r>
          </a:p>
          <a:p>
            <a:pPr algn="r" fontAlgn="base">
              <a:lnSpc>
                <a:spcPct val="180000"/>
              </a:lnSpc>
              <a:spcBef>
                <a:spcPct val="0"/>
              </a:spcBef>
              <a:spcAft>
                <a:spcPct val="0"/>
              </a:spcAft>
              <a:buClrTx/>
              <a:buSzTx/>
              <a:buFontTx/>
              <a:buNone/>
              <a:defRPr/>
            </a:pPr>
            <a:r>
              <a:rPr lang="en-US" altLang="en-US" sz="900" b="1">
                <a:solidFill>
                  <a:srgbClr val="0000CC"/>
                </a:solidFill>
                <a:latin typeface="Arial Rounded MT Bold" pitchFamily="34" charset="0"/>
              </a:rPr>
              <a:t>50</a:t>
            </a:r>
          </a:p>
          <a:p>
            <a:pPr algn="r" fontAlgn="base">
              <a:lnSpc>
                <a:spcPct val="180000"/>
              </a:lnSpc>
              <a:spcBef>
                <a:spcPct val="0"/>
              </a:spcBef>
              <a:spcAft>
                <a:spcPct val="0"/>
              </a:spcAft>
              <a:buClrTx/>
              <a:buSzTx/>
              <a:buFontTx/>
              <a:buNone/>
              <a:defRPr/>
            </a:pPr>
            <a:r>
              <a:rPr lang="en-US" altLang="en-US" sz="900" b="1">
                <a:solidFill>
                  <a:srgbClr val="0000CC"/>
                </a:solidFill>
                <a:latin typeface="Arial Rounded MT Bold" pitchFamily="34" charset="0"/>
              </a:rPr>
              <a:t>40</a:t>
            </a:r>
          </a:p>
          <a:p>
            <a:pPr algn="r" fontAlgn="base">
              <a:lnSpc>
                <a:spcPct val="180000"/>
              </a:lnSpc>
              <a:spcBef>
                <a:spcPct val="0"/>
              </a:spcBef>
              <a:spcAft>
                <a:spcPct val="0"/>
              </a:spcAft>
              <a:buClrTx/>
              <a:buSzTx/>
              <a:buFontTx/>
              <a:buNone/>
              <a:defRPr/>
            </a:pPr>
            <a:r>
              <a:rPr lang="en-US" altLang="en-US" sz="900" b="1">
                <a:solidFill>
                  <a:srgbClr val="0000CC"/>
                </a:solidFill>
                <a:latin typeface="Arial Rounded MT Bold" pitchFamily="34" charset="0"/>
              </a:rPr>
              <a:t>30</a:t>
            </a:r>
          </a:p>
        </p:txBody>
      </p:sp>
      <p:grpSp>
        <p:nvGrpSpPr>
          <p:cNvPr id="15379" name="Group 17"/>
          <p:cNvGrpSpPr>
            <a:grpSpLocks/>
          </p:cNvGrpSpPr>
          <p:nvPr/>
        </p:nvGrpSpPr>
        <p:grpSpPr bwMode="auto">
          <a:xfrm>
            <a:off x="3886203" y="3311527"/>
            <a:ext cx="3482975" cy="2079626"/>
            <a:chOff x="1777" y="2243"/>
            <a:chExt cx="2194" cy="1310"/>
          </a:xfrm>
        </p:grpSpPr>
        <p:sp>
          <p:nvSpPr>
            <p:cNvPr id="15410" name="Text Box 18" descr="Bouquet"/>
            <p:cNvSpPr txBox="1">
              <a:spLocks noChangeArrowheads="1"/>
            </p:cNvSpPr>
            <p:nvPr/>
          </p:nvSpPr>
          <p:spPr bwMode="auto">
            <a:xfrm>
              <a:off x="2356" y="2243"/>
              <a:ext cx="425"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lIns="91433" tIns="45717" rIns="91433" bIns="45717">
              <a:spAutoFit/>
            </a:bodyPr>
            <a:lstStyle>
              <a:lvl1pPr>
                <a:spcBef>
                  <a:spcPct val="20000"/>
                </a:spcBef>
                <a:buClr>
                  <a:schemeClr val="hlink"/>
                </a:buClr>
                <a:buSzPct val="120000"/>
                <a:buChar char="•"/>
                <a:defRPr sz="3200">
                  <a:solidFill>
                    <a:schemeClr val="tx1"/>
                  </a:solidFill>
                  <a:latin typeface="Tahoma" pitchFamily="34" charset="0"/>
                </a:defRPr>
              </a:lvl1pPr>
              <a:lvl2pPr marL="742950" indent="-285750">
                <a:spcBef>
                  <a:spcPct val="20000"/>
                </a:spcBef>
                <a:buFont typeface="Tahoma" pitchFamily="34" charset="0"/>
                <a:buChar char="–"/>
                <a:defRPr sz="2800">
                  <a:solidFill>
                    <a:schemeClr val="tx1"/>
                  </a:solidFill>
                  <a:latin typeface="Tahoma" pitchFamily="34" charset="0"/>
                </a:defRPr>
              </a:lvl2pPr>
              <a:lvl3pPr marL="1143000" indent="-228600">
                <a:spcBef>
                  <a:spcPct val="20000"/>
                </a:spcBef>
                <a:buClr>
                  <a:schemeClr val="hlink"/>
                </a:buClr>
                <a:buSzPct val="120000"/>
                <a:buChar char="•"/>
                <a:defRPr sz="2400">
                  <a:solidFill>
                    <a:schemeClr val="tx1"/>
                  </a:solidFill>
                  <a:latin typeface="Tahoma" pitchFamily="34" charset="0"/>
                </a:defRPr>
              </a:lvl3pPr>
              <a:lvl4pPr marL="1600200" indent="-228600">
                <a:spcBef>
                  <a:spcPct val="20000"/>
                </a:spcBef>
                <a:buFont typeface="Tahoma" pitchFamily="34" charset="0"/>
                <a:buChar char="–"/>
                <a:defRPr sz="2000">
                  <a:solidFill>
                    <a:schemeClr val="tx1"/>
                  </a:solidFill>
                  <a:latin typeface="Tahoma" pitchFamily="34"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fontAlgn="base">
                <a:spcBef>
                  <a:spcPct val="0"/>
                </a:spcBef>
                <a:spcAft>
                  <a:spcPct val="0"/>
                </a:spcAft>
                <a:buClrTx/>
                <a:buSzTx/>
                <a:buFontTx/>
                <a:buNone/>
                <a:defRPr/>
              </a:pPr>
              <a:r>
                <a:rPr lang="en-US" altLang="en-US" sz="800" b="1">
                  <a:solidFill>
                    <a:srgbClr val="003399"/>
                  </a:solidFill>
                  <a:latin typeface="Arial Rounded MT Bold" pitchFamily="34" charset="0"/>
                </a:rPr>
                <a:t>AFTER</a:t>
              </a:r>
            </a:p>
            <a:p>
              <a:pPr fontAlgn="base">
                <a:spcBef>
                  <a:spcPct val="0"/>
                </a:spcBef>
                <a:spcAft>
                  <a:spcPct val="0"/>
                </a:spcAft>
                <a:buClrTx/>
                <a:buSzTx/>
                <a:buFontTx/>
                <a:buNone/>
                <a:defRPr/>
              </a:pPr>
              <a:r>
                <a:rPr lang="en-US" altLang="en-US" sz="800" b="1">
                  <a:solidFill>
                    <a:srgbClr val="003399"/>
                  </a:solidFill>
                  <a:latin typeface="Arial Rounded MT Bold" pitchFamily="34" charset="0"/>
                </a:rPr>
                <a:t>TARBELA</a:t>
              </a:r>
            </a:p>
          </p:txBody>
        </p:sp>
        <p:grpSp>
          <p:nvGrpSpPr>
            <p:cNvPr id="15411" name="Group 19"/>
            <p:cNvGrpSpPr>
              <a:grpSpLocks/>
            </p:cNvGrpSpPr>
            <p:nvPr/>
          </p:nvGrpSpPr>
          <p:grpSpPr bwMode="auto">
            <a:xfrm>
              <a:off x="1777" y="2430"/>
              <a:ext cx="2194" cy="1123"/>
              <a:chOff x="1777" y="2430"/>
              <a:chExt cx="2194" cy="1123"/>
            </a:xfrm>
          </p:grpSpPr>
          <p:sp>
            <p:nvSpPr>
              <p:cNvPr id="15412" name="AutoShape 20"/>
              <p:cNvSpPr>
                <a:spLocks noChangeArrowheads="1"/>
              </p:cNvSpPr>
              <p:nvPr/>
            </p:nvSpPr>
            <p:spPr bwMode="auto">
              <a:xfrm>
                <a:off x="2538" y="2610"/>
                <a:ext cx="80" cy="46"/>
              </a:xfrm>
              <a:prstGeom prst="triangle">
                <a:avLst>
                  <a:gd name="adj" fmla="val 50000"/>
                </a:avLst>
              </a:prstGeom>
              <a:solidFill>
                <a:schemeClr val="tx1"/>
              </a:solidFill>
              <a:ln w="50800">
                <a:solidFill>
                  <a:schemeClr val="tx1"/>
                </a:solidFill>
                <a:miter lim="800000"/>
                <a:headEnd/>
                <a:tailEnd/>
              </a:ln>
            </p:spPr>
            <p:txBody>
              <a:bodyPr wrap="none" anchor="ctr"/>
              <a:lstStyle>
                <a:lvl1pPr>
                  <a:spcBef>
                    <a:spcPct val="20000"/>
                  </a:spcBef>
                  <a:buClr>
                    <a:schemeClr val="hlink"/>
                  </a:buClr>
                  <a:buSzPct val="120000"/>
                  <a:buChar char="•"/>
                  <a:defRPr sz="3200">
                    <a:solidFill>
                      <a:schemeClr val="tx1"/>
                    </a:solidFill>
                    <a:latin typeface="Tahoma" pitchFamily="34" charset="0"/>
                  </a:defRPr>
                </a:lvl1pPr>
                <a:lvl2pPr marL="742950" indent="-285750">
                  <a:spcBef>
                    <a:spcPct val="20000"/>
                  </a:spcBef>
                  <a:buFont typeface="Tahoma" pitchFamily="34" charset="0"/>
                  <a:buChar char="–"/>
                  <a:defRPr sz="2800">
                    <a:solidFill>
                      <a:schemeClr val="tx1"/>
                    </a:solidFill>
                    <a:latin typeface="Tahoma" pitchFamily="34" charset="0"/>
                  </a:defRPr>
                </a:lvl2pPr>
                <a:lvl3pPr marL="1143000" indent="-228600">
                  <a:spcBef>
                    <a:spcPct val="20000"/>
                  </a:spcBef>
                  <a:buClr>
                    <a:schemeClr val="hlink"/>
                  </a:buClr>
                  <a:buSzPct val="120000"/>
                  <a:buChar char="•"/>
                  <a:defRPr sz="2400">
                    <a:solidFill>
                      <a:schemeClr val="tx1"/>
                    </a:solidFill>
                    <a:latin typeface="Tahoma" pitchFamily="34" charset="0"/>
                  </a:defRPr>
                </a:lvl3pPr>
                <a:lvl4pPr marL="1600200" indent="-228600">
                  <a:spcBef>
                    <a:spcPct val="20000"/>
                  </a:spcBef>
                  <a:buFont typeface="Tahoma" pitchFamily="34" charset="0"/>
                  <a:buChar char="–"/>
                  <a:defRPr sz="2000">
                    <a:solidFill>
                      <a:schemeClr val="tx1"/>
                    </a:solidFill>
                    <a:latin typeface="Tahoma" pitchFamily="34"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0" fontAlgn="base" hangingPunct="0">
                  <a:spcBef>
                    <a:spcPct val="0"/>
                  </a:spcBef>
                  <a:spcAft>
                    <a:spcPct val="0"/>
                  </a:spcAft>
                  <a:buClrTx/>
                  <a:buSzTx/>
                  <a:buFontTx/>
                  <a:buNone/>
                  <a:defRPr/>
                </a:pPr>
                <a:endParaRPr lang="en-US" altLang="en-US" sz="1800">
                  <a:solidFill>
                    <a:prstClr val="black"/>
                  </a:solidFill>
                </a:endParaRPr>
              </a:p>
            </p:txBody>
          </p:sp>
          <p:grpSp>
            <p:nvGrpSpPr>
              <p:cNvPr id="15413" name="Group 21"/>
              <p:cNvGrpSpPr>
                <a:grpSpLocks/>
              </p:cNvGrpSpPr>
              <p:nvPr/>
            </p:nvGrpSpPr>
            <p:grpSpPr bwMode="auto">
              <a:xfrm>
                <a:off x="1777" y="2430"/>
                <a:ext cx="2194" cy="1123"/>
                <a:chOff x="1777" y="2430"/>
                <a:chExt cx="2194" cy="1123"/>
              </a:xfrm>
            </p:grpSpPr>
            <p:sp>
              <p:nvSpPr>
                <p:cNvPr id="15414" name="Text Box 22" descr="Bouquet"/>
                <p:cNvSpPr txBox="1">
                  <a:spLocks noChangeArrowheads="1"/>
                </p:cNvSpPr>
                <p:nvPr/>
              </p:nvSpPr>
              <p:spPr bwMode="auto">
                <a:xfrm>
                  <a:off x="1798" y="3398"/>
                  <a:ext cx="77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lIns="91433" tIns="45717" rIns="91433" bIns="45717">
                  <a:spAutoFit/>
                </a:bodyPr>
                <a:lstStyle>
                  <a:lvl1pPr>
                    <a:spcBef>
                      <a:spcPct val="20000"/>
                    </a:spcBef>
                    <a:buClr>
                      <a:schemeClr val="hlink"/>
                    </a:buClr>
                    <a:buSzPct val="120000"/>
                    <a:buChar char="•"/>
                    <a:defRPr sz="3200">
                      <a:solidFill>
                        <a:schemeClr val="tx1"/>
                      </a:solidFill>
                      <a:latin typeface="Tahoma" pitchFamily="34" charset="0"/>
                    </a:defRPr>
                  </a:lvl1pPr>
                  <a:lvl2pPr marL="742950" indent="-285750">
                    <a:spcBef>
                      <a:spcPct val="20000"/>
                    </a:spcBef>
                    <a:buFont typeface="Tahoma" pitchFamily="34" charset="0"/>
                    <a:buChar char="–"/>
                    <a:defRPr sz="2800">
                      <a:solidFill>
                        <a:schemeClr val="tx1"/>
                      </a:solidFill>
                      <a:latin typeface="Tahoma" pitchFamily="34" charset="0"/>
                    </a:defRPr>
                  </a:lvl2pPr>
                  <a:lvl3pPr marL="1143000" indent="-228600">
                    <a:spcBef>
                      <a:spcPct val="20000"/>
                    </a:spcBef>
                    <a:buClr>
                      <a:schemeClr val="hlink"/>
                    </a:buClr>
                    <a:buSzPct val="120000"/>
                    <a:buChar char="•"/>
                    <a:defRPr sz="2400">
                      <a:solidFill>
                        <a:schemeClr val="tx1"/>
                      </a:solidFill>
                      <a:latin typeface="Tahoma" pitchFamily="34" charset="0"/>
                    </a:defRPr>
                  </a:lvl3pPr>
                  <a:lvl4pPr marL="1600200" indent="-228600">
                    <a:spcBef>
                      <a:spcPct val="20000"/>
                    </a:spcBef>
                    <a:buFont typeface="Tahoma" pitchFamily="34" charset="0"/>
                    <a:buChar char="–"/>
                    <a:defRPr sz="2000">
                      <a:solidFill>
                        <a:schemeClr val="tx1"/>
                      </a:solidFill>
                      <a:latin typeface="Tahoma" pitchFamily="34"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fontAlgn="base">
                    <a:spcBef>
                      <a:spcPct val="0"/>
                    </a:spcBef>
                    <a:spcAft>
                      <a:spcPct val="0"/>
                    </a:spcAft>
                    <a:buClrTx/>
                    <a:buSzTx/>
                    <a:buFontTx/>
                    <a:buNone/>
                    <a:defRPr/>
                  </a:pPr>
                  <a:r>
                    <a:rPr lang="en-US" altLang="en-US" sz="1000" b="1">
                      <a:solidFill>
                        <a:srgbClr val="003399"/>
                      </a:solidFill>
                      <a:latin typeface="Arial Rounded MT Bold" pitchFamily="34" charset="0"/>
                    </a:rPr>
                    <a:t>INDEPENDENCE</a:t>
                  </a:r>
                </a:p>
              </p:txBody>
            </p:sp>
            <p:sp>
              <p:nvSpPr>
                <p:cNvPr id="15415" name="AutoShape 23" descr="Bouquet"/>
                <p:cNvSpPr>
                  <a:spLocks noChangeArrowheads="1"/>
                </p:cNvSpPr>
                <p:nvPr/>
              </p:nvSpPr>
              <p:spPr bwMode="auto">
                <a:xfrm>
                  <a:off x="1992" y="3053"/>
                  <a:ext cx="80" cy="45"/>
                </a:xfrm>
                <a:prstGeom prst="triangle">
                  <a:avLst>
                    <a:gd name="adj" fmla="val 50000"/>
                  </a:avLst>
                </a:prstGeom>
                <a:noFill/>
                <a:ln w="508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120000"/>
                    <a:buChar char="•"/>
                    <a:defRPr sz="3200">
                      <a:solidFill>
                        <a:schemeClr val="tx1"/>
                      </a:solidFill>
                      <a:latin typeface="Tahoma" pitchFamily="34" charset="0"/>
                    </a:defRPr>
                  </a:lvl1pPr>
                  <a:lvl2pPr marL="742950" indent="-285750">
                    <a:spcBef>
                      <a:spcPct val="20000"/>
                    </a:spcBef>
                    <a:buFont typeface="Tahoma" pitchFamily="34" charset="0"/>
                    <a:buChar char="–"/>
                    <a:defRPr sz="2800">
                      <a:solidFill>
                        <a:schemeClr val="tx1"/>
                      </a:solidFill>
                      <a:latin typeface="Tahoma" pitchFamily="34" charset="0"/>
                    </a:defRPr>
                  </a:lvl2pPr>
                  <a:lvl3pPr marL="1143000" indent="-228600">
                    <a:spcBef>
                      <a:spcPct val="20000"/>
                    </a:spcBef>
                    <a:buClr>
                      <a:schemeClr val="hlink"/>
                    </a:buClr>
                    <a:buSzPct val="120000"/>
                    <a:buChar char="•"/>
                    <a:defRPr sz="2400">
                      <a:solidFill>
                        <a:schemeClr val="tx1"/>
                      </a:solidFill>
                      <a:latin typeface="Tahoma" pitchFamily="34" charset="0"/>
                    </a:defRPr>
                  </a:lvl3pPr>
                  <a:lvl4pPr marL="1600200" indent="-228600">
                    <a:spcBef>
                      <a:spcPct val="20000"/>
                    </a:spcBef>
                    <a:buFont typeface="Tahoma" pitchFamily="34" charset="0"/>
                    <a:buChar char="–"/>
                    <a:defRPr sz="2000">
                      <a:solidFill>
                        <a:schemeClr val="tx1"/>
                      </a:solidFill>
                      <a:latin typeface="Tahoma" pitchFamily="34"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0" fontAlgn="base" hangingPunct="0">
                    <a:spcBef>
                      <a:spcPct val="0"/>
                    </a:spcBef>
                    <a:spcAft>
                      <a:spcPct val="0"/>
                    </a:spcAft>
                    <a:buClrTx/>
                    <a:buSzTx/>
                    <a:buFontTx/>
                    <a:buNone/>
                    <a:defRPr/>
                  </a:pPr>
                  <a:endParaRPr lang="en-US" altLang="en-US" sz="1800">
                    <a:solidFill>
                      <a:prstClr val="black"/>
                    </a:solidFill>
                  </a:endParaRPr>
                </a:p>
              </p:txBody>
            </p:sp>
            <p:sp>
              <p:nvSpPr>
                <p:cNvPr id="15416" name="AutoShape 24" descr="Bouquet"/>
                <p:cNvSpPr>
                  <a:spLocks noChangeArrowheads="1"/>
                </p:cNvSpPr>
                <p:nvPr/>
              </p:nvSpPr>
              <p:spPr bwMode="auto">
                <a:xfrm>
                  <a:off x="2103" y="2919"/>
                  <a:ext cx="81" cy="45"/>
                </a:xfrm>
                <a:prstGeom prst="triangle">
                  <a:avLst>
                    <a:gd name="adj" fmla="val 50000"/>
                  </a:avLst>
                </a:prstGeom>
                <a:noFill/>
                <a:ln w="508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120000"/>
                    <a:buChar char="•"/>
                    <a:defRPr sz="3200">
                      <a:solidFill>
                        <a:schemeClr val="tx1"/>
                      </a:solidFill>
                      <a:latin typeface="Tahoma" pitchFamily="34" charset="0"/>
                    </a:defRPr>
                  </a:lvl1pPr>
                  <a:lvl2pPr marL="742950" indent="-285750">
                    <a:spcBef>
                      <a:spcPct val="20000"/>
                    </a:spcBef>
                    <a:buFont typeface="Tahoma" pitchFamily="34" charset="0"/>
                    <a:buChar char="–"/>
                    <a:defRPr sz="2800">
                      <a:solidFill>
                        <a:schemeClr val="tx1"/>
                      </a:solidFill>
                      <a:latin typeface="Tahoma" pitchFamily="34" charset="0"/>
                    </a:defRPr>
                  </a:lvl2pPr>
                  <a:lvl3pPr marL="1143000" indent="-228600">
                    <a:spcBef>
                      <a:spcPct val="20000"/>
                    </a:spcBef>
                    <a:buClr>
                      <a:schemeClr val="hlink"/>
                    </a:buClr>
                    <a:buSzPct val="120000"/>
                    <a:buChar char="•"/>
                    <a:defRPr sz="2400">
                      <a:solidFill>
                        <a:schemeClr val="tx1"/>
                      </a:solidFill>
                      <a:latin typeface="Tahoma" pitchFamily="34" charset="0"/>
                    </a:defRPr>
                  </a:lvl3pPr>
                  <a:lvl4pPr marL="1600200" indent="-228600">
                    <a:spcBef>
                      <a:spcPct val="20000"/>
                    </a:spcBef>
                    <a:buFont typeface="Tahoma" pitchFamily="34" charset="0"/>
                    <a:buChar char="–"/>
                    <a:defRPr sz="2000">
                      <a:solidFill>
                        <a:schemeClr val="tx1"/>
                      </a:solidFill>
                      <a:latin typeface="Tahoma" pitchFamily="34"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0" fontAlgn="base" hangingPunct="0">
                    <a:spcBef>
                      <a:spcPct val="0"/>
                    </a:spcBef>
                    <a:spcAft>
                      <a:spcPct val="0"/>
                    </a:spcAft>
                    <a:buClrTx/>
                    <a:buSzTx/>
                    <a:buFontTx/>
                    <a:buNone/>
                    <a:defRPr/>
                  </a:pPr>
                  <a:endParaRPr lang="en-US" altLang="en-US" sz="1800">
                    <a:solidFill>
                      <a:prstClr val="black"/>
                    </a:solidFill>
                  </a:endParaRPr>
                </a:p>
              </p:txBody>
            </p:sp>
            <p:sp>
              <p:nvSpPr>
                <p:cNvPr id="15417" name="AutoShape 25" descr="Bouquet"/>
                <p:cNvSpPr>
                  <a:spLocks noChangeArrowheads="1"/>
                </p:cNvSpPr>
                <p:nvPr/>
              </p:nvSpPr>
              <p:spPr bwMode="auto">
                <a:xfrm>
                  <a:off x="2313" y="2816"/>
                  <a:ext cx="81" cy="46"/>
                </a:xfrm>
                <a:prstGeom prst="triangle">
                  <a:avLst>
                    <a:gd name="adj" fmla="val 50000"/>
                  </a:avLst>
                </a:prstGeom>
                <a:noFill/>
                <a:ln w="508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120000"/>
                    <a:buChar char="•"/>
                    <a:defRPr sz="3200">
                      <a:solidFill>
                        <a:schemeClr val="tx1"/>
                      </a:solidFill>
                      <a:latin typeface="Tahoma" pitchFamily="34" charset="0"/>
                    </a:defRPr>
                  </a:lvl1pPr>
                  <a:lvl2pPr marL="742950" indent="-285750">
                    <a:spcBef>
                      <a:spcPct val="20000"/>
                    </a:spcBef>
                    <a:buFont typeface="Tahoma" pitchFamily="34" charset="0"/>
                    <a:buChar char="–"/>
                    <a:defRPr sz="2800">
                      <a:solidFill>
                        <a:schemeClr val="tx1"/>
                      </a:solidFill>
                      <a:latin typeface="Tahoma" pitchFamily="34" charset="0"/>
                    </a:defRPr>
                  </a:lvl2pPr>
                  <a:lvl3pPr marL="1143000" indent="-228600">
                    <a:spcBef>
                      <a:spcPct val="20000"/>
                    </a:spcBef>
                    <a:buClr>
                      <a:schemeClr val="hlink"/>
                    </a:buClr>
                    <a:buSzPct val="120000"/>
                    <a:buChar char="•"/>
                    <a:defRPr sz="2400">
                      <a:solidFill>
                        <a:schemeClr val="tx1"/>
                      </a:solidFill>
                      <a:latin typeface="Tahoma" pitchFamily="34" charset="0"/>
                    </a:defRPr>
                  </a:lvl3pPr>
                  <a:lvl4pPr marL="1600200" indent="-228600">
                    <a:spcBef>
                      <a:spcPct val="20000"/>
                    </a:spcBef>
                    <a:buFont typeface="Tahoma" pitchFamily="34" charset="0"/>
                    <a:buChar char="–"/>
                    <a:defRPr sz="2000">
                      <a:solidFill>
                        <a:schemeClr val="tx1"/>
                      </a:solidFill>
                      <a:latin typeface="Tahoma" pitchFamily="34"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0" fontAlgn="base" hangingPunct="0">
                    <a:spcBef>
                      <a:spcPct val="0"/>
                    </a:spcBef>
                    <a:spcAft>
                      <a:spcPct val="0"/>
                    </a:spcAft>
                    <a:buClrTx/>
                    <a:buSzTx/>
                    <a:buFontTx/>
                    <a:buNone/>
                    <a:defRPr/>
                  </a:pPr>
                  <a:endParaRPr lang="en-US" altLang="en-US" sz="1800">
                    <a:solidFill>
                      <a:prstClr val="black"/>
                    </a:solidFill>
                  </a:endParaRPr>
                </a:p>
              </p:txBody>
            </p:sp>
            <p:sp>
              <p:nvSpPr>
                <p:cNvPr id="15418" name="Text Box 26" descr="Bouquet"/>
                <p:cNvSpPr txBox="1">
                  <a:spLocks noChangeArrowheads="1"/>
                </p:cNvSpPr>
                <p:nvPr/>
              </p:nvSpPr>
              <p:spPr bwMode="auto">
                <a:xfrm>
                  <a:off x="2071" y="2938"/>
                  <a:ext cx="116"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lIns="91433" tIns="45717" rIns="91433" bIns="45717">
                  <a:spAutoFit/>
                </a:bodyPr>
                <a:lstStyle>
                  <a:lvl1pPr>
                    <a:spcBef>
                      <a:spcPct val="20000"/>
                    </a:spcBef>
                    <a:buClr>
                      <a:schemeClr val="hlink"/>
                    </a:buClr>
                    <a:buSzPct val="120000"/>
                    <a:buChar char="•"/>
                    <a:defRPr sz="3200">
                      <a:solidFill>
                        <a:schemeClr val="tx1"/>
                      </a:solidFill>
                      <a:latin typeface="Tahoma" pitchFamily="34" charset="0"/>
                    </a:defRPr>
                  </a:lvl1pPr>
                  <a:lvl2pPr marL="742950" indent="-285750">
                    <a:spcBef>
                      <a:spcPct val="20000"/>
                    </a:spcBef>
                    <a:buFont typeface="Tahoma" pitchFamily="34" charset="0"/>
                    <a:buChar char="–"/>
                    <a:defRPr sz="2800">
                      <a:solidFill>
                        <a:schemeClr val="tx1"/>
                      </a:solidFill>
                      <a:latin typeface="Tahoma" pitchFamily="34" charset="0"/>
                    </a:defRPr>
                  </a:lvl2pPr>
                  <a:lvl3pPr marL="1143000" indent="-228600">
                    <a:spcBef>
                      <a:spcPct val="20000"/>
                    </a:spcBef>
                    <a:buClr>
                      <a:schemeClr val="hlink"/>
                    </a:buClr>
                    <a:buSzPct val="120000"/>
                    <a:buChar char="•"/>
                    <a:defRPr sz="2400">
                      <a:solidFill>
                        <a:schemeClr val="tx1"/>
                      </a:solidFill>
                      <a:latin typeface="Tahoma" pitchFamily="34" charset="0"/>
                    </a:defRPr>
                  </a:lvl3pPr>
                  <a:lvl4pPr marL="1600200" indent="-228600">
                    <a:spcBef>
                      <a:spcPct val="20000"/>
                    </a:spcBef>
                    <a:buFont typeface="Tahoma" pitchFamily="34" charset="0"/>
                    <a:buChar char="–"/>
                    <a:defRPr sz="2000">
                      <a:solidFill>
                        <a:schemeClr val="tx1"/>
                      </a:solidFill>
                      <a:latin typeface="Tahoma" pitchFamily="34"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fontAlgn="base">
                    <a:spcBef>
                      <a:spcPct val="0"/>
                    </a:spcBef>
                    <a:spcAft>
                      <a:spcPct val="0"/>
                    </a:spcAft>
                    <a:buClrTx/>
                    <a:buSzTx/>
                    <a:buFontTx/>
                    <a:buNone/>
                    <a:defRPr/>
                  </a:pPr>
                  <a:endParaRPr lang="en-US" altLang="en-US" sz="700" b="1">
                    <a:solidFill>
                      <a:srgbClr val="003399"/>
                    </a:solidFill>
                    <a:latin typeface="Arial Rounded MT Bold" pitchFamily="34" charset="0"/>
                  </a:endParaRPr>
                </a:p>
              </p:txBody>
            </p:sp>
            <p:sp>
              <p:nvSpPr>
                <p:cNvPr id="15419" name="Text Box 27" descr="Bouquet"/>
                <p:cNvSpPr txBox="1">
                  <a:spLocks noChangeArrowheads="1"/>
                </p:cNvSpPr>
                <p:nvPr/>
              </p:nvSpPr>
              <p:spPr bwMode="auto">
                <a:xfrm>
                  <a:off x="1963" y="2655"/>
                  <a:ext cx="403"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lIns="91433" tIns="45717" rIns="91433" bIns="45717">
                  <a:spAutoFit/>
                </a:bodyPr>
                <a:lstStyle>
                  <a:lvl1pPr>
                    <a:spcBef>
                      <a:spcPct val="20000"/>
                    </a:spcBef>
                    <a:buClr>
                      <a:schemeClr val="hlink"/>
                    </a:buClr>
                    <a:buSzPct val="120000"/>
                    <a:buChar char="•"/>
                    <a:defRPr sz="3200">
                      <a:solidFill>
                        <a:schemeClr val="tx1"/>
                      </a:solidFill>
                      <a:latin typeface="Tahoma" pitchFamily="34" charset="0"/>
                    </a:defRPr>
                  </a:lvl1pPr>
                  <a:lvl2pPr marL="742950" indent="-285750">
                    <a:spcBef>
                      <a:spcPct val="20000"/>
                    </a:spcBef>
                    <a:buFont typeface="Tahoma" pitchFamily="34" charset="0"/>
                    <a:buChar char="–"/>
                    <a:defRPr sz="2800">
                      <a:solidFill>
                        <a:schemeClr val="tx1"/>
                      </a:solidFill>
                      <a:latin typeface="Tahoma" pitchFamily="34" charset="0"/>
                    </a:defRPr>
                  </a:lvl2pPr>
                  <a:lvl3pPr marL="1143000" indent="-228600">
                    <a:spcBef>
                      <a:spcPct val="20000"/>
                    </a:spcBef>
                    <a:buClr>
                      <a:schemeClr val="hlink"/>
                    </a:buClr>
                    <a:buSzPct val="120000"/>
                    <a:buChar char="•"/>
                    <a:defRPr sz="2400">
                      <a:solidFill>
                        <a:schemeClr val="tx1"/>
                      </a:solidFill>
                      <a:latin typeface="Tahoma" pitchFamily="34" charset="0"/>
                    </a:defRPr>
                  </a:lvl3pPr>
                  <a:lvl4pPr marL="1600200" indent="-228600">
                    <a:spcBef>
                      <a:spcPct val="20000"/>
                    </a:spcBef>
                    <a:buFont typeface="Tahoma" pitchFamily="34" charset="0"/>
                    <a:buChar char="–"/>
                    <a:defRPr sz="2000">
                      <a:solidFill>
                        <a:schemeClr val="tx1"/>
                      </a:solidFill>
                      <a:latin typeface="Tahoma" pitchFamily="34"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fontAlgn="base">
                    <a:spcBef>
                      <a:spcPct val="0"/>
                    </a:spcBef>
                    <a:spcAft>
                      <a:spcPct val="0"/>
                    </a:spcAft>
                    <a:buClrTx/>
                    <a:buSzTx/>
                    <a:buFontTx/>
                    <a:buNone/>
                    <a:defRPr/>
                  </a:pPr>
                  <a:r>
                    <a:rPr lang="en-US" altLang="en-US" sz="800" b="1" dirty="0">
                      <a:solidFill>
                        <a:srgbClr val="003399"/>
                      </a:solidFill>
                      <a:latin typeface="Arial Rounded MT Bold" pitchFamily="34" charset="0"/>
                    </a:rPr>
                    <a:t>AFTER</a:t>
                  </a:r>
                </a:p>
                <a:p>
                  <a:pPr fontAlgn="base">
                    <a:spcBef>
                      <a:spcPct val="0"/>
                    </a:spcBef>
                    <a:spcAft>
                      <a:spcPct val="0"/>
                    </a:spcAft>
                    <a:buClrTx/>
                    <a:buSzTx/>
                    <a:buFontTx/>
                    <a:buNone/>
                    <a:defRPr/>
                  </a:pPr>
                  <a:r>
                    <a:rPr lang="en-US" altLang="en-US" sz="800" b="1" dirty="0">
                      <a:solidFill>
                        <a:srgbClr val="003399"/>
                      </a:solidFill>
                      <a:latin typeface="Arial Rounded MT Bold" pitchFamily="34" charset="0"/>
                    </a:rPr>
                    <a:t>MANGLA</a:t>
                  </a:r>
                </a:p>
              </p:txBody>
            </p:sp>
            <p:sp>
              <p:nvSpPr>
                <p:cNvPr id="15420" name="Freeform 28" descr="Bouquet"/>
                <p:cNvSpPr>
                  <a:spLocks/>
                </p:cNvSpPr>
                <p:nvPr/>
              </p:nvSpPr>
              <p:spPr bwMode="auto">
                <a:xfrm>
                  <a:off x="1777" y="2635"/>
                  <a:ext cx="2194" cy="714"/>
                </a:xfrm>
                <a:custGeom>
                  <a:avLst/>
                  <a:gdLst>
                    <a:gd name="T0" fmla="*/ 0 w 1305"/>
                    <a:gd name="T1" fmla="*/ 342 h 750"/>
                    <a:gd name="T2" fmla="*/ 670887 w 1305"/>
                    <a:gd name="T3" fmla="*/ 212 h 750"/>
                    <a:gd name="T4" fmla="*/ 916322 w 1305"/>
                    <a:gd name="T5" fmla="*/ 147 h 750"/>
                    <a:gd name="T6" fmla="*/ 1490190 w 1305"/>
                    <a:gd name="T7" fmla="*/ 99 h 750"/>
                    <a:gd name="T8" fmla="*/ 2064302 w 1305"/>
                    <a:gd name="T9" fmla="*/ 0 h 750"/>
                    <a:gd name="T10" fmla="*/ 5317012 w 1305"/>
                    <a:gd name="T11" fmla="*/ 62 h 750"/>
                    <a:gd name="T12" fmla="*/ 0 60000 65536"/>
                    <a:gd name="T13" fmla="*/ 0 60000 65536"/>
                    <a:gd name="T14" fmla="*/ 0 60000 65536"/>
                    <a:gd name="T15" fmla="*/ 0 60000 65536"/>
                    <a:gd name="T16" fmla="*/ 0 60000 65536"/>
                    <a:gd name="T17" fmla="*/ 0 60000 65536"/>
                    <a:gd name="T18" fmla="*/ 0 w 1305"/>
                    <a:gd name="T19" fmla="*/ 0 h 750"/>
                    <a:gd name="T20" fmla="*/ 1305 w 1305"/>
                    <a:gd name="T21" fmla="*/ 750 h 750"/>
                  </a:gdLst>
                  <a:ahLst/>
                  <a:cxnLst>
                    <a:cxn ang="T12">
                      <a:pos x="T0" y="T1"/>
                    </a:cxn>
                    <a:cxn ang="T13">
                      <a:pos x="T2" y="T3"/>
                    </a:cxn>
                    <a:cxn ang="T14">
                      <a:pos x="T4" y="T5"/>
                    </a:cxn>
                    <a:cxn ang="T15">
                      <a:pos x="T6" y="T7"/>
                    </a:cxn>
                    <a:cxn ang="T16">
                      <a:pos x="T8" y="T9"/>
                    </a:cxn>
                    <a:cxn ang="T17">
                      <a:pos x="T10" y="T11"/>
                    </a:cxn>
                  </a:cxnLst>
                  <a:rect l="T18" t="T19" r="T20" b="T21"/>
                  <a:pathLst>
                    <a:path w="1305" h="750">
                      <a:moveTo>
                        <a:pt x="0" y="750"/>
                      </a:moveTo>
                      <a:lnTo>
                        <a:pt x="165" y="465"/>
                      </a:lnTo>
                      <a:lnTo>
                        <a:pt x="225" y="324"/>
                      </a:lnTo>
                      <a:lnTo>
                        <a:pt x="366" y="216"/>
                      </a:lnTo>
                      <a:lnTo>
                        <a:pt x="507" y="0"/>
                      </a:lnTo>
                      <a:lnTo>
                        <a:pt x="1305" y="135"/>
                      </a:lnTo>
                    </a:path>
                  </a:pathLst>
                </a:custGeom>
                <a:noFill/>
                <a:ln w="50800">
                  <a:solidFill>
                    <a:srgbClr val="33CC33"/>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defRPr/>
                  </a:pPr>
                  <a:endParaRPr lang="en-US">
                    <a:solidFill>
                      <a:prstClr val="black"/>
                    </a:solidFill>
                    <a:latin typeface="Tahoma" pitchFamily="34" charset="0"/>
                  </a:endParaRPr>
                </a:p>
              </p:txBody>
            </p:sp>
            <p:sp>
              <p:nvSpPr>
                <p:cNvPr id="15421" name="Text Box 29"/>
                <p:cNvSpPr txBox="1">
                  <a:spLocks noChangeArrowheads="1"/>
                </p:cNvSpPr>
                <p:nvPr/>
              </p:nvSpPr>
              <p:spPr bwMode="auto">
                <a:xfrm>
                  <a:off x="3316" y="2565"/>
                  <a:ext cx="306"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84216" tIns="42108" rIns="84216" bIns="42108">
                  <a:spAutoFit/>
                </a:bodyPr>
                <a:lstStyle>
                  <a:lvl1pPr defTabSz="841375">
                    <a:spcBef>
                      <a:spcPct val="20000"/>
                    </a:spcBef>
                    <a:buClr>
                      <a:schemeClr val="hlink"/>
                    </a:buClr>
                    <a:buSzPct val="120000"/>
                    <a:buChar char="•"/>
                    <a:defRPr sz="3200">
                      <a:solidFill>
                        <a:schemeClr val="tx1"/>
                      </a:solidFill>
                      <a:latin typeface="Tahoma" pitchFamily="34" charset="0"/>
                    </a:defRPr>
                  </a:lvl1pPr>
                  <a:lvl2pPr marL="742950" indent="-285750" defTabSz="841375">
                    <a:spcBef>
                      <a:spcPct val="20000"/>
                    </a:spcBef>
                    <a:buFont typeface="Tahoma" pitchFamily="34" charset="0"/>
                    <a:buChar char="–"/>
                    <a:defRPr sz="2800">
                      <a:solidFill>
                        <a:schemeClr val="tx1"/>
                      </a:solidFill>
                      <a:latin typeface="Tahoma" pitchFamily="34" charset="0"/>
                    </a:defRPr>
                  </a:lvl2pPr>
                  <a:lvl3pPr marL="1143000" indent="-228600" defTabSz="841375">
                    <a:spcBef>
                      <a:spcPct val="20000"/>
                    </a:spcBef>
                    <a:buClr>
                      <a:schemeClr val="hlink"/>
                    </a:buClr>
                    <a:buSzPct val="120000"/>
                    <a:buChar char="•"/>
                    <a:defRPr sz="2400">
                      <a:solidFill>
                        <a:schemeClr val="tx1"/>
                      </a:solidFill>
                      <a:latin typeface="Tahoma" pitchFamily="34" charset="0"/>
                    </a:defRPr>
                  </a:lvl3pPr>
                  <a:lvl4pPr marL="1600200" indent="-228600" defTabSz="841375">
                    <a:spcBef>
                      <a:spcPct val="20000"/>
                    </a:spcBef>
                    <a:buFont typeface="Tahoma" pitchFamily="34" charset="0"/>
                    <a:buChar char="–"/>
                    <a:defRPr sz="2000">
                      <a:solidFill>
                        <a:schemeClr val="tx1"/>
                      </a:solidFill>
                      <a:latin typeface="Tahoma" pitchFamily="34" charset="0"/>
                    </a:defRPr>
                  </a:lvl4pPr>
                  <a:lvl5pPr marL="2057400" indent="-228600" defTabSz="841375">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defTabSz="841375"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defTabSz="841375"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defTabSz="841375"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defTabSz="841375"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fontAlgn="base">
                    <a:spcBef>
                      <a:spcPct val="50000"/>
                    </a:spcBef>
                    <a:spcAft>
                      <a:spcPct val="0"/>
                    </a:spcAft>
                    <a:buClrTx/>
                    <a:buSzTx/>
                    <a:buFontTx/>
                    <a:buNone/>
                    <a:defRPr/>
                  </a:pPr>
                  <a:r>
                    <a:rPr lang="en-US" altLang="en-US" sz="1100" b="1">
                      <a:solidFill>
                        <a:srgbClr val="0033CC"/>
                      </a:solidFill>
                      <a:latin typeface="Arial" charset="0"/>
                    </a:rPr>
                    <a:t>104</a:t>
                  </a:r>
                </a:p>
              </p:txBody>
            </p:sp>
            <p:sp>
              <p:nvSpPr>
                <p:cNvPr id="15422" name="Text Box 30"/>
                <p:cNvSpPr txBox="1">
                  <a:spLocks noChangeArrowheads="1"/>
                </p:cNvSpPr>
                <p:nvPr/>
              </p:nvSpPr>
              <p:spPr bwMode="auto">
                <a:xfrm>
                  <a:off x="2574" y="2430"/>
                  <a:ext cx="306"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84216" tIns="42108" rIns="84216" bIns="42108">
                  <a:spAutoFit/>
                </a:bodyPr>
                <a:lstStyle>
                  <a:lvl1pPr defTabSz="841375">
                    <a:spcBef>
                      <a:spcPct val="20000"/>
                    </a:spcBef>
                    <a:buClr>
                      <a:schemeClr val="hlink"/>
                    </a:buClr>
                    <a:buSzPct val="120000"/>
                    <a:buChar char="•"/>
                    <a:defRPr sz="3200">
                      <a:solidFill>
                        <a:schemeClr val="tx1"/>
                      </a:solidFill>
                      <a:latin typeface="Tahoma" pitchFamily="34" charset="0"/>
                    </a:defRPr>
                  </a:lvl1pPr>
                  <a:lvl2pPr marL="742950" indent="-285750" defTabSz="841375">
                    <a:spcBef>
                      <a:spcPct val="20000"/>
                    </a:spcBef>
                    <a:buFont typeface="Tahoma" pitchFamily="34" charset="0"/>
                    <a:buChar char="–"/>
                    <a:defRPr sz="2800">
                      <a:solidFill>
                        <a:schemeClr val="tx1"/>
                      </a:solidFill>
                      <a:latin typeface="Tahoma" pitchFamily="34" charset="0"/>
                    </a:defRPr>
                  </a:lvl2pPr>
                  <a:lvl3pPr marL="1143000" indent="-228600" defTabSz="841375">
                    <a:spcBef>
                      <a:spcPct val="20000"/>
                    </a:spcBef>
                    <a:buClr>
                      <a:schemeClr val="hlink"/>
                    </a:buClr>
                    <a:buSzPct val="120000"/>
                    <a:buChar char="•"/>
                    <a:defRPr sz="2400">
                      <a:solidFill>
                        <a:schemeClr val="tx1"/>
                      </a:solidFill>
                      <a:latin typeface="Tahoma" pitchFamily="34" charset="0"/>
                    </a:defRPr>
                  </a:lvl3pPr>
                  <a:lvl4pPr marL="1600200" indent="-228600" defTabSz="841375">
                    <a:spcBef>
                      <a:spcPct val="20000"/>
                    </a:spcBef>
                    <a:buFont typeface="Tahoma" pitchFamily="34" charset="0"/>
                    <a:buChar char="–"/>
                    <a:defRPr sz="2000">
                      <a:solidFill>
                        <a:schemeClr val="tx1"/>
                      </a:solidFill>
                      <a:latin typeface="Tahoma" pitchFamily="34" charset="0"/>
                    </a:defRPr>
                  </a:lvl4pPr>
                  <a:lvl5pPr marL="2057400" indent="-228600" defTabSz="841375">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defTabSz="841375"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defTabSz="841375"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defTabSz="841375"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defTabSz="841375"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fontAlgn="base">
                    <a:spcBef>
                      <a:spcPct val="50000"/>
                    </a:spcBef>
                    <a:spcAft>
                      <a:spcPct val="0"/>
                    </a:spcAft>
                    <a:buClrTx/>
                    <a:buSzTx/>
                    <a:buFontTx/>
                    <a:buNone/>
                    <a:defRPr/>
                  </a:pPr>
                  <a:r>
                    <a:rPr lang="en-US" altLang="en-US" sz="1000" b="1">
                      <a:solidFill>
                        <a:srgbClr val="0033CC"/>
                      </a:solidFill>
                      <a:latin typeface="Arial" charset="0"/>
                    </a:rPr>
                    <a:t>106</a:t>
                  </a:r>
                </a:p>
              </p:txBody>
            </p:sp>
          </p:grpSp>
        </p:grpSp>
      </p:grpSp>
      <p:sp>
        <p:nvSpPr>
          <p:cNvPr id="15380" name="Line 31" descr="Bouquet"/>
          <p:cNvSpPr>
            <a:spLocks noChangeShapeType="1"/>
          </p:cNvSpPr>
          <p:nvPr/>
        </p:nvSpPr>
        <p:spPr bwMode="auto">
          <a:xfrm flipH="1">
            <a:off x="4219577" y="2763839"/>
            <a:ext cx="803275" cy="21431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type="none" w="sm" len="sm"/>
                <a:tailEnd type="triangle" w="sm" len="sm"/>
              </a14:hiddenLine>
            </a:ext>
          </a:extLst>
        </p:spPr>
        <p:txBody>
          <a:bodyPr wrap="none"/>
          <a:lstStyle/>
          <a:p>
            <a:pPr eaLnBrk="0" fontAlgn="base" hangingPunct="0">
              <a:spcBef>
                <a:spcPct val="0"/>
              </a:spcBef>
              <a:spcAft>
                <a:spcPct val="0"/>
              </a:spcAft>
              <a:defRPr/>
            </a:pPr>
            <a:endParaRPr lang="en-US">
              <a:solidFill>
                <a:prstClr val="black"/>
              </a:solidFill>
              <a:latin typeface="Tahoma" pitchFamily="34" charset="0"/>
            </a:endParaRPr>
          </a:p>
        </p:txBody>
      </p:sp>
      <p:sp>
        <p:nvSpPr>
          <p:cNvPr id="15382" name="Freeform 33" descr="Bouquet"/>
          <p:cNvSpPr>
            <a:spLocks/>
          </p:cNvSpPr>
          <p:nvPr/>
        </p:nvSpPr>
        <p:spPr bwMode="auto">
          <a:xfrm>
            <a:off x="4214814" y="3027364"/>
            <a:ext cx="3405187" cy="2493962"/>
          </a:xfrm>
          <a:custGeom>
            <a:avLst/>
            <a:gdLst>
              <a:gd name="T0" fmla="*/ 2147483647 w 2013"/>
              <a:gd name="T1" fmla="*/ 2147483647 h 1678"/>
              <a:gd name="T2" fmla="*/ 2147483647 w 2013"/>
              <a:gd name="T3" fmla="*/ 2147483647 h 1678"/>
              <a:gd name="T4" fmla="*/ 2147483647 w 2013"/>
              <a:gd name="T5" fmla="*/ 2147483647 h 1678"/>
              <a:gd name="T6" fmla="*/ 2147483647 w 2013"/>
              <a:gd name="T7" fmla="*/ 2147483647 h 1678"/>
              <a:gd name="T8" fmla="*/ 2147483647 w 2013"/>
              <a:gd name="T9" fmla="*/ 2147483647 h 1678"/>
              <a:gd name="T10" fmla="*/ 2147483647 w 2013"/>
              <a:gd name="T11" fmla="*/ 2147483647 h 1678"/>
              <a:gd name="T12" fmla="*/ 2147483647 w 2013"/>
              <a:gd name="T13" fmla="*/ 2147483647 h 1678"/>
              <a:gd name="T14" fmla="*/ 0 w 2013"/>
              <a:gd name="T15" fmla="*/ 0 h 1678"/>
              <a:gd name="T16" fmla="*/ 0 60000 65536"/>
              <a:gd name="T17" fmla="*/ 0 60000 65536"/>
              <a:gd name="T18" fmla="*/ 0 60000 65536"/>
              <a:gd name="T19" fmla="*/ 0 60000 65536"/>
              <a:gd name="T20" fmla="*/ 0 60000 65536"/>
              <a:gd name="T21" fmla="*/ 0 60000 65536"/>
              <a:gd name="T22" fmla="*/ 0 60000 65536"/>
              <a:gd name="T23" fmla="*/ 0 60000 65536"/>
              <a:gd name="T24" fmla="*/ 0 w 2013"/>
              <a:gd name="T25" fmla="*/ 0 h 1678"/>
              <a:gd name="T26" fmla="*/ 2013 w 2013"/>
              <a:gd name="T27" fmla="*/ 1678 h 167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13" h="1678">
                <a:moveTo>
                  <a:pt x="2013" y="1678"/>
                </a:moveTo>
                <a:lnTo>
                  <a:pt x="1755" y="1630"/>
                </a:lnTo>
                <a:lnTo>
                  <a:pt x="1428" y="1490"/>
                </a:lnTo>
                <a:cubicBezTo>
                  <a:pt x="1334" y="1447"/>
                  <a:pt x="1292" y="1431"/>
                  <a:pt x="1190" y="1369"/>
                </a:cubicBezTo>
                <a:cubicBezTo>
                  <a:pt x="1088" y="1307"/>
                  <a:pt x="902" y="1181"/>
                  <a:pt x="813" y="1115"/>
                </a:cubicBezTo>
                <a:cubicBezTo>
                  <a:pt x="726" y="1053"/>
                  <a:pt x="719" y="1052"/>
                  <a:pt x="666" y="999"/>
                </a:cubicBezTo>
                <a:cubicBezTo>
                  <a:pt x="613" y="946"/>
                  <a:pt x="605" y="960"/>
                  <a:pt x="496" y="800"/>
                </a:cubicBezTo>
                <a:cubicBezTo>
                  <a:pt x="387" y="640"/>
                  <a:pt x="103" y="167"/>
                  <a:pt x="0" y="0"/>
                </a:cubicBezTo>
              </a:path>
            </a:pathLst>
          </a:custGeom>
          <a:noFill/>
          <a:ln w="508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defRPr/>
            </a:pPr>
            <a:endParaRPr lang="en-US">
              <a:solidFill>
                <a:prstClr val="black"/>
              </a:solidFill>
              <a:latin typeface="Tahoma" pitchFamily="34" charset="0"/>
            </a:endParaRPr>
          </a:p>
        </p:txBody>
      </p:sp>
      <p:sp>
        <p:nvSpPr>
          <p:cNvPr id="15383" name="Text Box 34" descr="Bouquet"/>
          <p:cNvSpPr txBox="1">
            <a:spLocks noChangeArrowheads="1"/>
          </p:cNvSpPr>
          <p:nvPr/>
        </p:nvSpPr>
        <p:spPr bwMode="auto">
          <a:xfrm rot="3402770">
            <a:off x="3985369" y="3103327"/>
            <a:ext cx="979593" cy="50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84216" tIns="42108" rIns="84216" bIns="42108">
            <a:spAutoFit/>
          </a:bodyPr>
          <a:lstStyle>
            <a:lvl1pPr defTabSz="841375">
              <a:spcBef>
                <a:spcPct val="20000"/>
              </a:spcBef>
              <a:buClr>
                <a:schemeClr val="hlink"/>
              </a:buClr>
              <a:buSzPct val="120000"/>
              <a:buChar char="•"/>
              <a:defRPr sz="3200">
                <a:solidFill>
                  <a:schemeClr val="tx1"/>
                </a:solidFill>
                <a:latin typeface="Tahoma" pitchFamily="34" charset="0"/>
              </a:defRPr>
            </a:lvl1pPr>
            <a:lvl2pPr marL="742950" indent="-285750" defTabSz="841375">
              <a:spcBef>
                <a:spcPct val="20000"/>
              </a:spcBef>
              <a:buFont typeface="Tahoma" pitchFamily="34" charset="0"/>
              <a:buChar char="–"/>
              <a:defRPr sz="2800">
                <a:solidFill>
                  <a:schemeClr val="tx1"/>
                </a:solidFill>
                <a:latin typeface="Tahoma" pitchFamily="34" charset="0"/>
              </a:defRPr>
            </a:lvl2pPr>
            <a:lvl3pPr marL="1143000" indent="-228600" defTabSz="841375">
              <a:spcBef>
                <a:spcPct val="20000"/>
              </a:spcBef>
              <a:buClr>
                <a:schemeClr val="hlink"/>
              </a:buClr>
              <a:buSzPct val="120000"/>
              <a:buChar char="•"/>
              <a:defRPr sz="2400">
                <a:solidFill>
                  <a:schemeClr val="tx1"/>
                </a:solidFill>
                <a:latin typeface="Tahoma" pitchFamily="34" charset="0"/>
              </a:defRPr>
            </a:lvl3pPr>
            <a:lvl4pPr marL="1600200" indent="-228600" defTabSz="841375">
              <a:spcBef>
                <a:spcPct val="20000"/>
              </a:spcBef>
              <a:buFont typeface="Tahoma" pitchFamily="34" charset="0"/>
              <a:buChar char="–"/>
              <a:defRPr sz="2000">
                <a:solidFill>
                  <a:schemeClr val="tx1"/>
                </a:solidFill>
                <a:latin typeface="Tahoma" pitchFamily="34" charset="0"/>
              </a:defRPr>
            </a:lvl4pPr>
            <a:lvl5pPr marL="2057400" indent="-228600" defTabSz="841375">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defTabSz="841375"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defTabSz="841375"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defTabSz="841375"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defTabSz="841375"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r" fontAlgn="base">
              <a:lnSpc>
                <a:spcPct val="150000"/>
              </a:lnSpc>
              <a:spcBef>
                <a:spcPct val="0"/>
              </a:spcBef>
              <a:spcAft>
                <a:spcPct val="0"/>
              </a:spcAft>
              <a:buClrTx/>
              <a:buSzTx/>
              <a:buFontTx/>
              <a:buNone/>
              <a:defRPr/>
            </a:pPr>
            <a:r>
              <a:rPr lang="en-US" altLang="en-US" sz="900" b="1" dirty="0">
                <a:solidFill>
                  <a:srgbClr val="0033CC"/>
                </a:solidFill>
                <a:latin typeface="Arial Rounded MT Bold" pitchFamily="34" charset="0"/>
              </a:rPr>
              <a:t>PER CAPITA</a:t>
            </a:r>
          </a:p>
          <a:p>
            <a:pPr algn="r" fontAlgn="base">
              <a:lnSpc>
                <a:spcPct val="150000"/>
              </a:lnSpc>
              <a:spcBef>
                <a:spcPct val="0"/>
              </a:spcBef>
              <a:spcAft>
                <a:spcPct val="0"/>
              </a:spcAft>
              <a:buClrTx/>
              <a:buSzTx/>
              <a:buFontTx/>
              <a:buNone/>
              <a:defRPr/>
            </a:pPr>
            <a:r>
              <a:rPr lang="en-US" altLang="en-US" sz="900" b="1" dirty="0">
                <a:solidFill>
                  <a:srgbClr val="0033CC"/>
                </a:solidFill>
                <a:latin typeface="Arial Rounded MT Bold" pitchFamily="34" charset="0"/>
              </a:rPr>
              <a:t>AVAILABILITY</a:t>
            </a:r>
          </a:p>
        </p:txBody>
      </p:sp>
      <p:sp>
        <p:nvSpPr>
          <p:cNvPr id="15384" name="Line 35" descr="Bouquet"/>
          <p:cNvSpPr>
            <a:spLocks noChangeShapeType="1"/>
          </p:cNvSpPr>
          <p:nvPr/>
        </p:nvSpPr>
        <p:spPr bwMode="auto">
          <a:xfrm flipH="1" flipV="1">
            <a:off x="6172200" y="5006975"/>
            <a:ext cx="0" cy="857250"/>
          </a:xfrm>
          <a:prstGeom prst="line">
            <a:avLst/>
          </a:prstGeom>
          <a:noFill/>
          <a:ln w="25400">
            <a:solidFill>
              <a:schemeClr val="accent2"/>
            </a:solidFill>
            <a:prstDash val="dash"/>
            <a:round/>
            <a:headEnd type="none" w="sm" len="sm"/>
            <a:tailEnd type="none" w="sm" len="sm"/>
          </a:ln>
          <a:extLst>
            <a:ext uri="{909E8E84-426E-40DD-AFC4-6F175D3DCCD1}">
              <a14:hiddenFill xmlns:a14="http://schemas.microsoft.com/office/drawing/2010/main">
                <a:noFill/>
              </a14:hiddenFill>
            </a:ext>
          </a:extLst>
        </p:spPr>
        <p:txBody>
          <a:bodyPr wrap="none"/>
          <a:lstStyle/>
          <a:p>
            <a:pPr eaLnBrk="0" fontAlgn="base" hangingPunct="0">
              <a:spcBef>
                <a:spcPct val="0"/>
              </a:spcBef>
              <a:spcAft>
                <a:spcPct val="0"/>
              </a:spcAft>
              <a:defRPr/>
            </a:pPr>
            <a:endParaRPr lang="en-US">
              <a:solidFill>
                <a:prstClr val="black"/>
              </a:solidFill>
              <a:latin typeface="Tahoma" pitchFamily="34" charset="0"/>
            </a:endParaRPr>
          </a:p>
        </p:txBody>
      </p:sp>
      <p:sp>
        <p:nvSpPr>
          <p:cNvPr id="15385" name="Text Box 36" descr="Bouquet"/>
          <p:cNvSpPr txBox="1">
            <a:spLocks noChangeArrowheads="1"/>
          </p:cNvSpPr>
          <p:nvPr/>
        </p:nvSpPr>
        <p:spPr bwMode="auto">
          <a:xfrm>
            <a:off x="5394326" y="5110163"/>
            <a:ext cx="570828" cy="33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84216" tIns="42108" rIns="84216" bIns="42108">
            <a:spAutoFit/>
          </a:bodyPr>
          <a:lstStyle>
            <a:lvl1pPr defTabSz="841375">
              <a:spcBef>
                <a:spcPct val="20000"/>
              </a:spcBef>
              <a:buClr>
                <a:schemeClr val="hlink"/>
              </a:buClr>
              <a:buSzPct val="120000"/>
              <a:buChar char="•"/>
              <a:defRPr sz="3200">
                <a:solidFill>
                  <a:schemeClr val="tx1"/>
                </a:solidFill>
                <a:latin typeface="Tahoma" pitchFamily="34" charset="0"/>
              </a:defRPr>
            </a:lvl1pPr>
            <a:lvl2pPr marL="742950" indent="-285750" defTabSz="841375">
              <a:spcBef>
                <a:spcPct val="20000"/>
              </a:spcBef>
              <a:buFont typeface="Tahoma" pitchFamily="34" charset="0"/>
              <a:buChar char="–"/>
              <a:defRPr sz="2800">
                <a:solidFill>
                  <a:schemeClr val="tx1"/>
                </a:solidFill>
                <a:latin typeface="Tahoma" pitchFamily="34" charset="0"/>
              </a:defRPr>
            </a:lvl2pPr>
            <a:lvl3pPr marL="1143000" indent="-228600" defTabSz="841375">
              <a:spcBef>
                <a:spcPct val="20000"/>
              </a:spcBef>
              <a:buClr>
                <a:schemeClr val="hlink"/>
              </a:buClr>
              <a:buSzPct val="120000"/>
              <a:buChar char="•"/>
              <a:defRPr sz="2400">
                <a:solidFill>
                  <a:schemeClr val="tx1"/>
                </a:solidFill>
                <a:latin typeface="Tahoma" pitchFamily="34" charset="0"/>
              </a:defRPr>
            </a:lvl3pPr>
            <a:lvl4pPr marL="1600200" indent="-228600" defTabSz="841375">
              <a:spcBef>
                <a:spcPct val="20000"/>
              </a:spcBef>
              <a:buFont typeface="Tahoma" pitchFamily="34" charset="0"/>
              <a:buChar char="–"/>
              <a:defRPr sz="2000">
                <a:solidFill>
                  <a:schemeClr val="tx1"/>
                </a:solidFill>
                <a:latin typeface="Tahoma" pitchFamily="34" charset="0"/>
              </a:defRPr>
            </a:lvl4pPr>
            <a:lvl5pPr marL="2057400" indent="-228600" defTabSz="841375">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defTabSz="841375"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defTabSz="841375"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defTabSz="841375"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defTabSz="841375"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fontAlgn="base">
              <a:spcBef>
                <a:spcPct val="0"/>
              </a:spcBef>
              <a:spcAft>
                <a:spcPct val="0"/>
              </a:spcAft>
              <a:buClrTx/>
              <a:buSzTx/>
              <a:buFontTx/>
              <a:buNone/>
              <a:defRPr/>
            </a:pPr>
            <a:r>
              <a:rPr lang="en-US" altLang="en-US" sz="800" b="1">
                <a:solidFill>
                  <a:prstClr val="black"/>
                </a:solidFill>
                <a:latin typeface="Arial Rounded MT Bold" pitchFamily="34" charset="0"/>
              </a:rPr>
              <a:t>1700 m</a:t>
            </a:r>
            <a:r>
              <a:rPr lang="en-US" altLang="en-US" sz="800" b="1" baseline="30000">
                <a:solidFill>
                  <a:prstClr val="black"/>
                </a:solidFill>
                <a:latin typeface="Arial Rounded MT Bold" pitchFamily="34" charset="0"/>
              </a:rPr>
              <a:t>3</a:t>
            </a:r>
          </a:p>
          <a:p>
            <a:pPr algn="ctr" fontAlgn="base">
              <a:spcBef>
                <a:spcPct val="0"/>
              </a:spcBef>
              <a:spcAft>
                <a:spcPct val="0"/>
              </a:spcAft>
              <a:buClrTx/>
              <a:buSzTx/>
              <a:buFontTx/>
              <a:buNone/>
              <a:defRPr/>
            </a:pPr>
            <a:r>
              <a:rPr lang="en-US" altLang="en-US" sz="800" b="1">
                <a:solidFill>
                  <a:prstClr val="black"/>
                </a:solidFill>
                <a:latin typeface="Arial Rounded MT Bold" pitchFamily="34" charset="0"/>
              </a:rPr>
              <a:t>1992</a:t>
            </a:r>
          </a:p>
        </p:txBody>
      </p:sp>
      <p:sp>
        <p:nvSpPr>
          <p:cNvPr id="15387" name="Text Box 38" descr="Bouquet"/>
          <p:cNvSpPr txBox="1">
            <a:spLocks noChangeArrowheads="1"/>
          </p:cNvSpPr>
          <p:nvPr/>
        </p:nvSpPr>
        <p:spPr bwMode="auto">
          <a:xfrm>
            <a:off x="6703875" y="5502275"/>
            <a:ext cx="170141" cy="454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84216" tIns="42108" rIns="84216" bIns="42108">
            <a:spAutoFit/>
          </a:bodyPr>
          <a:lstStyle>
            <a:lvl1pPr defTabSz="841375">
              <a:spcBef>
                <a:spcPct val="20000"/>
              </a:spcBef>
              <a:buClr>
                <a:schemeClr val="hlink"/>
              </a:buClr>
              <a:buSzPct val="120000"/>
              <a:buChar char="•"/>
              <a:defRPr sz="3200">
                <a:solidFill>
                  <a:schemeClr val="tx1"/>
                </a:solidFill>
                <a:latin typeface="Tahoma" pitchFamily="34" charset="0"/>
              </a:defRPr>
            </a:lvl1pPr>
            <a:lvl2pPr marL="742950" indent="-285750" defTabSz="841375">
              <a:spcBef>
                <a:spcPct val="20000"/>
              </a:spcBef>
              <a:buFont typeface="Tahoma" pitchFamily="34" charset="0"/>
              <a:buChar char="–"/>
              <a:defRPr sz="2800">
                <a:solidFill>
                  <a:schemeClr val="tx1"/>
                </a:solidFill>
                <a:latin typeface="Tahoma" pitchFamily="34" charset="0"/>
              </a:defRPr>
            </a:lvl2pPr>
            <a:lvl3pPr marL="1143000" indent="-228600" defTabSz="841375">
              <a:spcBef>
                <a:spcPct val="20000"/>
              </a:spcBef>
              <a:buClr>
                <a:schemeClr val="hlink"/>
              </a:buClr>
              <a:buSzPct val="120000"/>
              <a:buChar char="•"/>
              <a:defRPr sz="2400">
                <a:solidFill>
                  <a:schemeClr val="tx1"/>
                </a:solidFill>
                <a:latin typeface="Tahoma" pitchFamily="34" charset="0"/>
              </a:defRPr>
            </a:lvl3pPr>
            <a:lvl4pPr marL="1600200" indent="-228600" defTabSz="841375">
              <a:spcBef>
                <a:spcPct val="20000"/>
              </a:spcBef>
              <a:buFont typeface="Tahoma" pitchFamily="34" charset="0"/>
              <a:buChar char="–"/>
              <a:defRPr sz="2000">
                <a:solidFill>
                  <a:schemeClr val="tx1"/>
                </a:solidFill>
                <a:latin typeface="Tahoma" pitchFamily="34" charset="0"/>
              </a:defRPr>
            </a:lvl4pPr>
            <a:lvl5pPr marL="2057400" indent="-228600" defTabSz="841375">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defTabSz="841375"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defTabSz="841375"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defTabSz="841375"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defTabSz="841375"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fontAlgn="base">
              <a:spcBef>
                <a:spcPct val="0"/>
              </a:spcBef>
              <a:spcAft>
                <a:spcPct val="0"/>
              </a:spcAft>
              <a:buClrTx/>
              <a:buSzTx/>
              <a:buFontTx/>
              <a:buNone/>
              <a:defRPr/>
            </a:pPr>
            <a:endParaRPr lang="en-US" altLang="en-US" sz="800" b="1" dirty="0">
              <a:solidFill>
                <a:prstClr val="black"/>
              </a:solidFill>
              <a:latin typeface="Arial Rounded MT Bold" pitchFamily="34" charset="0"/>
            </a:endParaRPr>
          </a:p>
          <a:p>
            <a:pPr algn="ctr" fontAlgn="base">
              <a:spcBef>
                <a:spcPct val="0"/>
              </a:spcBef>
              <a:spcAft>
                <a:spcPct val="0"/>
              </a:spcAft>
              <a:buClrTx/>
              <a:buSzTx/>
              <a:buFontTx/>
              <a:buNone/>
              <a:defRPr/>
            </a:pPr>
            <a:endParaRPr lang="en-US" altLang="en-US" sz="800" b="1" dirty="0">
              <a:solidFill>
                <a:prstClr val="black"/>
              </a:solidFill>
              <a:latin typeface="Arial Rounded MT Bold" pitchFamily="34" charset="0"/>
            </a:endParaRPr>
          </a:p>
          <a:p>
            <a:pPr algn="ctr" fontAlgn="base">
              <a:spcBef>
                <a:spcPct val="0"/>
              </a:spcBef>
              <a:spcAft>
                <a:spcPct val="0"/>
              </a:spcAft>
              <a:buClrTx/>
              <a:buSzTx/>
              <a:buFontTx/>
              <a:buNone/>
              <a:defRPr/>
            </a:pPr>
            <a:endParaRPr lang="en-US" altLang="en-US" sz="800" b="1" dirty="0">
              <a:solidFill>
                <a:prstClr val="black"/>
              </a:solidFill>
              <a:latin typeface="Arial Rounded MT Bold" pitchFamily="34" charset="0"/>
            </a:endParaRPr>
          </a:p>
        </p:txBody>
      </p:sp>
      <p:sp>
        <p:nvSpPr>
          <p:cNvPr id="15389" name="AutoShape 40"/>
          <p:cNvSpPr>
            <a:spLocks/>
          </p:cNvSpPr>
          <p:nvPr/>
        </p:nvSpPr>
        <p:spPr bwMode="auto">
          <a:xfrm>
            <a:off x="4648202" y="2549525"/>
            <a:ext cx="1149351" cy="457200"/>
          </a:xfrm>
          <a:prstGeom prst="borderCallout2">
            <a:avLst>
              <a:gd name="adj1" fmla="val 25000"/>
              <a:gd name="adj2" fmla="val -6630"/>
              <a:gd name="adj3" fmla="val 25000"/>
              <a:gd name="adj4" fmla="val -12569"/>
              <a:gd name="adj5" fmla="val 98264"/>
              <a:gd name="adj6" fmla="val -34116"/>
            </a:avLst>
          </a:prstGeom>
          <a:noFill/>
          <a:ln w="12700" cap="sq">
            <a:solidFill>
              <a:schemeClr val="accent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84216" tIns="42108" rIns="84216" bIns="42108"/>
          <a:lstStyle>
            <a:lvl1pPr defTabSz="841375">
              <a:spcBef>
                <a:spcPct val="20000"/>
              </a:spcBef>
              <a:buClr>
                <a:schemeClr val="hlink"/>
              </a:buClr>
              <a:buSzPct val="120000"/>
              <a:buChar char="•"/>
              <a:defRPr sz="3200">
                <a:solidFill>
                  <a:schemeClr val="tx1"/>
                </a:solidFill>
                <a:latin typeface="Tahoma" pitchFamily="34" charset="0"/>
              </a:defRPr>
            </a:lvl1pPr>
            <a:lvl2pPr marL="742950" indent="-285750" defTabSz="841375">
              <a:spcBef>
                <a:spcPct val="20000"/>
              </a:spcBef>
              <a:buFont typeface="Tahoma" pitchFamily="34" charset="0"/>
              <a:buChar char="–"/>
              <a:defRPr sz="2800">
                <a:solidFill>
                  <a:schemeClr val="tx1"/>
                </a:solidFill>
                <a:latin typeface="Tahoma" pitchFamily="34" charset="0"/>
              </a:defRPr>
            </a:lvl2pPr>
            <a:lvl3pPr marL="1143000" indent="-228600" defTabSz="841375">
              <a:spcBef>
                <a:spcPct val="20000"/>
              </a:spcBef>
              <a:buClr>
                <a:schemeClr val="hlink"/>
              </a:buClr>
              <a:buSzPct val="120000"/>
              <a:buChar char="•"/>
              <a:defRPr sz="2400">
                <a:solidFill>
                  <a:schemeClr val="tx1"/>
                </a:solidFill>
                <a:latin typeface="Tahoma" pitchFamily="34" charset="0"/>
              </a:defRPr>
            </a:lvl3pPr>
            <a:lvl4pPr marL="1600200" indent="-228600" defTabSz="841375">
              <a:spcBef>
                <a:spcPct val="20000"/>
              </a:spcBef>
              <a:buFont typeface="Tahoma" pitchFamily="34" charset="0"/>
              <a:buChar char="–"/>
              <a:defRPr sz="2000">
                <a:solidFill>
                  <a:schemeClr val="tx1"/>
                </a:solidFill>
                <a:latin typeface="Tahoma" pitchFamily="34" charset="0"/>
              </a:defRPr>
            </a:lvl4pPr>
            <a:lvl5pPr marL="2057400" indent="-228600" defTabSz="841375">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defTabSz="841375"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defTabSz="841375"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defTabSz="841375"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defTabSz="841375"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fontAlgn="base">
              <a:spcBef>
                <a:spcPct val="0"/>
              </a:spcBef>
              <a:spcAft>
                <a:spcPct val="0"/>
              </a:spcAft>
              <a:buClrTx/>
              <a:buSzTx/>
              <a:buFontTx/>
              <a:buNone/>
              <a:defRPr/>
            </a:pPr>
            <a:r>
              <a:rPr lang="en-US" altLang="en-US" sz="1100" b="1" dirty="0">
                <a:solidFill>
                  <a:srgbClr val="000099"/>
                </a:solidFill>
                <a:latin typeface="Arial Rounded MT Bold" pitchFamily="34" charset="0"/>
              </a:rPr>
              <a:t>5,650 m</a:t>
            </a:r>
            <a:r>
              <a:rPr lang="en-US" altLang="en-US" sz="1100" b="1" baseline="30000" dirty="0">
                <a:solidFill>
                  <a:srgbClr val="000099"/>
                </a:solidFill>
                <a:latin typeface="Arial Rounded MT Bold" pitchFamily="34" charset="0"/>
              </a:rPr>
              <a:t>3</a:t>
            </a:r>
          </a:p>
          <a:p>
            <a:pPr algn="ctr" fontAlgn="base">
              <a:spcBef>
                <a:spcPct val="0"/>
              </a:spcBef>
              <a:spcAft>
                <a:spcPct val="0"/>
              </a:spcAft>
              <a:buClrTx/>
              <a:buSzTx/>
              <a:buFontTx/>
              <a:buNone/>
              <a:defRPr/>
            </a:pPr>
            <a:r>
              <a:rPr lang="en-US" altLang="en-US" sz="1100" b="1" dirty="0">
                <a:solidFill>
                  <a:srgbClr val="000099"/>
                </a:solidFill>
                <a:latin typeface="Arial Rounded MT Bold" pitchFamily="34" charset="0"/>
              </a:rPr>
              <a:t>(1951)</a:t>
            </a:r>
          </a:p>
        </p:txBody>
      </p:sp>
      <p:sp>
        <p:nvSpPr>
          <p:cNvPr id="15390" name="AutoShape 41"/>
          <p:cNvSpPr>
            <a:spLocks noChangeArrowheads="1"/>
          </p:cNvSpPr>
          <p:nvPr/>
        </p:nvSpPr>
        <p:spPr bwMode="auto">
          <a:xfrm rot="182102">
            <a:off x="6222029" y="4328181"/>
            <a:ext cx="1075489" cy="336689"/>
          </a:xfrm>
          <a:prstGeom prst="wedgeRectCallout">
            <a:avLst>
              <a:gd name="adj1" fmla="val -50000"/>
              <a:gd name="adj2" fmla="val 132741"/>
            </a:avLst>
          </a:prstGeom>
          <a:noFill/>
          <a:ln w="12700" cap="sq">
            <a:solidFill>
              <a:schemeClr val="accent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84216" tIns="42108" rIns="84216" bIns="42108"/>
          <a:lstStyle>
            <a:lvl1pPr defTabSz="841375">
              <a:spcBef>
                <a:spcPct val="20000"/>
              </a:spcBef>
              <a:buClr>
                <a:schemeClr val="hlink"/>
              </a:buClr>
              <a:buSzPct val="120000"/>
              <a:buChar char="•"/>
              <a:defRPr sz="3200">
                <a:solidFill>
                  <a:schemeClr val="tx1"/>
                </a:solidFill>
                <a:latin typeface="Tahoma" pitchFamily="34" charset="0"/>
              </a:defRPr>
            </a:lvl1pPr>
            <a:lvl2pPr marL="742950" indent="-285750" defTabSz="841375">
              <a:spcBef>
                <a:spcPct val="20000"/>
              </a:spcBef>
              <a:buFont typeface="Tahoma" pitchFamily="34" charset="0"/>
              <a:buChar char="–"/>
              <a:defRPr sz="2800">
                <a:solidFill>
                  <a:schemeClr val="tx1"/>
                </a:solidFill>
                <a:latin typeface="Tahoma" pitchFamily="34" charset="0"/>
              </a:defRPr>
            </a:lvl2pPr>
            <a:lvl3pPr marL="1143000" indent="-228600" defTabSz="841375">
              <a:spcBef>
                <a:spcPct val="20000"/>
              </a:spcBef>
              <a:buClr>
                <a:schemeClr val="hlink"/>
              </a:buClr>
              <a:buSzPct val="120000"/>
              <a:buChar char="•"/>
              <a:defRPr sz="2400">
                <a:solidFill>
                  <a:schemeClr val="tx1"/>
                </a:solidFill>
                <a:latin typeface="Tahoma" pitchFamily="34" charset="0"/>
              </a:defRPr>
            </a:lvl3pPr>
            <a:lvl4pPr marL="1600200" indent="-228600" defTabSz="841375">
              <a:spcBef>
                <a:spcPct val="20000"/>
              </a:spcBef>
              <a:buFont typeface="Tahoma" pitchFamily="34" charset="0"/>
              <a:buChar char="–"/>
              <a:defRPr sz="2000">
                <a:solidFill>
                  <a:schemeClr val="tx1"/>
                </a:solidFill>
                <a:latin typeface="Tahoma" pitchFamily="34" charset="0"/>
              </a:defRPr>
            </a:lvl4pPr>
            <a:lvl5pPr marL="2057400" indent="-228600" defTabSz="841375">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defTabSz="841375"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defTabSz="841375"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defTabSz="841375"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defTabSz="841375"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fontAlgn="base">
              <a:spcBef>
                <a:spcPct val="0"/>
              </a:spcBef>
              <a:spcAft>
                <a:spcPct val="0"/>
              </a:spcAft>
              <a:buClrTx/>
              <a:buSzTx/>
              <a:buFontTx/>
              <a:buNone/>
              <a:defRPr/>
            </a:pPr>
            <a:r>
              <a:rPr lang="en-US" altLang="en-US" sz="900" b="1" dirty="0">
                <a:solidFill>
                  <a:srgbClr val="000099"/>
                </a:solidFill>
                <a:latin typeface="Arial Rounded MT Bold" pitchFamily="34" charset="0"/>
              </a:rPr>
              <a:t>WATER SHORT COUNTRY</a:t>
            </a:r>
          </a:p>
        </p:txBody>
      </p:sp>
      <p:sp>
        <p:nvSpPr>
          <p:cNvPr id="15391" name="Text Box 42" descr="Bouquet"/>
          <p:cNvSpPr txBox="1">
            <a:spLocks noChangeArrowheads="1"/>
          </p:cNvSpPr>
          <p:nvPr/>
        </p:nvSpPr>
        <p:spPr bwMode="auto">
          <a:xfrm>
            <a:off x="6858000" y="1277786"/>
            <a:ext cx="415484" cy="246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lIns="91433" tIns="45717" rIns="91433" bIns="45717">
            <a:spAutoFit/>
          </a:bodyPr>
          <a:lstStyle>
            <a:lvl1pPr>
              <a:spcBef>
                <a:spcPct val="20000"/>
              </a:spcBef>
              <a:buClr>
                <a:schemeClr val="hlink"/>
              </a:buClr>
              <a:buSzPct val="120000"/>
              <a:buChar char="•"/>
              <a:defRPr sz="3200">
                <a:solidFill>
                  <a:schemeClr val="tx1"/>
                </a:solidFill>
                <a:latin typeface="Tahoma" pitchFamily="34" charset="0"/>
              </a:defRPr>
            </a:lvl1pPr>
            <a:lvl2pPr marL="742950" indent="-285750">
              <a:spcBef>
                <a:spcPct val="20000"/>
              </a:spcBef>
              <a:buFont typeface="Tahoma" pitchFamily="34" charset="0"/>
              <a:buChar char="–"/>
              <a:defRPr sz="2800">
                <a:solidFill>
                  <a:schemeClr val="tx1"/>
                </a:solidFill>
                <a:latin typeface="Tahoma" pitchFamily="34" charset="0"/>
              </a:defRPr>
            </a:lvl2pPr>
            <a:lvl3pPr marL="1143000" indent="-228600">
              <a:spcBef>
                <a:spcPct val="20000"/>
              </a:spcBef>
              <a:buClr>
                <a:schemeClr val="hlink"/>
              </a:buClr>
              <a:buSzPct val="120000"/>
              <a:buChar char="•"/>
              <a:defRPr sz="2400">
                <a:solidFill>
                  <a:schemeClr val="tx1"/>
                </a:solidFill>
                <a:latin typeface="Tahoma" pitchFamily="34" charset="0"/>
              </a:defRPr>
            </a:lvl3pPr>
            <a:lvl4pPr marL="1600200" indent="-228600">
              <a:spcBef>
                <a:spcPct val="20000"/>
              </a:spcBef>
              <a:buFont typeface="Tahoma" pitchFamily="34" charset="0"/>
              <a:buChar char="–"/>
              <a:defRPr sz="2000">
                <a:solidFill>
                  <a:schemeClr val="tx1"/>
                </a:solidFill>
                <a:latin typeface="Tahoma" pitchFamily="34"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fontAlgn="base">
              <a:spcBef>
                <a:spcPct val="0"/>
              </a:spcBef>
              <a:spcAft>
                <a:spcPct val="0"/>
              </a:spcAft>
              <a:buClrTx/>
              <a:buSzTx/>
              <a:buFontTx/>
              <a:buNone/>
              <a:defRPr/>
            </a:pPr>
            <a:r>
              <a:rPr lang="en-US" altLang="en-US" sz="1000" b="1" dirty="0">
                <a:solidFill>
                  <a:srgbClr val="003399"/>
                </a:solidFill>
                <a:latin typeface="Arial Rounded MT Bold" pitchFamily="34" charset="0"/>
              </a:rPr>
              <a:t>207</a:t>
            </a:r>
          </a:p>
        </p:txBody>
      </p:sp>
      <p:sp>
        <p:nvSpPr>
          <p:cNvPr id="15392" name="Text Box 43" descr="Bouquet"/>
          <p:cNvSpPr txBox="1">
            <a:spLocks noChangeArrowheads="1"/>
          </p:cNvSpPr>
          <p:nvPr/>
        </p:nvSpPr>
        <p:spPr bwMode="auto">
          <a:xfrm>
            <a:off x="6477000" y="2063752"/>
            <a:ext cx="415484" cy="246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lIns="91433" tIns="45717" rIns="91433" bIns="45717">
            <a:spAutoFit/>
          </a:bodyPr>
          <a:lstStyle>
            <a:lvl1pPr>
              <a:spcBef>
                <a:spcPct val="20000"/>
              </a:spcBef>
              <a:buClr>
                <a:schemeClr val="hlink"/>
              </a:buClr>
              <a:buSzPct val="120000"/>
              <a:buChar char="•"/>
              <a:defRPr sz="3200">
                <a:solidFill>
                  <a:schemeClr val="tx1"/>
                </a:solidFill>
                <a:latin typeface="Tahoma" pitchFamily="34" charset="0"/>
              </a:defRPr>
            </a:lvl1pPr>
            <a:lvl2pPr marL="742950" indent="-285750">
              <a:spcBef>
                <a:spcPct val="20000"/>
              </a:spcBef>
              <a:buFont typeface="Tahoma" pitchFamily="34" charset="0"/>
              <a:buChar char="–"/>
              <a:defRPr sz="2800">
                <a:solidFill>
                  <a:schemeClr val="tx1"/>
                </a:solidFill>
                <a:latin typeface="Tahoma" pitchFamily="34" charset="0"/>
              </a:defRPr>
            </a:lvl2pPr>
            <a:lvl3pPr marL="1143000" indent="-228600">
              <a:spcBef>
                <a:spcPct val="20000"/>
              </a:spcBef>
              <a:buClr>
                <a:schemeClr val="hlink"/>
              </a:buClr>
              <a:buSzPct val="120000"/>
              <a:buChar char="•"/>
              <a:defRPr sz="2400">
                <a:solidFill>
                  <a:schemeClr val="tx1"/>
                </a:solidFill>
                <a:latin typeface="Tahoma" pitchFamily="34" charset="0"/>
              </a:defRPr>
            </a:lvl3pPr>
            <a:lvl4pPr marL="1600200" indent="-228600">
              <a:spcBef>
                <a:spcPct val="20000"/>
              </a:spcBef>
              <a:buFont typeface="Tahoma" pitchFamily="34" charset="0"/>
              <a:buChar char="–"/>
              <a:defRPr sz="2000">
                <a:solidFill>
                  <a:schemeClr val="tx1"/>
                </a:solidFill>
                <a:latin typeface="Tahoma" pitchFamily="34"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fontAlgn="base">
              <a:spcBef>
                <a:spcPct val="0"/>
              </a:spcBef>
              <a:spcAft>
                <a:spcPct val="0"/>
              </a:spcAft>
              <a:buClrTx/>
              <a:buSzTx/>
              <a:buFontTx/>
              <a:buNone/>
              <a:defRPr/>
            </a:pPr>
            <a:r>
              <a:rPr lang="en-US" altLang="en-US" sz="1000" b="1">
                <a:solidFill>
                  <a:srgbClr val="003399"/>
                </a:solidFill>
                <a:latin typeface="Arial Rounded MT Bold" pitchFamily="34" charset="0"/>
              </a:rPr>
              <a:t>178</a:t>
            </a:r>
          </a:p>
        </p:txBody>
      </p:sp>
      <p:sp>
        <p:nvSpPr>
          <p:cNvPr id="15393" name="Text Box 44" descr="Bouquet"/>
          <p:cNvSpPr txBox="1">
            <a:spLocks noChangeArrowheads="1"/>
          </p:cNvSpPr>
          <p:nvPr/>
        </p:nvSpPr>
        <p:spPr bwMode="auto">
          <a:xfrm>
            <a:off x="6019800" y="3048002"/>
            <a:ext cx="415484" cy="246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lIns="91433" tIns="45717" rIns="91433" bIns="45717">
            <a:spAutoFit/>
          </a:bodyPr>
          <a:lstStyle>
            <a:lvl1pPr>
              <a:spcBef>
                <a:spcPct val="20000"/>
              </a:spcBef>
              <a:buClr>
                <a:schemeClr val="hlink"/>
              </a:buClr>
              <a:buSzPct val="120000"/>
              <a:buChar char="•"/>
              <a:defRPr sz="3200">
                <a:solidFill>
                  <a:schemeClr val="tx1"/>
                </a:solidFill>
                <a:latin typeface="Tahoma" pitchFamily="34" charset="0"/>
              </a:defRPr>
            </a:lvl1pPr>
            <a:lvl2pPr marL="742950" indent="-285750">
              <a:spcBef>
                <a:spcPct val="20000"/>
              </a:spcBef>
              <a:buFont typeface="Tahoma" pitchFamily="34" charset="0"/>
              <a:buChar char="–"/>
              <a:defRPr sz="2800">
                <a:solidFill>
                  <a:schemeClr val="tx1"/>
                </a:solidFill>
                <a:latin typeface="Tahoma" pitchFamily="34" charset="0"/>
              </a:defRPr>
            </a:lvl2pPr>
            <a:lvl3pPr marL="1143000" indent="-228600">
              <a:spcBef>
                <a:spcPct val="20000"/>
              </a:spcBef>
              <a:buClr>
                <a:schemeClr val="hlink"/>
              </a:buClr>
              <a:buSzPct val="120000"/>
              <a:buChar char="•"/>
              <a:defRPr sz="2400">
                <a:solidFill>
                  <a:schemeClr val="tx1"/>
                </a:solidFill>
                <a:latin typeface="Tahoma" pitchFamily="34" charset="0"/>
              </a:defRPr>
            </a:lvl3pPr>
            <a:lvl4pPr marL="1600200" indent="-228600">
              <a:spcBef>
                <a:spcPct val="20000"/>
              </a:spcBef>
              <a:buFont typeface="Tahoma" pitchFamily="34" charset="0"/>
              <a:buChar char="–"/>
              <a:defRPr sz="2000">
                <a:solidFill>
                  <a:schemeClr val="tx1"/>
                </a:solidFill>
                <a:latin typeface="Tahoma" pitchFamily="34"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fontAlgn="base">
              <a:spcBef>
                <a:spcPct val="0"/>
              </a:spcBef>
              <a:spcAft>
                <a:spcPct val="0"/>
              </a:spcAft>
              <a:buClrTx/>
              <a:buSzTx/>
              <a:buFontTx/>
              <a:buNone/>
              <a:defRPr/>
            </a:pPr>
            <a:r>
              <a:rPr lang="en-US" altLang="en-US" sz="1000" b="1">
                <a:solidFill>
                  <a:srgbClr val="003399"/>
                </a:solidFill>
                <a:latin typeface="Arial Rounded MT Bold" pitchFamily="34" charset="0"/>
              </a:rPr>
              <a:t>138</a:t>
            </a:r>
          </a:p>
        </p:txBody>
      </p:sp>
      <p:sp>
        <p:nvSpPr>
          <p:cNvPr id="15394" name="AutoShape 45"/>
          <p:cNvSpPr>
            <a:spLocks noChangeArrowheads="1"/>
          </p:cNvSpPr>
          <p:nvPr/>
        </p:nvSpPr>
        <p:spPr bwMode="auto">
          <a:xfrm>
            <a:off x="4419600" y="1330327"/>
            <a:ext cx="1524000" cy="481013"/>
          </a:xfrm>
          <a:prstGeom prst="wedgeRectCallout">
            <a:avLst>
              <a:gd name="adj1" fmla="val 73664"/>
              <a:gd name="adj2" fmla="val 274121"/>
            </a:avLst>
          </a:prstGeom>
          <a:noFill/>
          <a:ln w="12700" cap="sq">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84216" tIns="42108" rIns="84216" bIns="42108"/>
          <a:lstStyle>
            <a:lvl1pPr defTabSz="841375">
              <a:spcBef>
                <a:spcPct val="20000"/>
              </a:spcBef>
              <a:buClr>
                <a:schemeClr val="hlink"/>
              </a:buClr>
              <a:buSzPct val="120000"/>
              <a:buChar char="•"/>
              <a:defRPr sz="3200">
                <a:solidFill>
                  <a:schemeClr val="tx1"/>
                </a:solidFill>
                <a:latin typeface="Tahoma" pitchFamily="34" charset="0"/>
              </a:defRPr>
            </a:lvl1pPr>
            <a:lvl2pPr marL="742950" indent="-285750" defTabSz="841375">
              <a:spcBef>
                <a:spcPct val="20000"/>
              </a:spcBef>
              <a:buFont typeface="Tahoma" pitchFamily="34" charset="0"/>
              <a:buChar char="–"/>
              <a:defRPr sz="2800">
                <a:solidFill>
                  <a:schemeClr val="tx1"/>
                </a:solidFill>
                <a:latin typeface="Tahoma" pitchFamily="34" charset="0"/>
              </a:defRPr>
            </a:lvl2pPr>
            <a:lvl3pPr marL="1143000" indent="-228600" defTabSz="841375">
              <a:spcBef>
                <a:spcPct val="20000"/>
              </a:spcBef>
              <a:buClr>
                <a:schemeClr val="hlink"/>
              </a:buClr>
              <a:buSzPct val="120000"/>
              <a:buChar char="•"/>
              <a:defRPr sz="2400">
                <a:solidFill>
                  <a:schemeClr val="tx1"/>
                </a:solidFill>
                <a:latin typeface="Tahoma" pitchFamily="34" charset="0"/>
              </a:defRPr>
            </a:lvl3pPr>
            <a:lvl4pPr marL="1600200" indent="-228600" defTabSz="841375">
              <a:spcBef>
                <a:spcPct val="20000"/>
              </a:spcBef>
              <a:buFont typeface="Tahoma" pitchFamily="34" charset="0"/>
              <a:buChar char="–"/>
              <a:defRPr sz="2000">
                <a:solidFill>
                  <a:schemeClr val="tx1"/>
                </a:solidFill>
                <a:latin typeface="Tahoma" pitchFamily="34" charset="0"/>
              </a:defRPr>
            </a:lvl4pPr>
            <a:lvl5pPr marL="2057400" indent="-228600" defTabSz="841375">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defTabSz="841375"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defTabSz="841375"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defTabSz="841375"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defTabSz="841375"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fontAlgn="base">
              <a:spcBef>
                <a:spcPct val="0"/>
              </a:spcBef>
              <a:spcAft>
                <a:spcPct val="0"/>
              </a:spcAft>
              <a:buClrTx/>
              <a:buSzTx/>
              <a:buFontTx/>
              <a:buNone/>
              <a:defRPr/>
            </a:pPr>
            <a:r>
              <a:rPr lang="en-US" altLang="en-US" sz="1200" b="1" dirty="0">
                <a:solidFill>
                  <a:srgbClr val="003366"/>
                </a:solidFill>
                <a:latin typeface="Arial Rounded MT Bold" pitchFamily="34" charset="0"/>
              </a:rPr>
              <a:t>POPULATION</a:t>
            </a:r>
          </a:p>
          <a:p>
            <a:pPr algn="ctr" fontAlgn="base">
              <a:spcBef>
                <a:spcPct val="0"/>
              </a:spcBef>
              <a:spcAft>
                <a:spcPct val="0"/>
              </a:spcAft>
              <a:buClrTx/>
              <a:buSzTx/>
              <a:buFontTx/>
              <a:buNone/>
              <a:defRPr/>
            </a:pPr>
            <a:r>
              <a:rPr lang="en-US" altLang="en-US" sz="1200" b="1" dirty="0">
                <a:solidFill>
                  <a:srgbClr val="003366"/>
                </a:solidFill>
                <a:latin typeface="Arial Rounded MT Bold" pitchFamily="34" charset="0"/>
              </a:rPr>
              <a:t>GROWTH</a:t>
            </a:r>
          </a:p>
        </p:txBody>
      </p:sp>
      <p:sp>
        <p:nvSpPr>
          <p:cNvPr id="15396" name="Freeform 47" descr="Bouquet"/>
          <p:cNvSpPr>
            <a:spLocks/>
          </p:cNvSpPr>
          <p:nvPr/>
        </p:nvSpPr>
        <p:spPr bwMode="auto">
          <a:xfrm>
            <a:off x="3960814" y="915989"/>
            <a:ext cx="3648075" cy="4970463"/>
          </a:xfrm>
          <a:custGeom>
            <a:avLst/>
            <a:gdLst>
              <a:gd name="T0" fmla="*/ 0 w 2339"/>
              <a:gd name="T1" fmla="*/ 2147483647 h 3238"/>
              <a:gd name="T2" fmla="*/ 2147483647 w 2339"/>
              <a:gd name="T3" fmla="*/ 2147483647 h 3238"/>
              <a:gd name="T4" fmla="*/ 2147483647 w 2339"/>
              <a:gd name="T5" fmla="*/ 2147483647 h 3238"/>
              <a:gd name="T6" fmla="*/ 2147483647 w 2339"/>
              <a:gd name="T7" fmla="*/ 2147483647 h 3238"/>
              <a:gd name="T8" fmla="*/ 2147483647 w 2339"/>
              <a:gd name="T9" fmla="*/ 2147483647 h 3238"/>
              <a:gd name="T10" fmla="*/ 2147483647 w 2339"/>
              <a:gd name="T11" fmla="*/ 2147483647 h 3238"/>
              <a:gd name="T12" fmla="*/ 2147483647 w 2339"/>
              <a:gd name="T13" fmla="*/ 2147483647 h 3238"/>
              <a:gd name="T14" fmla="*/ 2147483647 w 2339"/>
              <a:gd name="T15" fmla="*/ 2147483647 h 3238"/>
              <a:gd name="T16" fmla="*/ 2147483647 w 2339"/>
              <a:gd name="T17" fmla="*/ 0 h 32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39"/>
              <a:gd name="T28" fmla="*/ 0 h 3238"/>
              <a:gd name="T29" fmla="*/ 2339 w 2339"/>
              <a:gd name="T30" fmla="*/ 3238 h 32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39" h="3238">
                <a:moveTo>
                  <a:pt x="0" y="3238"/>
                </a:moveTo>
                <a:cubicBezTo>
                  <a:pt x="47" y="3221"/>
                  <a:pt x="199" y="3178"/>
                  <a:pt x="283" y="3136"/>
                </a:cubicBezTo>
                <a:cubicBezTo>
                  <a:pt x="367" y="3096"/>
                  <a:pt x="409" y="3069"/>
                  <a:pt x="502" y="2983"/>
                </a:cubicBezTo>
                <a:cubicBezTo>
                  <a:pt x="595" y="2897"/>
                  <a:pt x="738" y="2737"/>
                  <a:pt x="829" y="2636"/>
                </a:cubicBezTo>
                <a:lnTo>
                  <a:pt x="1049" y="2389"/>
                </a:lnTo>
                <a:lnTo>
                  <a:pt x="1248" y="2123"/>
                </a:lnTo>
                <a:lnTo>
                  <a:pt x="1437" y="1802"/>
                </a:lnTo>
                <a:lnTo>
                  <a:pt x="1605" y="1486"/>
                </a:lnTo>
                <a:lnTo>
                  <a:pt x="2339" y="0"/>
                </a:lnTo>
              </a:path>
            </a:pathLst>
          </a:cu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defRPr/>
            </a:pPr>
            <a:endParaRPr lang="en-US">
              <a:solidFill>
                <a:prstClr val="black"/>
              </a:solidFill>
              <a:latin typeface="Tahoma" pitchFamily="34" charset="0"/>
            </a:endParaRPr>
          </a:p>
        </p:txBody>
      </p:sp>
      <p:sp>
        <p:nvSpPr>
          <p:cNvPr id="15397" name="Text Box 49" descr="Bouquet"/>
          <p:cNvSpPr txBox="1">
            <a:spLocks noChangeArrowheads="1"/>
          </p:cNvSpPr>
          <p:nvPr/>
        </p:nvSpPr>
        <p:spPr bwMode="auto">
          <a:xfrm>
            <a:off x="7426325" y="685802"/>
            <a:ext cx="415484" cy="246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lIns="91433" tIns="45717" rIns="91433" bIns="45717">
            <a:spAutoFit/>
          </a:bodyPr>
          <a:lstStyle>
            <a:lvl1pPr>
              <a:spcBef>
                <a:spcPct val="20000"/>
              </a:spcBef>
              <a:buClr>
                <a:schemeClr val="hlink"/>
              </a:buClr>
              <a:buSzPct val="120000"/>
              <a:buChar char="•"/>
              <a:defRPr sz="3200">
                <a:solidFill>
                  <a:schemeClr val="tx1"/>
                </a:solidFill>
                <a:latin typeface="Tahoma" pitchFamily="34" charset="0"/>
              </a:defRPr>
            </a:lvl1pPr>
            <a:lvl2pPr marL="742950" indent="-285750">
              <a:spcBef>
                <a:spcPct val="20000"/>
              </a:spcBef>
              <a:buFont typeface="Tahoma" pitchFamily="34" charset="0"/>
              <a:buChar char="–"/>
              <a:defRPr sz="2800">
                <a:solidFill>
                  <a:schemeClr val="tx1"/>
                </a:solidFill>
                <a:latin typeface="Tahoma" pitchFamily="34" charset="0"/>
              </a:defRPr>
            </a:lvl2pPr>
            <a:lvl3pPr marL="1143000" indent="-228600">
              <a:spcBef>
                <a:spcPct val="20000"/>
              </a:spcBef>
              <a:buClr>
                <a:schemeClr val="hlink"/>
              </a:buClr>
              <a:buSzPct val="120000"/>
              <a:buChar char="•"/>
              <a:defRPr sz="2400">
                <a:solidFill>
                  <a:schemeClr val="tx1"/>
                </a:solidFill>
                <a:latin typeface="Tahoma" pitchFamily="34" charset="0"/>
              </a:defRPr>
            </a:lvl3pPr>
            <a:lvl4pPr marL="1600200" indent="-228600">
              <a:spcBef>
                <a:spcPct val="20000"/>
              </a:spcBef>
              <a:buFont typeface="Tahoma" pitchFamily="34" charset="0"/>
              <a:buChar char="–"/>
              <a:defRPr sz="2000">
                <a:solidFill>
                  <a:schemeClr val="tx1"/>
                </a:solidFill>
                <a:latin typeface="Tahoma" pitchFamily="34"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fontAlgn="base">
              <a:spcBef>
                <a:spcPct val="0"/>
              </a:spcBef>
              <a:spcAft>
                <a:spcPct val="0"/>
              </a:spcAft>
              <a:buClrTx/>
              <a:buSzTx/>
              <a:buFontTx/>
              <a:buNone/>
              <a:defRPr/>
            </a:pPr>
            <a:r>
              <a:rPr lang="en-US" altLang="en-US" sz="1000" b="1" dirty="0">
                <a:solidFill>
                  <a:srgbClr val="003399"/>
                </a:solidFill>
                <a:latin typeface="Arial Rounded MT Bold" pitchFamily="34" charset="0"/>
              </a:rPr>
              <a:t>248</a:t>
            </a:r>
          </a:p>
        </p:txBody>
      </p:sp>
      <p:sp>
        <p:nvSpPr>
          <p:cNvPr id="15398" name="Text Box 50" descr="Bouquet"/>
          <p:cNvSpPr txBox="1">
            <a:spLocks noChangeArrowheads="1"/>
          </p:cNvSpPr>
          <p:nvPr/>
        </p:nvSpPr>
        <p:spPr bwMode="auto">
          <a:xfrm>
            <a:off x="7524751" y="4987925"/>
            <a:ext cx="819151" cy="33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84216" tIns="42108" rIns="84216" bIns="42108">
            <a:spAutoFit/>
          </a:bodyPr>
          <a:lstStyle>
            <a:lvl1pPr defTabSz="841375">
              <a:spcBef>
                <a:spcPct val="20000"/>
              </a:spcBef>
              <a:buClr>
                <a:schemeClr val="hlink"/>
              </a:buClr>
              <a:buSzPct val="120000"/>
              <a:buChar char="•"/>
              <a:defRPr sz="3200">
                <a:solidFill>
                  <a:schemeClr val="tx1"/>
                </a:solidFill>
                <a:latin typeface="Tahoma" pitchFamily="34" charset="0"/>
              </a:defRPr>
            </a:lvl1pPr>
            <a:lvl2pPr marL="742950" indent="-285750" defTabSz="841375">
              <a:spcBef>
                <a:spcPct val="20000"/>
              </a:spcBef>
              <a:buFont typeface="Tahoma" pitchFamily="34" charset="0"/>
              <a:buChar char="–"/>
              <a:defRPr sz="2800">
                <a:solidFill>
                  <a:schemeClr val="tx1"/>
                </a:solidFill>
                <a:latin typeface="Tahoma" pitchFamily="34" charset="0"/>
              </a:defRPr>
            </a:lvl2pPr>
            <a:lvl3pPr marL="1143000" indent="-228600" defTabSz="841375">
              <a:spcBef>
                <a:spcPct val="20000"/>
              </a:spcBef>
              <a:buClr>
                <a:schemeClr val="hlink"/>
              </a:buClr>
              <a:buSzPct val="120000"/>
              <a:buChar char="•"/>
              <a:defRPr sz="2400">
                <a:solidFill>
                  <a:schemeClr val="tx1"/>
                </a:solidFill>
                <a:latin typeface="Tahoma" pitchFamily="34" charset="0"/>
              </a:defRPr>
            </a:lvl3pPr>
            <a:lvl4pPr marL="1600200" indent="-228600" defTabSz="841375">
              <a:spcBef>
                <a:spcPct val="20000"/>
              </a:spcBef>
              <a:buFont typeface="Tahoma" pitchFamily="34" charset="0"/>
              <a:buChar char="–"/>
              <a:defRPr sz="2000">
                <a:solidFill>
                  <a:schemeClr val="tx1"/>
                </a:solidFill>
                <a:latin typeface="Tahoma" pitchFamily="34" charset="0"/>
              </a:defRPr>
            </a:lvl4pPr>
            <a:lvl5pPr marL="2057400" indent="-228600" defTabSz="841375">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defTabSz="841375"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defTabSz="841375"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defTabSz="841375"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defTabSz="841375"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fontAlgn="base">
              <a:spcBef>
                <a:spcPct val="0"/>
              </a:spcBef>
              <a:spcAft>
                <a:spcPct val="0"/>
              </a:spcAft>
              <a:buClrTx/>
              <a:buSzTx/>
              <a:buFontTx/>
              <a:buNone/>
              <a:defRPr/>
            </a:pPr>
            <a:r>
              <a:rPr lang="en-US" altLang="en-US" sz="800" b="1" dirty="0">
                <a:solidFill>
                  <a:prstClr val="black"/>
                </a:solidFill>
                <a:latin typeface="Arial Rounded MT Bold" pitchFamily="34" charset="0"/>
              </a:rPr>
              <a:t>550 m</a:t>
            </a:r>
            <a:r>
              <a:rPr lang="en-US" altLang="en-US" sz="800" b="1" baseline="30000" dirty="0">
                <a:solidFill>
                  <a:prstClr val="black"/>
                </a:solidFill>
                <a:latin typeface="Arial Rounded MT Bold" pitchFamily="34" charset="0"/>
              </a:rPr>
              <a:t>3</a:t>
            </a:r>
          </a:p>
          <a:p>
            <a:pPr algn="ctr" fontAlgn="base">
              <a:spcBef>
                <a:spcPct val="0"/>
              </a:spcBef>
              <a:spcAft>
                <a:spcPct val="0"/>
              </a:spcAft>
              <a:buClrTx/>
              <a:buSzTx/>
              <a:buFontTx/>
              <a:buNone/>
              <a:defRPr/>
            </a:pPr>
            <a:r>
              <a:rPr lang="en-US" altLang="en-US" sz="800" b="1" dirty="0">
                <a:solidFill>
                  <a:prstClr val="black"/>
                </a:solidFill>
                <a:latin typeface="Arial Rounded MT Bold" pitchFamily="34" charset="0"/>
              </a:rPr>
              <a:t>2025</a:t>
            </a:r>
          </a:p>
        </p:txBody>
      </p:sp>
      <p:sp>
        <p:nvSpPr>
          <p:cNvPr id="15399" name="Line 51" descr="Bouquet"/>
          <p:cNvSpPr>
            <a:spLocks noChangeShapeType="1"/>
          </p:cNvSpPr>
          <p:nvPr/>
        </p:nvSpPr>
        <p:spPr bwMode="auto">
          <a:xfrm flipH="1">
            <a:off x="3206751" y="762000"/>
            <a:ext cx="0" cy="5105400"/>
          </a:xfrm>
          <a:prstGeom prst="line">
            <a:avLst/>
          </a:prstGeom>
          <a:noFill/>
          <a:ln w="38100"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lstStyle/>
          <a:p>
            <a:pPr eaLnBrk="0" fontAlgn="base" hangingPunct="0">
              <a:spcBef>
                <a:spcPct val="0"/>
              </a:spcBef>
              <a:spcAft>
                <a:spcPct val="0"/>
              </a:spcAft>
              <a:defRPr/>
            </a:pPr>
            <a:endParaRPr lang="en-US">
              <a:solidFill>
                <a:prstClr val="black"/>
              </a:solidFill>
              <a:latin typeface="Tahoma" pitchFamily="34" charset="0"/>
            </a:endParaRPr>
          </a:p>
        </p:txBody>
      </p:sp>
      <p:sp>
        <p:nvSpPr>
          <p:cNvPr id="15400" name="Line 52" descr="Bouquet"/>
          <p:cNvSpPr>
            <a:spLocks noChangeShapeType="1"/>
          </p:cNvSpPr>
          <p:nvPr/>
        </p:nvSpPr>
        <p:spPr bwMode="auto">
          <a:xfrm flipH="1">
            <a:off x="3863975" y="781050"/>
            <a:ext cx="0" cy="5105400"/>
          </a:xfrm>
          <a:prstGeom prst="line">
            <a:avLst/>
          </a:prstGeom>
          <a:noFill/>
          <a:ln w="9525"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lstStyle/>
          <a:p>
            <a:pPr eaLnBrk="0" fontAlgn="base" hangingPunct="0">
              <a:spcBef>
                <a:spcPct val="0"/>
              </a:spcBef>
              <a:spcAft>
                <a:spcPct val="0"/>
              </a:spcAft>
              <a:defRPr/>
            </a:pPr>
            <a:endParaRPr lang="en-US">
              <a:solidFill>
                <a:prstClr val="black"/>
              </a:solidFill>
              <a:latin typeface="Tahoma" pitchFamily="34" charset="0"/>
            </a:endParaRPr>
          </a:p>
        </p:txBody>
      </p:sp>
      <p:sp>
        <p:nvSpPr>
          <p:cNvPr id="15401" name="Freeform 53"/>
          <p:cNvSpPr>
            <a:spLocks/>
          </p:cNvSpPr>
          <p:nvPr/>
        </p:nvSpPr>
        <p:spPr bwMode="auto">
          <a:xfrm>
            <a:off x="7305675" y="4140200"/>
            <a:ext cx="319088" cy="1588"/>
          </a:xfrm>
          <a:custGeom>
            <a:avLst/>
            <a:gdLst>
              <a:gd name="T0" fmla="*/ 0 w 201"/>
              <a:gd name="T1" fmla="*/ 0 h 1"/>
              <a:gd name="T2" fmla="*/ 2147483647 w 201"/>
              <a:gd name="T3" fmla="*/ 0 h 1"/>
              <a:gd name="T4" fmla="*/ 0 60000 65536"/>
              <a:gd name="T5" fmla="*/ 0 60000 65536"/>
              <a:gd name="T6" fmla="*/ 0 w 201"/>
              <a:gd name="T7" fmla="*/ 0 h 1"/>
              <a:gd name="T8" fmla="*/ 201 w 201"/>
              <a:gd name="T9" fmla="*/ 1 h 1"/>
            </a:gdLst>
            <a:ahLst/>
            <a:cxnLst>
              <a:cxn ang="T4">
                <a:pos x="T0" y="T1"/>
              </a:cxn>
              <a:cxn ang="T5">
                <a:pos x="T2" y="T3"/>
              </a:cxn>
            </a:cxnLst>
            <a:rect l="T6" t="T7" r="T8" b="T9"/>
            <a:pathLst>
              <a:path w="201" h="1">
                <a:moveTo>
                  <a:pt x="0" y="0"/>
                </a:moveTo>
                <a:cubicBezTo>
                  <a:pt x="67" y="0"/>
                  <a:pt x="134" y="0"/>
                  <a:pt x="201" y="0"/>
                </a:cubicBezTo>
              </a:path>
            </a:pathLst>
          </a:custGeom>
          <a:noFill/>
          <a:ln w="44450">
            <a:solidFill>
              <a:srgbClr val="33CC33"/>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defRPr/>
            </a:pPr>
            <a:endParaRPr lang="en-US">
              <a:solidFill>
                <a:prstClr val="black"/>
              </a:solidFill>
              <a:latin typeface="Tahoma" pitchFamily="34" charset="0"/>
            </a:endParaRPr>
          </a:p>
        </p:txBody>
      </p:sp>
      <p:sp>
        <p:nvSpPr>
          <p:cNvPr id="15402" name="Line 54"/>
          <p:cNvSpPr>
            <a:spLocks noChangeShapeType="1"/>
          </p:cNvSpPr>
          <p:nvPr/>
        </p:nvSpPr>
        <p:spPr bwMode="auto">
          <a:xfrm rot="20621506" flipV="1">
            <a:off x="5924549" y="5083175"/>
            <a:ext cx="228600" cy="76200"/>
          </a:xfrm>
          <a:prstGeom prst="line">
            <a:avLst/>
          </a:prstGeom>
          <a:noFill/>
          <a:ln w="9525">
            <a:solidFill>
              <a:schemeClr val="accent2"/>
            </a:solidFill>
            <a:round/>
            <a:headEnd/>
            <a:tailEnd type="triangle" w="sm" len="sm"/>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a:solidFill>
                <a:prstClr val="black"/>
              </a:solidFill>
              <a:latin typeface="Tahoma" pitchFamily="34" charset="0"/>
            </a:endParaRPr>
          </a:p>
        </p:txBody>
      </p:sp>
      <p:sp>
        <p:nvSpPr>
          <p:cNvPr id="15403" name="Line 55"/>
          <p:cNvSpPr>
            <a:spLocks noChangeShapeType="1"/>
          </p:cNvSpPr>
          <p:nvPr/>
        </p:nvSpPr>
        <p:spPr bwMode="auto">
          <a:xfrm flipH="1">
            <a:off x="7653337" y="5137843"/>
            <a:ext cx="152400" cy="285750"/>
          </a:xfrm>
          <a:prstGeom prst="line">
            <a:avLst/>
          </a:prstGeom>
          <a:noFill/>
          <a:ln w="9525">
            <a:solidFill>
              <a:schemeClr val="accent2"/>
            </a:solidFill>
            <a:round/>
            <a:headEnd/>
            <a:tailEnd type="triangle" w="sm" len="sm"/>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a:solidFill>
                <a:prstClr val="black"/>
              </a:solidFill>
              <a:latin typeface="Tahoma" pitchFamily="34" charset="0"/>
            </a:endParaRPr>
          </a:p>
        </p:txBody>
      </p:sp>
      <p:sp>
        <p:nvSpPr>
          <p:cNvPr id="15406" name="Line 58"/>
          <p:cNvSpPr>
            <a:spLocks noChangeShapeType="1"/>
          </p:cNvSpPr>
          <p:nvPr/>
        </p:nvSpPr>
        <p:spPr bwMode="auto">
          <a:xfrm flipH="1">
            <a:off x="7122319" y="4923744"/>
            <a:ext cx="212640" cy="304000"/>
          </a:xfrm>
          <a:prstGeom prst="line">
            <a:avLst/>
          </a:prstGeom>
          <a:noFill/>
          <a:ln w="9525">
            <a:solidFill>
              <a:schemeClr val="accent2"/>
            </a:solidFill>
            <a:round/>
            <a:headEnd/>
            <a:tailEnd type="triangle" w="sm" len="sm"/>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a:solidFill>
                <a:prstClr val="black"/>
              </a:solidFill>
              <a:latin typeface="Tahoma" pitchFamily="34" charset="0"/>
            </a:endParaRPr>
          </a:p>
        </p:txBody>
      </p:sp>
      <p:sp>
        <p:nvSpPr>
          <p:cNvPr id="15408" name="AutoShape 60"/>
          <p:cNvSpPr>
            <a:spLocks/>
          </p:cNvSpPr>
          <p:nvPr/>
        </p:nvSpPr>
        <p:spPr bwMode="auto">
          <a:xfrm>
            <a:off x="4465639" y="4748213"/>
            <a:ext cx="609600" cy="266700"/>
          </a:xfrm>
          <a:prstGeom prst="borderCallout1">
            <a:avLst>
              <a:gd name="adj1" fmla="val 42856"/>
              <a:gd name="adj2" fmla="val -12500"/>
              <a:gd name="adj3" fmla="val -20236"/>
              <a:gd name="adj4" fmla="val -18750"/>
            </a:avLst>
          </a:prstGeom>
          <a:solidFill>
            <a:srgbClr val="FFCCCC"/>
          </a:solidFill>
          <a:ln w="9525">
            <a:solidFill>
              <a:schemeClr val="tx2"/>
            </a:solidFill>
            <a:miter lim="800000"/>
            <a:headEnd/>
            <a:tailEnd/>
          </a:ln>
        </p:spPr>
        <p:txBody>
          <a:bodyPr/>
          <a:lstStyle>
            <a:lvl1pPr>
              <a:spcBef>
                <a:spcPct val="20000"/>
              </a:spcBef>
              <a:buClr>
                <a:schemeClr val="hlink"/>
              </a:buClr>
              <a:buSzPct val="120000"/>
              <a:buChar char="•"/>
              <a:defRPr sz="3200">
                <a:solidFill>
                  <a:schemeClr val="tx1"/>
                </a:solidFill>
                <a:latin typeface="Tahoma" pitchFamily="34" charset="0"/>
              </a:defRPr>
            </a:lvl1pPr>
            <a:lvl2pPr marL="742950" indent="-285750">
              <a:spcBef>
                <a:spcPct val="20000"/>
              </a:spcBef>
              <a:buFont typeface="Tahoma" pitchFamily="34" charset="0"/>
              <a:buChar char="–"/>
              <a:defRPr sz="2800">
                <a:solidFill>
                  <a:schemeClr val="tx1"/>
                </a:solidFill>
                <a:latin typeface="Tahoma" pitchFamily="34" charset="0"/>
              </a:defRPr>
            </a:lvl2pPr>
            <a:lvl3pPr marL="1143000" indent="-228600">
              <a:spcBef>
                <a:spcPct val="20000"/>
              </a:spcBef>
              <a:buClr>
                <a:schemeClr val="hlink"/>
              </a:buClr>
              <a:buSzPct val="120000"/>
              <a:buChar char="•"/>
              <a:defRPr sz="2400">
                <a:solidFill>
                  <a:schemeClr val="tx1"/>
                </a:solidFill>
                <a:latin typeface="Tahoma" pitchFamily="34" charset="0"/>
              </a:defRPr>
            </a:lvl3pPr>
            <a:lvl4pPr marL="1600200" indent="-228600">
              <a:spcBef>
                <a:spcPct val="20000"/>
              </a:spcBef>
              <a:buFont typeface="Tahoma" pitchFamily="34" charset="0"/>
              <a:buChar char="–"/>
              <a:defRPr sz="2000">
                <a:solidFill>
                  <a:schemeClr val="tx1"/>
                </a:solidFill>
                <a:latin typeface="Tahoma" pitchFamily="34"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fontAlgn="base">
              <a:spcBef>
                <a:spcPct val="0"/>
              </a:spcBef>
              <a:spcAft>
                <a:spcPct val="0"/>
              </a:spcAft>
              <a:buClrTx/>
              <a:buSzTx/>
              <a:buFontTx/>
              <a:buNone/>
              <a:defRPr/>
            </a:pPr>
            <a:r>
              <a:rPr lang="en-US" altLang="en-US" sz="700" b="1">
                <a:solidFill>
                  <a:srgbClr val="0033CC"/>
                </a:solidFill>
                <a:latin typeface="Arial Rounded MT Bold" pitchFamily="34" charset="0"/>
              </a:rPr>
              <a:t>BEFORE </a:t>
            </a:r>
          </a:p>
          <a:p>
            <a:pPr fontAlgn="base">
              <a:spcBef>
                <a:spcPct val="0"/>
              </a:spcBef>
              <a:spcAft>
                <a:spcPct val="0"/>
              </a:spcAft>
              <a:buClrTx/>
              <a:buSzTx/>
              <a:buFontTx/>
              <a:buNone/>
              <a:defRPr/>
            </a:pPr>
            <a:r>
              <a:rPr lang="en-US" altLang="en-US" sz="700" b="1">
                <a:solidFill>
                  <a:srgbClr val="0033CC"/>
                </a:solidFill>
                <a:latin typeface="Arial Rounded MT Bold" pitchFamily="34" charset="0"/>
              </a:rPr>
              <a:t>TREATY</a:t>
            </a:r>
          </a:p>
        </p:txBody>
      </p:sp>
      <p:sp>
        <p:nvSpPr>
          <p:cNvPr id="15409" name="AutoShape 61"/>
          <p:cNvSpPr>
            <a:spLocks/>
          </p:cNvSpPr>
          <p:nvPr/>
        </p:nvSpPr>
        <p:spPr bwMode="auto">
          <a:xfrm>
            <a:off x="4652965" y="4449763"/>
            <a:ext cx="560387" cy="265112"/>
          </a:xfrm>
          <a:prstGeom prst="borderCallout1">
            <a:avLst>
              <a:gd name="adj1" fmla="val 43116"/>
              <a:gd name="adj2" fmla="val -13597"/>
              <a:gd name="adj3" fmla="val 21556"/>
              <a:gd name="adj4" fmla="val -23796"/>
            </a:avLst>
          </a:prstGeom>
          <a:solidFill>
            <a:srgbClr val="FFCCCC"/>
          </a:solidFill>
          <a:ln w="9525">
            <a:solidFill>
              <a:schemeClr val="tx1"/>
            </a:solidFill>
            <a:miter lim="800000"/>
            <a:headEnd/>
            <a:tailEnd/>
          </a:ln>
        </p:spPr>
        <p:txBody>
          <a:bodyPr/>
          <a:lstStyle>
            <a:lvl1pPr>
              <a:spcBef>
                <a:spcPct val="20000"/>
              </a:spcBef>
              <a:buClr>
                <a:schemeClr val="hlink"/>
              </a:buClr>
              <a:buSzPct val="120000"/>
              <a:buChar char="•"/>
              <a:defRPr sz="3200">
                <a:solidFill>
                  <a:schemeClr val="tx1"/>
                </a:solidFill>
                <a:latin typeface="Tahoma" pitchFamily="34" charset="0"/>
              </a:defRPr>
            </a:lvl1pPr>
            <a:lvl2pPr marL="742950" indent="-285750">
              <a:spcBef>
                <a:spcPct val="20000"/>
              </a:spcBef>
              <a:buFont typeface="Tahoma" pitchFamily="34" charset="0"/>
              <a:buChar char="–"/>
              <a:defRPr sz="2800">
                <a:solidFill>
                  <a:schemeClr val="tx1"/>
                </a:solidFill>
                <a:latin typeface="Tahoma" pitchFamily="34" charset="0"/>
              </a:defRPr>
            </a:lvl2pPr>
            <a:lvl3pPr marL="1143000" indent="-228600">
              <a:spcBef>
                <a:spcPct val="20000"/>
              </a:spcBef>
              <a:buClr>
                <a:schemeClr val="hlink"/>
              </a:buClr>
              <a:buSzPct val="120000"/>
              <a:buChar char="•"/>
              <a:defRPr sz="2400">
                <a:solidFill>
                  <a:schemeClr val="tx1"/>
                </a:solidFill>
                <a:latin typeface="Tahoma" pitchFamily="34" charset="0"/>
              </a:defRPr>
            </a:lvl3pPr>
            <a:lvl4pPr marL="1600200" indent="-228600">
              <a:spcBef>
                <a:spcPct val="20000"/>
              </a:spcBef>
              <a:buFont typeface="Tahoma" pitchFamily="34" charset="0"/>
              <a:buChar char="–"/>
              <a:defRPr sz="2000">
                <a:solidFill>
                  <a:schemeClr val="tx1"/>
                </a:solidFill>
                <a:latin typeface="Tahoma" pitchFamily="34"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fontAlgn="base">
              <a:spcBef>
                <a:spcPct val="0"/>
              </a:spcBef>
              <a:spcAft>
                <a:spcPct val="0"/>
              </a:spcAft>
              <a:buClrTx/>
              <a:buSzTx/>
              <a:buFontTx/>
              <a:buNone/>
              <a:defRPr/>
            </a:pPr>
            <a:r>
              <a:rPr lang="en-US" altLang="en-US" sz="700" b="1">
                <a:solidFill>
                  <a:srgbClr val="0033CC"/>
                </a:solidFill>
                <a:latin typeface="Arial Rounded MT Bold" pitchFamily="34" charset="0"/>
              </a:rPr>
              <a:t>AFTER </a:t>
            </a:r>
          </a:p>
          <a:p>
            <a:pPr algn="ctr" fontAlgn="base">
              <a:spcBef>
                <a:spcPct val="0"/>
              </a:spcBef>
              <a:spcAft>
                <a:spcPct val="0"/>
              </a:spcAft>
              <a:buClrTx/>
              <a:buSzTx/>
              <a:buFontTx/>
              <a:buNone/>
              <a:defRPr/>
            </a:pPr>
            <a:r>
              <a:rPr lang="en-US" altLang="en-US" sz="700" b="1">
                <a:solidFill>
                  <a:srgbClr val="0033CC"/>
                </a:solidFill>
                <a:latin typeface="Arial Rounded MT Bold" pitchFamily="34" charset="0"/>
              </a:rPr>
              <a:t>TREATY</a:t>
            </a:r>
            <a:endParaRPr lang="en-US" altLang="en-US" sz="2400">
              <a:solidFill>
                <a:srgbClr val="0033CC"/>
              </a:solidFill>
              <a:latin typeface="Times New Roman" pitchFamily="18" charset="0"/>
            </a:endParaRPr>
          </a:p>
        </p:txBody>
      </p:sp>
      <p:sp>
        <p:nvSpPr>
          <p:cNvPr id="64" name="Line 46" descr="Bouquet"/>
          <p:cNvSpPr>
            <a:spLocks noChangeShapeType="1"/>
          </p:cNvSpPr>
          <p:nvPr/>
        </p:nvSpPr>
        <p:spPr bwMode="auto">
          <a:xfrm flipH="1" flipV="1">
            <a:off x="7162800" y="5426007"/>
            <a:ext cx="0" cy="468411"/>
          </a:xfrm>
          <a:prstGeom prst="line">
            <a:avLst/>
          </a:prstGeom>
          <a:noFill/>
          <a:ln w="25400">
            <a:solidFill>
              <a:schemeClr val="accent2"/>
            </a:solidFill>
            <a:prstDash val="dash"/>
            <a:round/>
            <a:headEnd type="none" w="sm" len="sm"/>
            <a:tailEnd type="none" w="sm" len="sm"/>
          </a:ln>
          <a:extLst>
            <a:ext uri="{909E8E84-426E-40DD-AFC4-6F175D3DCCD1}">
              <a14:hiddenFill xmlns:a14="http://schemas.microsoft.com/office/drawing/2010/main">
                <a:noFill/>
              </a14:hiddenFill>
            </a:ext>
          </a:extLst>
        </p:spPr>
        <p:txBody>
          <a:bodyPr wrap="none"/>
          <a:lstStyle/>
          <a:p>
            <a:pPr eaLnBrk="0" fontAlgn="base" hangingPunct="0">
              <a:spcBef>
                <a:spcPct val="0"/>
              </a:spcBef>
              <a:spcAft>
                <a:spcPct val="0"/>
              </a:spcAft>
              <a:defRPr/>
            </a:pPr>
            <a:endParaRPr lang="en-US">
              <a:solidFill>
                <a:prstClr val="black"/>
              </a:solidFill>
              <a:latin typeface="Tahoma" pitchFamily="34" charset="0"/>
            </a:endParaRPr>
          </a:p>
        </p:txBody>
      </p:sp>
      <p:sp>
        <p:nvSpPr>
          <p:cNvPr id="3" name="TextBox 2"/>
          <p:cNvSpPr txBox="1"/>
          <p:nvPr/>
        </p:nvSpPr>
        <p:spPr>
          <a:xfrm>
            <a:off x="7122322" y="4653241"/>
            <a:ext cx="811001" cy="346249"/>
          </a:xfrm>
          <a:prstGeom prst="rect">
            <a:avLst/>
          </a:prstGeom>
          <a:noFill/>
        </p:spPr>
        <p:txBody>
          <a:bodyPr wrap="square" rtlCol="0">
            <a:spAutoFit/>
          </a:bodyPr>
          <a:lstStyle/>
          <a:p>
            <a:pPr eaLnBrk="0" fontAlgn="base" hangingPunct="0">
              <a:spcBef>
                <a:spcPct val="0"/>
              </a:spcBef>
              <a:spcAft>
                <a:spcPct val="0"/>
              </a:spcAft>
              <a:defRPr/>
            </a:pPr>
            <a:r>
              <a:rPr lang="en-US" sz="800" b="1" dirty="0">
                <a:solidFill>
                  <a:prstClr val="black"/>
                </a:solidFill>
                <a:latin typeface="Tahoma" pitchFamily="34" charset="0"/>
              </a:rPr>
              <a:t>908 m³</a:t>
            </a:r>
          </a:p>
          <a:p>
            <a:pPr eaLnBrk="0" fontAlgn="base" hangingPunct="0">
              <a:spcBef>
                <a:spcPct val="0"/>
              </a:spcBef>
              <a:spcAft>
                <a:spcPct val="0"/>
              </a:spcAft>
              <a:defRPr/>
            </a:pPr>
            <a:r>
              <a:rPr lang="en-US" sz="800" b="1" dirty="0">
                <a:solidFill>
                  <a:prstClr val="black"/>
                </a:solidFill>
                <a:latin typeface="Tahoma" pitchFamily="34" charset="0"/>
              </a:rPr>
              <a:t>  2019</a:t>
            </a:r>
          </a:p>
        </p:txBody>
      </p:sp>
      <p:sp>
        <p:nvSpPr>
          <p:cNvPr id="4" name="Slide Number Placeholder 3"/>
          <p:cNvSpPr>
            <a:spLocks noGrp="1"/>
          </p:cNvSpPr>
          <p:nvPr>
            <p:ph type="sldNum" sz="quarter" idx="12"/>
          </p:nvPr>
        </p:nvSpPr>
        <p:spPr/>
        <p:txBody>
          <a:bodyPr/>
          <a:lstStyle/>
          <a:p>
            <a:fld id="{80712DEC-0F4A-4C16-9C7B-EC7A99200AF7}" type="slidenum">
              <a:rPr lang="en-GB" sz="1600" smtClean="0">
                <a:solidFill>
                  <a:schemeClr val="bg1"/>
                </a:solidFill>
              </a:rPr>
              <a:pPr/>
              <a:t>2</a:t>
            </a:fld>
            <a:endParaRPr lang="en-GB" sz="1600">
              <a:solidFill>
                <a:schemeClr val="bg1"/>
              </a:solidFill>
            </a:endParaRPr>
          </a:p>
        </p:txBody>
      </p:sp>
      <p:sp>
        <p:nvSpPr>
          <p:cNvPr id="60" name="Line 8" descr="Bouquet"/>
          <p:cNvSpPr>
            <a:spLocks noChangeShapeType="1"/>
          </p:cNvSpPr>
          <p:nvPr/>
        </p:nvSpPr>
        <p:spPr bwMode="auto">
          <a:xfrm flipV="1">
            <a:off x="7162800" y="1681162"/>
            <a:ext cx="38100" cy="4206240"/>
          </a:xfrm>
          <a:prstGeom prst="line">
            <a:avLst/>
          </a:prstGeom>
          <a:noFill/>
          <a:ln w="12700">
            <a:solidFill>
              <a:schemeClr val="bg2"/>
            </a:solidFill>
            <a:prstDash val="dash"/>
            <a:round/>
            <a:headEnd type="none" w="sm" len="sm"/>
            <a:tailEnd type="none" w="sm" len="sm"/>
          </a:ln>
          <a:extLst>
            <a:ext uri="{909E8E84-426E-40DD-AFC4-6F175D3DCCD1}">
              <a14:hiddenFill xmlns:a14="http://schemas.microsoft.com/office/drawing/2010/main">
                <a:noFill/>
              </a14:hiddenFill>
            </a:ext>
          </a:extLst>
        </p:spPr>
        <p:txBody>
          <a:bodyPr wrap="none"/>
          <a:lstStyle/>
          <a:p>
            <a:pPr eaLnBrk="0" fontAlgn="base" hangingPunct="0">
              <a:spcBef>
                <a:spcPct val="0"/>
              </a:spcBef>
              <a:spcAft>
                <a:spcPct val="0"/>
              </a:spcAft>
              <a:defRPr/>
            </a:pPr>
            <a:endParaRPr lang="en-US">
              <a:solidFill>
                <a:prstClr val="black"/>
              </a:solidFill>
              <a:latin typeface="Tahoma" pitchFamily="34" charset="0"/>
            </a:endParaRPr>
          </a:p>
        </p:txBody>
      </p:sp>
    </p:spTree>
    <p:extLst>
      <p:ext uri="{BB962C8B-B14F-4D97-AF65-F5344CB8AC3E}">
        <p14:creationId xmlns:p14="http://schemas.microsoft.com/office/powerpoint/2010/main" val="412262945"/>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noGrp="1"/>
          </p:cNvGraphicFramePr>
          <p:nvPr>
            <p:extLst>
              <p:ext uri="{D42A27DB-BD31-4B8C-83A1-F6EECF244321}">
                <p14:modId xmlns:p14="http://schemas.microsoft.com/office/powerpoint/2010/main" val="1721825591"/>
              </p:ext>
            </p:extLst>
          </p:nvPr>
        </p:nvGraphicFramePr>
        <p:xfrm>
          <a:off x="897024" y="344737"/>
          <a:ext cx="9702291" cy="6553200"/>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a:xfrm>
            <a:off x="10058400" y="6553283"/>
            <a:ext cx="2133600" cy="365125"/>
          </a:xfrm>
        </p:spPr>
        <p:txBody>
          <a:bodyPr/>
          <a:lstStyle/>
          <a:p>
            <a:fld id="{A53CDB4B-7583-4850-ABB4-7BF26CAF3419}" type="slidenum">
              <a:rPr lang="en-US" smtClean="0"/>
              <a:pPr/>
              <a:t>3</a:t>
            </a:fld>
            <a:endParaRPr lang="en-US" dirty="0"/>
          </a:p>
        </p:txBody>
      </p:sp>
    </p:spTree>
    <p:extLst>
      <p:ext uri="{BB962C8B-B14F-4D97-AF65-F5344CB8AC3E}">
        <p14:creationId xmlns:p14="http://schemas.microsoft.com/office/powerpoint/2010/main" val="3876218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63880" y="70615"/>
            <a:ext cx="11064240" cy="865182"/>
          </a:xfrm>
          <a:prstGeom prst="rect">
            <a:avLst/>
          </a:prstGeom>
        </p:spPr>
        <p:txBody>
          <a:bodyPr vert="horz" lIns="91440" tIns="45720" rIns="91440" bIns="45720" rtlCol="0" anchor="ctr">
            <a:noAutofit/>
          </a:bodyPr>
          <a:lstStyle>
            <a:defPPr>
              <a:defRPr lang="x-none"/>
            </a:defPPr>
            <a:lvl1pPr algn="ctr">
              <a:lnSpc>
                <a:spcPct val="90000"/>
              </a:lnSpc>
              <a:spcBef>
                <a:spcPct val="0"/>
              </a:spcBef>
              <a:defRPr sz="4000" b="1" u="sng">
                <a:solidFill>
                  <a:srgbClr val="FFFF00"/>
                </a:solidFill>
                <a:latin typeface="Calibri" panose="020F0502020204030204" pitchFamily="34" charset="0"/>
                <a:cs typeface="Calibri" panose="020F050202020403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AVAILABILITY OF RIVER WATER</a:t>
            </a:r>
          </a:p>
        </p:txBody>
      </p:sp>
      <p:sp>
        <p:nvSpPr>
          <p:cNvPr id="17" name="Rounded Rectangle 16"/>
          <p:cNvSpPr/>
          <p:nvPr/>
        </p:nvSpPr>
        <p:spPr>
          <a:xfrm>
            <a:off x="5791200" y="5105400"/>
            <a:ext cx="5900928" cy="1133554"/>
          </a:xfrm>
          <a:prstGeom prst="roundRect">
            <a:avLst/>
          </a:prstGeom>
          <a:solidFill>
            <a:schemeClr val="accent4">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dirty="0"/>
              <a:t> Reservoirs needed for inter-season and inter-year transfer of Water</a:t>
            </a:r>
          </a:p>
        </p:txBody>
      </p:sp>
      <p:graphicFrame>
        <p:nvGraphicFramePr>
          <p:cNvPr id="19" name="Chart 18"/>
          <p:cNvGraphicFramePr/>
          <p:nvPr/>
        </p:nvGraphicFramePr>
        <p:xfrm>
          <a:off x="5029200" y="762000"/>
          <a:ext cx="6526306" cy="475220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0" name="Chart 19"/>
          <p:cNvGraphicFramePr/>
          <p:nvPr>
            <p:extLst>
              <p:ext uri="{D42A27DB-BD31-4B8C-83A1-F6EECF244321}">
                <p14:modId xmlns:p14="http://schemas.microsoft.com/office/powerpoint/2010/main" val="3421071823"/>
              </p:ext>
            </p:extLst>
          </p:nvPr>
        </p:nvGraphicFramePr>
        <p:xfrm>
          <a:off x="304800" y="1066800"/>
          <a:ext cx="5562600"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817411" y="5791201"/>
            <a:ext cx="1219200" cy="646331"/>
          </a:xfrm>
          <a:prstGeom prst="rect">
            <a:avLst/>
          </a:prstGeom>
          <a:noFill/>
        </p:spPr>
        <p:txBody>
          <a:bodyPr wrap="square" rtlCol="0">
            <a:spAutoFit/>
          </a:bodyPr>
          <a:lstStyle/>
          <a:p>
            <a:pPr algn="ctr"/>
            <a:r>
              <a:rPr lang="en-US" b="1" dirty="0">
                <a:solidFill>
                  <a:srgbClr val="FFFF00"/>
                </a:solidFill>
              </a:rPr>
              <a:t>Max. Flow 1978-79</a:t>
            </a:r>
          </a:p>
        </p:txBody>
      </p:sp>
      <p:sp>
        <p:nvSpPr>
          <p:cNvPr id="7" name="TextBox 6"/>
          <p:cNvSpPr txBox="1"/>
          <p:nvPr/>
        </p:nvSpPr>
        <p:spPr>
          <a:xfrm>
            <a:off x="2216720" y="5715000"/>
            <a:ext cx="1600200" cy="923330"/>
          </a:xfrm>
          <a:prstGeom prst="rect">
            <a:avLst/>
          </a:prstGeom>
          <a:noFill/>
        </p:spPr>
        <p:txBody>
          <a:bodyPr wrap="square" rtlCol="0">
            <a:spAutoFit/>
          </a:bodyPr>
          <a:lstStyle/>
          <a:p>
            <a:pPr algn="ctr"/>
            <a:r>
              <a:rPr lang="en-US" b="1" dirty="0">
                <a:solidFill>
                  <a:srgbClr val="FFFF00"/>
                </a:solidFill>
              </a:rPr>
              <a:t>Avg. Annual Flow</a:t>
            </a:r>
          </a:p>
          <a:p>
            <a:r>
              <a:rPr lang="en-US" b="1" dirty="0">
                <a:solidFill>
                  <a:srgbClr val="FFFF00"/>
                </a:solidFill>
              </a:rPr>
              <a:t>(1976-2018)</a:t>
            </a:r>
          </a:p>
        </p:txBody>
      </p:sp>
      <p:sp>
        <p:nvSpPr>
          <p:cNvPr id="8" name="TextBox 7"/>
          <p:cNvSpPr txBox="1"/>
          <p:nvPr/>
        </p:nvSpPr>
        <p:spPr>
          <a:xfrm>
            <a:off x="3920830" y="5791201"/>
            <a:ext cx="1219200" cy="646331"/>
          </a:xfrm>
          <a:prstGeom prst="rect">
            <a:avLst/>
          </a:prstGeom>
          <a:noFill/>
        </p:spPr>
        <p:txBody>
          <a:bodyPr wrap="square" rtlCol="0">
            <a:spAutoFit/>
          </a:bodyPr>
          <a:lstStyle/>
          <a:p>
            <a:pPr algn="ctr"/>
            <a:r>
              <a:rPr lang="en-US" b="1" dirty="0">
                <a:solidFill>
                  <a:srgbClr val="FFFF00"/>
                </a:solidFill>
              </a:rPr>
              <a:t>Min. Flow</a:t>
            </a:r>
          </a:p>
          <a:p>
            <a:r>
              <a:rPr lang="en-US" b="1" dirty="0">
                <a:solidFill>
                  <a:srgbClr val="FFFF00"/>
                </a:solidFill>
              </a:rPr>
              <a:t>(2001-02)</a:t>
            </a:r>
          </a:p>
        </p:txBody>
      </p:sp>
      <p:sp>
        <p:nvSpPr>
          <p:cNvPr id="3" name="Slide Number Placeholder 2"/>
          <p:cNvSpPr>
            <a:spLocks noGrp="1"/>
          </p:cNvSpPr>
          <p:nvPr>
            <p:ph type="sldNum" sz="quarter" idx="12"/>
          </p:nvPr>
        </p:nvSpPr>
        <p:spPr/>
        <p:txBody>
          <a:bodyPr/>
          <a:lstStyle/>
          <a:p>
            <a:fld id="{A53CDB4B-7583-4850-ABB4-7BF26CAF3419}" type="slidenum">
              <a:rPr lang="en-US" sz="1600" smtClean="0">
                <a:solidFill>
                  <a:schemeClr val="bg1"/>
                </a:solidFill>
              </a:rPr>
              <a:pPr/>
              <a:t>4</a:t>
            </a:fld>
            <a:endParaRPr lang="en-US" sz="1600" dirty="0">
              <a:solidFill>
                <a:schemeClr val="bg1"/>
              </a:solidFill>
            </a:endParaRPr>
          </a:p>
        </p:txBody>
      </p:sp>
    </p:spTree>
    <p:extLst>
      <p:ext uri="{BB962C8B-B14F-4D97-AF65-F5344CB8AC3E}">
        <p14:creationId xmlns:p14="http://schemas.microsoft.com/office/powerpoint/2010/main" val="4899448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ChangeArrowheads="1"/>
          </p:cNvSpPr>
          <p:nvPr>
            <p:ph type="title" idx="4294967295"/>
          </p:nvPr>
        </p:nvSpPr>
        <p:spPr>
          <a:xfrm>
            <a:off x="1066800" y="76201"/>
            <a:ext cx="10058400" cy="838199"/>
          </a:xfrm>
        </p:spPr>
        <p:txBody>
          <a:bodyPr vert="horz" lIns="91440" tIns="45720" rIns="91440" bIns="45720" rtlCol="0" anchor="ctr">
            <a:noAutofit/>
          </a:bodyPr>
          <a:lstStyle/>
          <a:p>
            <a:r>
              <a:rPr lang="en-US" sz="4000" u="sng" dirty="0">
                <a:latin typeface="Calibri" panose="020F0502020204030204" pitchFamily="34" charset="0"/>
                <a:ea typeface="+mn-ea"/>
                <a:cs typeface="Calibri" panose="020F0502020204030204" pitchFamily="34" charset="0"/>
              </a:rPr>
              <a:t>CARRY OVER CAPACITY (DAYS)</a:t>
            </a:r>
          </a:p>
        </p:txBody>
      </p:sp>
      <p:sp>
        <p:nvSpPr>
          <p:cNvPr id="2" name="Slide Number Placeholder 1"/>
          <p:cNvSpPr>
            <a:spLocks noGrp="1"/>
          </p:cNvSpPr>
          <p:nvPr>
            <p:ph type="sldNum" sz="quarter" idx="12"/>
          </p:nvPr>
        </p:nvSpPr>
        <p:spPr>
          <a:xfrm>
            <a:off x="9315704" y="6523037"/>
            <a:ext cx="2844800" cy="365125"/>
          </a:xfrm>
        </p:spPr>
        <p:txBody>
          <a:bodyPr/>
          <a:lstStyle/>
          <a:p>
            <a:fld id="{B6F15528-21DE-4FAA-801E-634DDDAF4B2B}" type="slidenum">
              <a:rPr lang="en-US" smtClean="0"/>
              <a:pPr/>
              <a:t>5</a:t>
            </a:fld>
            <a:endParaRPr lang="en-US" dirty="0"/>
          </a:p>
        </p:txBody>
      </p:sp>
      <p:graphicFrame>
        <p:nvGraphicFramePr>
          <p:cNvPr id="5" name="Chart 4"/>
          <p:cNvGraphicFramePr/>
          <p:nvPr>
            <p:extLst>
              <p:ext uri="{D42A27DB-BD31-4B8C-83A1-F6EECF244321}">
                <p14:modId xmlns:p14="http://schemas.microsoft.com/office/powerpoint/2010/main" val="3976179654"/>
              </p:ext>
            </p:extLst>
          </p:nvPr>
        </p:nvGraphicFramePr>
        <p:xfrm>
          <a:off x="669646" y="1066778"/>
          <a:ext cx="10547909" cy="563882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617721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5D792BF0-A23F-46E2-BEB9-4E0A784263C4}" type="slidenum">
              <a:rPr lang="ar-SA" smtClean="0"/>
              <a:pPr>
                <a:defRPr/>
              </a:pPr>
              <a:t>6</a:t>
            </a:fld>
            <a:endParaRPr lang="en-US" dirty="0"/>
          </a:p>
        </p:txBody>
      </p:sp>
      <p:sp>
        <p:nvSpPr>
          <p:cNvPr id="11266" name="Rectangle 2"/>
          <p:cNvSpPr>
            <a:spLocks noGrp="1" noChangeArrowheads="1"/>
          </p:cNvSpPr>
          <p:nvPr>
            <p:ph type="title" idx="4294967295"/>
          </p:nvPr>
        </p:nvSpPr>
        <p:spPr>
          <a:xfrm>
            <a:off x="1524000" y="257307"/>
            <a:ext cx="9144000" cy="935086"/>
          </a:xfrm>
        </p:spPr>
        <p:txBody>
          <a:bodyPr vert="horz" lIns="91440" tIns="45720" rIns="91440" bIns="45720" rtlCol="0" anchor="ctr">
            <a:noAutofit/>
          </a:bodyPr>
          <a:lstStyle/>
          <a:p>
            <a:r>
              <a:rPr lang="en-US" altLang="en-US" sz="4000" u="sng" dirty="0">
                <a:latin typeface="Calibri" panose="020F0502020204030204" pitchFamily="34" charset="0"/>
                <a:ea typeface="+mn-ea"/>
                <a:cs typeface="Calibri" panose="020F0502020204030204" pitchFamily="34" charset="0"/>
              </a:rPr>
              <a:t>STORAGE CAPACITY</a:t>
            </a:r>
          </a:p>
        </p:txBody>
      </p:sp>
      <p:graphicFrame>
        <p:nvGraphicFramePr>
          <p:cNvPr id="5" name="Table 4"/>
          <p:cNvGraphicFramePr>
            <a:graphicFrameLocks noGrp="1"/>
          </p:cNvGraphicFramePr>
          <p:nvPr>
            <p:extLst/>
          </p:nvPr>
        </p:nvGraphicFramePr>
        <p:xfrm>
          <a:off x="1011382" y="1216843"/>
          <a:ext cx="10030691" cy="4934574"/>
        </p:xfrm>
        <a:graphic>
          <a:graphicData uri="http://schemas.openxmlformats.org/drawingml/2006/table">
            <a:tbl>
              <a:tblPr firstRow="1" lastRow="1" bandRow="1">
                <a:tableStyleId>{5C22544A-7EE6-4342-B048-85BDC9FD1C3A}</a:tableStyleId>
              </a:tblPr>
              <a:tblGrid>
                <a:gridCol w="2077063">
                  <a:extLst>
                    <a:ext uri="{9D8B030D-6E8A-4147-A177-3AD203B41FA5}">
                      <a16:colId xmlns="" xmlns:a16="http://schemas.microsoft.com/office/drawing/2014/main" val="20000"/>
                    </a:ext>
                  </a:extLst>
                </a:gridCol>
                <a:gridCol w="1988407">
                  <a:extLst>
                    <a:ext uri="{9D8B030D-6E8A-4147-A177-3AD203B41FA5}">
                      <a16:colId xmlns="" xmlns:a16="http://schemas.microsoft.com/office/drawing/2014/main" val="20001"/>
                    </a:ext>
                  </a:extLst>
                </a:gridCol>
                <a:gridCol w="1747016">
                  <a:extLst>
                    <a:ext uri="{9D8B030D-6E8A-4147-A177-3AD203B41FA5}">
                      <a16:colId xmlns="" xmlns:a16="http://schemas.microsoft.com/office/drawing/2014/main" val="20002"/>
                    </a:ext>
                  </a:extLst>
                </a:gridCol>
                <a:gridCol w="1918120">
                  <a:extLst>
                    <a:ext uri="{9D8B030D-6E8A-4147-A177-3AD203B41FA5}">
                      <a16:colId xmlns="" xmlns:a16="http://schemas.microsoft.com/office/drawing/2014/main" val="20003"/>
                    </a:ext>
                  </a:extLst>
                </a:gridCol>
                <a:gridCol w="2300085">
                  <a:extLst>
                    <a:ext uri="{9D8B030D-6E8A-4147-A177-3AD203B41FA5}">
                      <a16:colId xmlns="" xmlns:a16="http://schemas.microsoft.com/office/drawing/2014/main" val="20004"/>
                    </a:ext>
                  </a:extLst>
                </a:gridCol>
              </a:tblGrid>
              <a:tr h="806935">
                <a:tc rowSpan="2">
                  <a:txBody>
                    <a:bodyPr/>
                    <a:lstStyle/>
                    <a:p>
                      <a:pPr marL="0" marR="0" lvl="0" indent="0" algn="ctr" defTabSz="914400" rtl="0" eaLnBrk="0" fontAlgn="base" latinLnBrk="0" hangingPunct="0">
                        <a:lnSpc>
                          <a:spcPct val="80000"/>
                        </a:lnSpc>
                        <a:spcBef>
                          <a:spcPct val="20000"/>
                        </a:spcBef>
                        <a:spcAft>
                          <a:spcPct val="0"/>
                        </a:spcAft>
                        <a:buClrTx/>
                        <a:buSzTx/>
                        <a:buFontTx/>
                        <a:buNone/>
                        <a:tabLst/>
                      </a:pPr>
                      <a:r>
                        <a:rPr kumimoji="0" lang="en-US" sz="2400" b="1" u="none" strike="noStrike" cap="none" normalizeH="0" baseline="0" dirty="0">
                          <a:ln>
                            <a:noFill/>
                          </a:ln>
                          <a:effectLst/>
                        </a:rPr>
                        <a:t>RESERVOIR</a:t>
                      </a:r>
                      <a:endParaRPr kumimoji="0" lang="en-US" sz="2400" b="1" i="0" u="none" strike="noStrike" cap="none" normalizeH="0" baseline="0" dirty="0">
                        <a:ln>
                          <a:noFill/>
                        </a:ln>
                        <a:solidFill>
                          <a:srgbClr val="FFFF00"/>
                        </a:solidFill>
                        <a:effectLst/>
                        <a:latin typeface="+mn-lt"/>
                        <a:cs typeface="Arial" pitchFamily="34" charset="0"/>
                      </a:endParaRPr>
                    </a:p>
                  </a:txBody>
                  <a:tcPr anchor="ctr" horzOverflow="overflow"/>
                </a:tc>
                <a:tc gridSpan="3">
                  <a:txBody>
                    <a:bodyPr/>
                    <a:lstStyle/>
                    <a:p>
                      <a:pPr marL="0" marR="0" lvl="0" indent="0" algn="ctr" defTabSz="914400" rtl="0" eaLnBrk="0" fontAlgn="base" latinLnBrk="0" hangingPunct="0">
                        <a:lnSpc>
                          <a:spcPct val="80000"/>
                        </a:lnSpc>
                        <a:spcBef>
                          <a:spcPct val="20000"/>
                        </a:spcBef>
                        <a:spcAft>
                          <a:spcPct val="0"/>
                        </a:spcAft>
                        <a:buClrTx/>
                        <a:buSzTx/>
                        <a:buFontTx/>
                        <a:buNone/>
                        <a:tabLst/>
                      </a:pPr>
                      <a:r>
                        <a:rPr kumimoji="0" lang="en-US" sz="2400" b="1" u="none" strike="noStrike" cap="none" normalizeH="0" baseline="0" dirty="0">
                          <a:ln>
                            <a:noFill/>
                          </a:ln>
                          <a:effectLst/>
                        </a:rPr>
                        <a:t>LIVE STORAGE CAPACITY</a:t>
                      </a:r>
                      <a:endParaRPr kumimoji="0" lang="en-US" sz="2400" b="1" i="0" u="none" strike="noStrike" cap="none" normalizeH="0" baseline="0" dirty="0">
                        <a:ln>
                          <a:noFill/>
                        </a:ln>
                        <a:solidFill>
                          <a:srgbClr val="FFFF00"/>
                        </a:solidFill>
                        <a:effectLst/>
                        <a:latin typeface="+mn-lt"/>
                        <a:cs typeface="Arial" pitchFamily="34" charset="0"/>
                      </a:endParaRPr>
                    </a:p>
                  </a:txBody>
                  <a:tcPr anchor="ctr" horzOverflow="overflow"/>
                </a:tc>
                <a:tc hMerge="1">
                  <a:txBody>
                    <a:bodyPr/>
                    <a:lstStyle/>
                    <a:p>
                      <a:endParaRPr lang="en-US"/>
                    </a:p>
                  </a:txBody>
                  <a:tcPr/>
                </a:tc>
                <a:tc hMerge="1">
                  <a:txBody>
                    <a:bodyPr/>
                    <a:lstStyle/>
                    <a:p>
                      <a:pPr marL="0" marR="0" lvl="0" indent="0" algn="ctr" defTabSz="914400" rtl="0" eaLnBrk="0" fontAlgn="base" latinLnBrk="0" hangingPunct="0">
                        <a:lnSpc>
                          <a:spcPct val="80000"/>
                        </a:lnSpc>
                        <a:spcBef>
                          <a:spcPct val="20000"/>
                        </a:spcBef>
                        <a:spcAft>
                          <a:spcPct val="0"/>
                        </a:spcAft>
                        <a:buClrTx/>
                        <a:buSzTx/>
                        <a:buFontTx/>
                        <a:buNone/>
                        <a:tabLst/>
                      </a:pPr>
                      <a:endParaRPr kumimoji="0" lang="en-US" sz="2000" b="1" i="0" u="none" strike="noStrike" cap="none" normalizeH="0" baseline="0" dirty="0">
                        <a:ln>
                          <a:noFill/>
                        </a:ln>
                        <a:solidFill>
                          <a:srgbClr val="FFFF00"/>
                        </a:solidFill>
                        <a:effectLst/>
                        <a:latin typeface="Arial" pitchFamily="34" charset="0"/>
                        <a:cs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0" fontAlgn="base" latinLnBrk="0" hangingPunct="0">
                        <a:lnSpc>
                          <a:spcPct val="80000"/>
                        </a:lnSpc>
                        <a:spcBef>
                          <a:spcPct val="20000"/>
                        </a:spcBef>
                        <a:spcAft>
                          <a:spcPct val="0"/>
                        </a:spcAft>
                        <a:buClrTx/>
                        <a:buSzTx/>
                        <a:buFontTx/>
                        <a:buNone/>
                        <a:tabLst/>
                      </a:pPr>
                      <a:r>
                        <a:rPr kumimoji="0" lang="en-US" sz="2400" b="1" u="none" strike="noStrike" cap="none" normalizeH="0" baseline="0" dirty="0">
                          <a:ln>
                            <a:noFill/>
                          </a:ln>
                          <a:effectLst/>
                        </a:rPr>
                        <a:t>STORAGE </a:t>
                      </a:r>
                    </a:p>
                    <a:p>
                      <a:pPr marL="0" marR="0" lvl="0" indent="0" algn="ctr" defTabSz="914400" rtl="0" eaLnBrk="0" fontAlgn="base" latinLnBrk="0" hangingPunct="0">
                        <a:lnSpc>
                          <a:spcPct val="80000"/>
                        </a:lnSpc>
                        <a:spcBef>
                          <a:spcPct val="20000"/>
                        </a:spcBef>
                        <a:spcAft>
                          <a:spcPct val="0"/>
                        </a:spcAft>
                        <a:buClrTx/>
                        <a:buSzTx/>
                        <a:buFontTx/>
                        <a:buNone/>
                        <a:tabLst/>
                      </a:pPr>
                      <a:r>
                        <a:rPr kumimoji="0" lang="en-US" sz="2400" b="1" u="none" strike="noStrike" cap="none" normalizeH="0" baseline="0" dirty="0">
                          <a:ln>
                            <a:noFill/>
                          </a:ln>
                          <a:effectLst/>
                        </a:rPr>
                        <a:t>LOSS</a:t>
                      </a:r>
                      <a:endParaRPr kumimoji="0" lang="en-US" sz="2400" b="1" i="0" u="none" strike="noStrike" cap="none" normalizeH="0" baseline="0" dirty="0">
                        <a:ln>
                          <a:noFill/>
                        </a:ln>
                        <a:solidFill>
                          <a:srgbClr val="FFFF00"/>
                        </a:solidFill>
                        <a:effectLst/>
                        <a:latin typeface="+mn-lt"/>
                        <a:cs typeface="Arial" pitchFamily="34" charset="0"/>
                      </a:endParaRPr>
                    </a:p>
                  </a:txBody>
                  <a:tcPr anchor="ctr" horzOverflow="overflow"/>
                </a:tc>
                <a:extLst>
                  <a:ext uri="{0D108BD9-81ED-4DB2-BD59-A6C34878D82A}">
                    <a16:rowId xmlns="" xmlns:a16="http://schemas.microsoft.com/office/drawing/2014/main" val="10000"/>
                  </a:ext>
                </a:extLst>
              </a:tr>
              <a:tr h="525755">
                <a:tc vMerge="1">
                  <a:txBody>
                    <a:bodyPr/>
                    <a:lstStyle/>
                    <a:p>
                      <a:endParaRPr lang="en-US"/>
                    </a:p>
                  </a:txBody>
                  <a:tcPr/>
                </a:tc>
                <a:tc gridSpan="2">
                  <a:txBody>
                    <a:bodyPr/>
                    <a:lstStyle/>
                    <a:p>
                      <a:pPr marL="0" marR="0" lvl="0" indent="0" algn="ctr" defTabSz="914400" rtl="0" eaLnBrk="0" fontAlgn="base" latinLnBrk="0" hangingPunct="0">
                        <a:lnSpc>
                          <a:spcPct val="80000"/>
                        </a:lnSpc>
                        <a:spcBef>
                          <a:spcPct val="20000"/>
                        </a:spcBef>
                        <a:spcAft>
                          <a:spcPct val="0"/>
                        </a:spcAft>
                        <a:buClrTx/>
                        <a:buSzTx/>
                        <a:buFontTx/>
                        <a:buNone/>
                        <a:tabLst/>
                      </a:pPr>
                      <a:r>
                        <a:rPr kumimoji="0" lang="en-US" sz="2400" b="1" u="none" strike="noStrike" cap="none" normalizeH="0" baseline="0" dirty="0">
                          <a:ln>
                            <a:noFill/>
                          </a:ln>
                          <a:effectLst/>
                        </a:rPr>
                        <a:t>ORIGINAL</a:t>
                      </a:r>
                      <a:endParaRPr kumimoji="0" lang="en-US" sz="2400" b="1" i="0" u="none" strike="noStrike" cap="none" normalizeH="0" baseline="0" dirty="0">
                        <a:ln>
                          <a:noFill/>
                        </a:ln>
                        <a:solidFill>
                          <a:srgbClr val="FF0000"/>
                        </a:solidFill>
                        <a:effectLst/>
                        <a:latin typeface="+mn-lt"/>
                        <a:cs typeface="Arial" pitchFamily="34" charset="0"/>
                      </a:endParaRPr>
                    </a:p>
                  </a:txBody>
                  <a:tcPr anchor="ctr" horzOverflow="overflow"/>
                </a:tc>
                <a:tc hMerge="1">
                  <a:txBody>
                    <a:bodyPr/>
                    <a:lstStyle/>
                    <a:p>
                      <a:endParaRPr lang="en-US"/>
                    </a:p>
                  </a:txBody>
                  <a:tcPr/>
                </a:tc>
                <a:tc>
                  <a:txBody>
                    <a:bodyPr/>
                    <a:lstStyle/>
                    <a:p>
                      <a:pPr marL="0" marR="0" lvl="0" indent="0" algn="ctr" defTabSz="914400" rtl="0" eaLnBrk="0" fontAlgn="base" latinLnBrk="0" hangingPunct="0">
                        <a:lnSpc>
                          <a:spcPct val="80000"/>
                        </a:lnSpc>
                        <a:spcBef>
                          <a:spcPct val="20000"/>
                        </a:spcBef>
                        <a:spcAft>
                          <a:spcPct val="0"/>
                        </a:spcAft>
                        <a:buClrTx/>
                        <a:buSzTx/>
                        <a:buFontTx/>
                        <a:buNone/>
                        <a:tabLst/>
                      </a:pPr>
                      <a:r>
                        <a:rPr kumimoji="0" lang="en-US" sz="2400" b="1" u="none" strike="noStrike" cap="none" normalizeH="0" baseline="0" dirty="0">
                          <a:ln>
                            <a:noFill/>
                          </a:ln>
                          <a:effectLst/>
                        </a:rPr>
                        <a:t>YEAR 2019</a:t>
                      </a:r>
                      <a:endParaRPr kumimoji="0" lang="en-US" sz="2400" b="1" i="0" u="none" strike="noStrike" cap="none" normalizeH="0" baseline="0" dirty="0">
                        <a:ln>
                          <a:noFill/>
                        </a:ln>
                        <a:solidFill>
                          <a:srgbClr val="0000FF"/>
                        </a:solidFill>
                        <a:effectLst/>
                        <a:latin typeface="+mn-lt"/>
                        <a:cs typeface="Arial" pitchFamily="34" charset="0"/>
                      </a:endParaRPr>
                    </a:p>
                  </a:txBody>
                  <a:tcPr anchor="ctr" horzOverflow="overflow"/>
                </a:tc>
                <a:tc>
                  <a:txBody>
                    <a:bodyPr/>
                    <a:lstStyle/>
                    <a:p>
                      <a:pPr marL="0" marR="0" lvl="0" indent="0" algn="ctr" defTabSz="914400" rtl="0" eaLnBrk="0" fontAlgn="base" latinLnBrk="0" hangingPunct="0">
                        <a:lnSpc>
                          <a:spcPct val="80000"/>
                        </a:lnSpc>
                        <a:spcBef>
                          <a:spcPct val="20000"/>
                        </a:spcBef>
                        <a:spcAft>
                          <a:spcPct val="0"/>
                        </a:spcAft>
                        <a:buClrTx/>
                        <a:buSzTx/>
                        <a:buFontTx/>
                        <a:buNone/>
                        <a:tabLst/>
                      </a:pPr>
                      <a:r>
                        <a:rPr kumimoji="0" lang="en-US" sz="2400" b="1" u="none" strike="noStrike" cap="none" normalizeH="0" baseline="0" dirty="0">
                          <a:ln>
                            <a:noFill/>
                          </a:ln>
                          <a:effectLst/>
                        </a:rPr>
                        <a:t>YEAR 2019</a:t>
                      </a:r>
                      <a:endParaRPr kumimoji="0" lang="en-US" sz="2400" b="1" i="0" u="none" strike="noStrike" cap="none" normalizeH="0" baseline="0" dirty="0">
                        <a:ln>
                          <a:noFill/>
                        </a:ln>
                        <a:solidFill>
                          <a:srgbClr val="FF0000"/>
                        </a:solidFill>
                        <a:effectLst/>
                        <a:latin typeface="+mn-lt"/>
                        <a:cs typeface="Arial" pitchFamily="34" charset="0"/>
                      </a:endParaRPr>
                    </a:p>
                  </a:txBody>
                  <a:tcPr anchor="ctr" horzOverflow="overflow"/>
                </a:tc>
                <a:extLst>
                  <a:ext uri="{0D108BD9-81ED-4DB2-BD59-A6C34878D82A}">
                    <a16:rowId xmlns="" xmlns:a16="http://schemas.microsoft.com/office/drawing/2014/main" val="10001"/>
                  </a:ext>
                </a:extLst>
              </a:tr>
              <a:tr h="900855">
                <a:tc>
                  <a:txBody>
                    <a:bodyPr/>
                    <a:lstStyle/>
                    <a:p>
                      <a:pPr marL="0" marR="0" lvl="0" indent="0" algn="l" defTabSz="914400" rtl="0" eaLnBrk="0" fontAlgn="base" latinLnBrk="0" hangingPunct="0">
                        <a:lnSpc>
                          <a:spcPct val="80000"/>
                        </a:lnSpc>
                        <a:spcBef>
                          <a:spcPct val="20000"/>
                        </a:spcBef>
                        <a:spcAft>
                          <a:spcPct val="0"/>
                        </a:spcAft>
                        <a:buClrTx/>
                        <a:buSzTx/>
                        <a:buFontTx/>
                        <a:buNone/>
                        <a:tabLst/>
                      </a:pPr>
                      <a:r>
                        <a:rPr kumimoji="0" lang="en-US" sz="2400" b="1" u="none" strike="noStrike" cap="none" normalizeH="0" baseline="0" dirty="0" err="1">
                          <a:ln>
                            <a:noFill/>
                          </a:ln>
                          <a:effectLst/>
                        </a:rPr>
                        <a:t>TARBELA</a:t>
                      </a:r>
                      <a:endParaRPr kumimoji="0" lang="en-US" sz="2400" b="1" i="0" u="none" strike="noStrike" cap="none" normalizeH="0" baseline="0" dirty="0">
                        <a:ln>
                          <a:noFill/>
                        </a:ln>
                        <a:solidFill>
                          <a:schemeClr val="tx1"/>
                        </a:solidFill>
                        <a:effectLst/>
                        <a:latin typeface="+mn-lt"/>
                        <a:cs typeface="Arial" pitchFamily="34" charset="0"/>
                      </a:endParaRPr>
                    </a:p>
                  </a:txBody>
                  <a:tcPr anchor="ctr" horzOverflow="overflow"/>
                </a:tc>
                <a:tc gridSpan="2">
                  <a:txBody>
                    <a:bodyPr/>
                    <a:lstStyle/>
                    <a:p>
                      <a:pPr marL="0" marR="0" lvl="0" indent="0" algn="ctr" defTabSz="914400" rtl="0" eaLnBrk="0" fontAlgn="base" latinLnBrk="0" hangingPunct="0">
                        <a:lnSpc>
                          <a:spcPct val="80000"/>
                        </a:lnSpc>
                        <a:spcBef>
                          <a:spcPct val="20000"/>
                        </a:spcBef>
                        <a:spcAft>
                          <a:spcPct val="0"/>
                        </a:spcAft>
                        <a:buClrTx/>
                        <a:buSzTx/>
                        <a:buFontTx/>
                        <a:buNone/>
                        <a:tabLst/>
                      </a:pPr>
                      <a:r>
                        <a:rPr kumimoji="0" lang="en-US" sz="2400" b="1" u="none" strike="noStrike" cap="none" normalizeH="0" baseline="0" dirty="0">
                          <a:ln>
                            <a:noFill/>
                          </a:ln>
                          <a:effectLst/>
                        </a:rPr>
                        <a:t>9.692</a:t>
                      </a:r>
                      <a:endParaRPr kumimoji="0" lang="en-US" sz="2400" b="1" i="0" u="none" strike="noStrike" cap="none" normalizeH="0" baseline="0" dirty="0">
                        <a:ln>
                          <a:noFill/>
                        </a:ln>
                        <a:solidFill>
                          <a:schemeClr val="tx1"/>
                        </a:solidFill>
                        <a:effectLst/>
                        <a:latin typeface="+mn-lt"/>
                        <a:cs typeface="Arial" pitchFamily="34" charset="0"/>
                      </a:endParaRPr>
                    </a:p>
                  </a:txBody>
                  <a:tcPr anchor="ctr" horzOverflow="overflow"/>
                </a:tc>
                <a:tc hMerge="1">
                  <a:txBody>
                    <a:bodyPr/>
                    <a:lstStyle/>
                    <a:p>
                      <a:endParaRPr lang="en-US"/>
                    </a:p>
                  </a:txBody>
                  <a:tcPr/>
                </a:tc>
                <a:tc>
                  <a:txBody>
                    <a:bodyPr/>
                    <a:lstStyle/>
                    <a:p>
                      <a:pPr marL="0" marR="0" lvl="0" indent="0" algn="r" defTabSz="914400" rtl="0" eaLnBrk="0" fontAlgn="base" latinLnBrk="0" hangingPunct="0">
                        <a:lnSpc>
                          <a:spcPct val="80000"/>
                        </a:lnSpc>
                        <a:spcBef>
                          <a:spcPct val="20000"/>
                        </a:spcBef>
                        <a:spcAft>
                          <a:spcPct val="0"/>
                        </a:spcAft>
                        <a:buClrTx/>
                        <a:buSzTx/>
                        <a:buFontTx/>
                        <a:buNone/>
                        <a:tabLst/>
                      </a:pPr>
                      <a:r>
                        <a:rPr kumimoji="0" lang="en-US" sz="2400" b="1" u="none" strike="noStrike" cap="none" normalizeH="0" baseline="0" dirty="0">
                          <a:ln>
                            <a:noFill/>
                          </a:ln>
                          <a:effectLst/>
                        </a:rPr>
                        <a:t>6.047</a:t>
                      </a:r>
                      <a:endParaRPr kumimoji="0" lang="en-US" sz="2400" b="1" i="0" u="none" strike="noStrike" cap="none" normalizeH="0" baseline="0" dirty="0">
                        <a:ln>
                          <a:noFill/>
                        </a:ln>
                        <a:solidFill>
                          <a:srgbClr val="0000FF"/>
                        </a:solidFill>
                        <a:effectLst/>
                        <a:latin typeface="+mn-lt"/>
                        <a:cs typeface="Arial" pitchFamily="34" charset="0"/>
                      </a:endParaRPr>
                    </a:p>
                  </a:txBody>
                  <a:tcPr marR="360000" anchor="ctr" horzOverflow="overflow"/>
                </a:tc>
                <a:tc>
                  <a:txBody>
                    <a:bodyPr/>
                    <a:lstStyle/>
                    <a:p>
                      <a:pPr marL="0" marR="0" lvl="0" indent="0" algn="ctr" defTabSz="914400" rtl="0" eaLnBrk="0" fontAlgn="base" latinLnBrk="0" hangingPunct="0">
                        <a:lnSpc>
                          <a:spcPct val="80000"/>
                        </a:lnSpc>
                        <a:spcBef>
                          <a:spcPct val="20000"/>
                        </a:spcBef>
                        <a:spcAft>
                          <a:spcPct val="0"/>
                        </a:spcAft>
                        <a:buClrTx/>
                        <a:buSzTx/>
                        <a:buFontTx/>
                        <a:buNone/>
                        <a:tabLst/>
                      </a:pPr>
                      <a:r>
                        <a:rPr kumimoji="0" lang="en-US" sz="2400" b="1" u="none" strike="noStrike" cap="none" normalizeH="0" baseline="0" dirty="0">
                          <a:ln>
                            <a:noFill/>
                          </a:ln>
                          <a:effectLst/>
                        </a:rPr>
                        <a:t>3.645 (38%)</a:t>
                      </a:r>
                      <a:endParaRPr kumimoji="0" lang="en-US" sz="2400" b="1" i="0" u="none" strike="noStrike" cap="none" normalizeH="0" baseline="0" dirty="0">
                        <a:ln>
                          <a:noFill/>
                        </a:ln>
                        <a:solidFill>
                          <a:srgbClr val="FF0000"/>
                        </a:solidFill>
                        <a:effectLst/>
                        <a:latin typeface="+mn-lt"/>
                        <a:cs typeface="Arial" pitchFamily="34" charset="0"/>
                      </a:endParaRPr>
                    </a:p>
                  </a:txBody>
                  <a:tcPr anchor="ctr" horzOverflow="overflow"/>
                </a:tc>
                <a:extLst>
                  <a:ext uri="{0D108BD9-81ED-4DB2-BD59-A6C34878D82A}">
                    <a16:rowId xmlns="" xmlns:a16="http://schemas.microsoft.com/office/drawing/2014/main" val="10002"/>
                  </a:ext>
                </a:extLst>
              </a:tr>
              <a:tr h="899319">
                <a:tc>
                  <a:txBody>
                    <a:bodyPr/>
                    <a:lstStyle/>
                    <a:p>
                      <a:pPr marL="0" marR="0" lvl="0" indent="0" algn="l" defTabSz="914400" rtl="0" eaLnBrk="0" fontAlgn="base" latinLnBrk="0" hangingPunct="0">
                        <a:lnSpc>
                          <a:spcPct val="80000"/>
                        </a:lnSpc>
                        <a:spcBef>
                          <a:spcPct val="20000"/>
                        </a:spcBef>
                        <a:spcAft>
                          <a:spcPct val="0"/>
                        </a:spcAft>
                        <a:buClrTx/>
                        <a:buSzTx/>
                        <a:buFontTx/>
                        <a:buNone/>
                        <a:tabLst/>
                      </a:pPr>
                      <a:r>
                        <a:rPr kumimoji="0" lang="en-US" sz="2400" b="1" u="none" strike="noStrike" cap="none" normalizeH="0" baseline="0" dirty="0">
                          <a:ln>
                            <a:noFill/>
                          </a:ln>
                          <a:effectLst/>
                        </a:rPr>
                        <a:t>MANGLA</a:t>
                      </a:r>
                      <a:endParaRPr kumimoji="0" lang="en-US" sz="2400" b="1" i="0" u="none" strike="noStrike" cap="none" normalizeH="0" baseline="0" dirty="0">
                        <a:ln>
                          <a:noFill/>
                        </a:ln>
                        <a:solidFill>
                          <a:schemeClr val="tx1"/>
                        </a:solidFill>
                        <a:effectLst/>
                        <a:latin typeface="+mn-lt"/>
                        <a:cs typeface="Arial" pitchFamily="34" charset="0"/>
                      </a:endParaRPr>
                    </a:p>
                  </a:txBody>
                  <a:tcPr anchor="ctr" horzOverflow="overflow"/>
                </a:tc>
                <a:tc>
                  <a:txBody>
                    <a:bodyPr/>
                    <a:lstStyle/>
                    <a:p>
                      <a:pPr marL="0" marR="0" lvl="0" indent="0" algn="ctr" defTabSz="914400" rtl="0" eaLnBrk="0" fontAlgn="base" latinLnBrk="0" hangingPunct="0">
                        <a:lnSpc>
                          <a:spcPct val="80000"/>
                        </a:lnSpc>
                        <a:spcBef>
                          <a:spcPct val="20000"/>
                        </a:spcBef>
                        <a:spcAft>
                          <a:spcPct val="0"/>
                        </a:spcAft>
                        <a:buClrTx/>
                        <a:buSzTx/>
                        <a:buFontTx/>
                        <a:buNone/>
                        <a:tabLst/>
                      </a:pPr>
                      <a:r>
                        <a:rPr kumimoji="0" lang="en-US" sz="2400" b="1" u="none" strike="noStrike" cap="none" normalizeH="0" baseline="0" dirty="0">
                          <a:ln>
                            <a:noFill/>
                          </a:ln>
                          <a:effectLst/>
                        </a:rPr>
                        <a:t>5.86</a:t>
                      </a:r>
                      <a:endParaRPr kumimoji="0" lang="en-US" sz="2400" b="1" u="none" strike="noStrike" cap="none" normalizeH="0" baseline="0" dirty="0">
                        <a:ln>
                          <a:noFill/>
                        </a:ln>
                        <a:effectLst/>
                        <a:latin typeface="+mn-lt"/>
                      </a:endParaRPr>
                    </a:p>
                  </a:txBody>
                  <a:tcPr anchor="ctr" horzOverflow="overflow"/>
                </a:tc>
                <a:tc>
                  <a:txBody>
                    <a:bodyPr/>
                    <a:lstStyle/>
                    <a:p>
                      <a:pPr marL="0" marR="0" lvl="0" indent="0" algn="ctr" defTabSz="914400" rtl="0" eaLnBrk="0" fontAlgn="base" latinLnBrk="0" hangingPunct="0">
                        <a:lnSpc>
                          <a:spcPct val="80000"/>
                        </a:lnSpc>
                        <a:spcBef>
                          <a:spcPct val="20000"/>
                        </a:spcBef>
                        <a:spcAft>
                          <a:spcPct val="0"/>
                        </a:spcAft>
                        <a:buClrTx/>
                        <a:buSzTx/>
                        <a:buFontTx/>
                        <a:buNone/>
                        <a:tabLst/>
                      </a:pPr>
                      <a:r>
                        <a:rPr kumimoji="0" lang="en-US" sz="2400" b="1" u="none" strike="noStrike" cap="none" normalizeH="0" baseline="0" dirty="0">
                          <a:ln>
                            <a:noFill/>
                          </a:ln>
                          <a:effectLst/>
                        </a:rPr>
                        <a:t>8.237</a:t>
                      </a:r>
                      <a:endParaRPr kumimoji="0" lang="en-US" sz="2400" b="1" i="0" u="none" strike="noStrike" cap="none" normalizeH="0" baseline="0" dirty="0">
                        <a:ln>
                          <a:noFill/>
                        </a:ln>
                        <a:solidFill>
                          <a:schemeClr val="tx1"/>
                        </a:solidFill>
                        <a:effectLst/>
                        <a:latin typeface="+mn-lt"/>
                        <a:cs typeface="Arial" pitchFamily="34" charset="0"/>
                      </a:endParaRPr>
                    </a:p>
                  </a:txBody>
                  <a:tcPr anchor="ctr" horzOverflow="overflow"/>
                </a:tc>
                <a:tc>
                  <a:txBody>
                    <a:bodyPr/>
                    <a:lstStyle/>
                    <a:p>
                      <a:pPr marL="0" marR="0" lvl="0" indent="0" algn="r" defTabSz="914400" rtl="0" eaLnBrk="0" fontAlgn="base" latinLnBrk="0" hangingPunct="0">
                        <a:lnSpc>
                          <a:spcPct val="80000"/>
                        </a:lnSpc>
                        <a:spcBef>
                          <a:spcPct val="20000"/>
                        </a:spcBef>
                        <a:spcAft>
                          <a:spcPct val="0"/>
                        </a:spcAft>
                        <a:buClrTx/>
                        <a:buSzTx/>
                        <a:buFontTx/>
                        <a:buNone/>
                        <a:tabLst/>
                      </a:pPr>
                      <a:r>
                        <a:rPr kumimoji="0" lang="en-US" sz="2400" b="1" u="none" strike="noStrike" cap="none" normalizeH="0" baseline="0" dirty="0">
                          <a:ln>
                            <a:noFill/>
                          </a:ln>
                          <a:effectLst/>
                        </a:rPr>
                        <a:t>7. 356</a:t>
                      </a:r>
                      <a:endParaRPr kumimoji="0" lang="en-US" sz="2400" b="1" i="0" u="none" strike="noStrike" cap="none" normalizeH="0" baseline="0" dirty="0">
                        <a:ln>
                          <a:noFill/>
                        </a:ln>
                        <a:solidFill>
                          <a:srgbClr val="0000FF"/>
                        </a:solidFill>
                        <a:effectLst/>
                        <a:latin typeface="+mn-lt"/>
                        <a:cs typeface="Arial" pitchFamily="34" charset="0"/>
                      </a:endParaRPr>
                    </a:p>
                  </a:txBody>
                  <a:tcPr marR="360000" anchor="ctr" horzOverflow="overflow"/>
                </a:tc>
                <a:tc>
                  <a:txBody>
                    <a:bodyPr/>
                    <a:lstStyle/>
                    <a:p>
                      <a:pPr marL="0" marR="0" lvl="0" indent="0" algn="ctr" defTabSz="914400" rtl="0" eaLnBrk="0" fontAlgn="base" latinLnBrk="0" hangingPunct="0">
                        <a:lnSpc>
                          <a:spcPct val="80000"/>
                        </a:lnSpc>
                        <a:spcBef>
                          <a:spcPct val="20000"/>
                        </a:spcBef>
                        <a:spcAft>
                          <a:spcPct val="0"/>
                        </a:spcAft>
                        <a:buClrTx/>
                        <a:buSzTx/>
                        <a:buFontTx/>
                        <a:buNone/>
                        <a:tabLst/>
                      </a:pPr>
                      <a:r>
                        <a:rPr kumimoji="0" lang="en-US" sz="2400" b="1" u="none" strike="noStrike" cap="none" normalizeH="0" baseline="0" dirty="0">
                          <a:ln>
                            <a:noFill/>
                          </a:ln>
                          <a:effectLst/>
                        </a:rPr>
                        <a:t>0.881 (11%)</a:t>
                      </a:r>
                      <a:endParaRPr kumimoji="0" lang="en-US" sz="2400" b="1" i="0" u="none" strike="noStrike" cap="none" normalizeH="0" baseline="0" dirty="0">
                        <a:ln>
                          <a:noFill/>
                        </a:ln>
                        <a:solidFill>
                          <a:srgbClr val="FF0000"/>
                        </a:solidFill>
                        <a:effectLst/>
                        <a:latin typeface="+mn-lt"/>
                        <a:cs typeface="Arial" pitchFamily="34" charset="0"/>
                      </a:endParaRPr>
                    </a:p>
                  </a:txBody>
                  <a:tcPr anchor="ctr" horzOverflow="overflow"/>
                </a:tc>
                <a:extLst>
                  <a:ext uri="{0D108BD9-81ED-4DB2-BD59-A6C34878D82A}">
                    <a16:rowId xmlns="" xmlns:a16="http://schemas.microsoft.com/office/drawing/2014/main" val="10003"/>
                  </a:ext>
                </a:extLst>
              </a:tr>
              <a:tr h="900855">
                <a:tc>
                  <a:txBody>
                    <a:bodyPr/>
                    <a:lstStyle/>
                    <a:p>
                      <a:pPr marL="0" marR="0" lvl="0" indent="0" algn="l" defTabSz="914400" rtl="0" eaLnBrk="0" fontAlgn="base" latinLnBrk="0" hangingPunct="0">
                        <a:lnSpc>
                          <a:spcPct val="80000"/>
                        </a:lnSpc>
                        <a:spcBef>
                          <a:spcPct val="20000"/>
                        </a:spcBef>
                        <a:spcAft>
                          <a:spcPct val="0"/>
                        </a:spcAft>
                        <a:buClrTx/>
                        <a:buSzTx/>
                        <a:buFontTx/>
                        <a:buNone/>
                        <a:tabLst/>
                      </a:pPr>
                      <a:r>
                        <a:rPr kumimoji="0" lang="en-US" sz="2400" b="1" u="none" strike="noStrike" cap="none" normalizeH="0" baseline="0" dirty="0" err="1">
                          <a:ln>
                            <a:noFill/>
                          </a:ln>
                          <a:effectLst/>
                        </a:rPr>
                        <a:t>CHASHMA</a:t>
                      </a:r>
                      <a:endParaRPr kumimoji="0" lang="en-US" sz="2400" b="1" i="0" u="none" strike="noStrike" cap="none" normalizeH="0" baseline="0" dirty="0">
                        <a:ln>
                          <a:noFill/>
                        </a:ln>
                        <a:solidFill>
                          <a:schemeClr val="tx1"/>
                        </a:solidFill>
                        <a:effectLst/>
                        <a:latin typeface="+mn-lt"/>
                        <a:cs typeface="Arial" pitchFamily="34" charset="0"/>
                      </a:endParaRPr>
                    </a:p>
                  </a:txBody>
                  <a:tcPr anchor="ctr" horzOverflow="overflow"/>
                </a:tc>
                <a:tc gridSpan="2">
                  <a:txBody>
                    <a:bodyPr/>
                    <a:lstStyle/>
                    <a:p>
                      <a:pPr marL="0" marR="0" lvl="0" indent="0" algn="ctr" defTabSz="914400" rtl="0" eaLnBrk="0" fontAlgn="base" latinLnBrk="0" hangingPunct="0">
                        <a:lnSpc>
                          <a:spcPct val="80000"/>
                        </a:lnSpc>
                        <a:spcBef>
                          <a:spcPct val="20000"/>
                        </a:spcBef>
                        <a:spcAft>
                          <a:spcPct val="0"/>
                        </a:spcAft>
                        <a:buClrTx/>
                        <a:buSzTx/>
                        <a:buFontTx/>
                        <a:buNone/>
                        <a:tabLst/>
                      </a:pPr>
                      <a:r>
                        <a:rPr kumimoji="0" lang="en-US" sz="2400" b="1" u="none" strike="noStrike" cap="none" normalizeH="0" baseline="0" dirty="0">
                          <a:ln>
                            <a:noFill/>
                          </a:ln>
                          <a:effectLst/>
                        </a:rPr>
                        <a:t>0.717</a:t>
                      </a:r>
                      <a:endParaRPr kumimoji="0" lang="en-US" sz="2400" b="1" i="0" u="none" strike="noStrike" cap="none" normalizeH="0" baseline="0" dirty="0">
                        <a:ln>
                          <a:noFill/>
                        </a:ln>
                        <a:solidFill>
                          <a:schemeClr val="tx1"/>
                        </a:solidFill>
                        <a:effectLst/>
                        <a:latin typeface="+mn-lt"/>
                        <a:cs typeface="Arial" pitchFamily="34" charset="0"/>
                      </a:endParaRPr>
                    </a:p>
                  </a:txBody>
                  <a:tcPr anchor="ctr" horzOverflow="overflow"/>
                </a:tc>
                <a:tc hMerge="1">
                  <a:txBody>
                    <a:bodyPr/>
                    <a:lstStyle/>
                    <a:p>
                      <a:endParaRPr lang="en-US"/>
                    </a:p>
                  </a:txBody>
                  <a:tcPr/>
                </a:tc>
                <a:tc>
                  <a:txBody>
                    <a:bodyPr/>
                    <a:lstStyle/>
                    <a:p>
                      <a:pPr marL="0" marR="0" lvl="0" indent="0" algn="r" defTabSz="914400" rtl="0" eaLnBrk="0" fontAlgn="base" latinLnBrk="0" hangingPunct="0">
                        <a:lnSpc>
                          <a:spcPct val="80000"/>
                        </a:lnSpc>
                        <a:spcBef>
                          <a:spcPct val="20000"/>
                        </a:spcBef>
                        <a:spcAft>
                          <a:spcPct val="0"/>
                        </a:spcAft>
                        <a:buClrTx/>
                        <a:buSzTx/>
                        <a:buFontTx/>
                        <a:buNone/>
                        <a:tabLst/>
                      </a:pPr>
                      <a:r>
                        <a:rPr kumimoji="0" lang="en-US" sz="2400" b="1" u="none" strike="noStrike" cap="none" normalizeH="0" baseline="0" dirty="0">
                          <a:ln>
                            <a:noFill/>
                          </a:ln>
                          <a:effectLst/>
                        </a:rPr>
                        <a:t>0.278</a:t>
                      </a:r>
                      <a:endParaRPr kumimoji="0" lang="en-US" sz="2400" b="1" i="0" u="none" strike="noStrike" cap="none" normalizeH="0" baseline="0" dirty="0">
                        <a:ln>
                          <a:noFill/>
                        </a:ln>
                        <a:solidFill>
                          <a:srgbClr val="0000FF"/>
                        </a:solidFill>
                        <a:effectLst/>
                        <a:latin typeface="+mn-lt"/>
                        <a:cs typeface="Arial" pitchFamily="34" charset="0"/>
                      </a:endParaRPr>
                    </a:p>
                  </a:txBody>
                  <a:tcPr marR="360000" anchor="ctr" horzOverflow="overflow"/>
                </a:tc>
                <a:tc>
                  <a:txBody>
                    <a:bodyPr/>
                    <a:lstStyle/>
                    <a:p>
                      <a:pPr marL="0" marR="0" lvl="0" indent="0" algn="ctr" defTabSz="914400" rtl="0" eaLnBrk="0" fontAlgn="base" latinLnBrk="0" hangingPunct="0">
                        <a:lnSpc>
                          <a:spcPct val="80000"/>
                        </a:lnSpc>
                        <a:spcBef>
                          <a:spcPct val="20000"/>
                        </a:spcBef>
                        <a:spcAft>
                          <a:spcPct val="0"/>
                        </a:spcAft>
                        <a:buClrTx/>
                        <a:buSzTx/>
                        <a:buFontTx/>
                        <a:buNone/>
                        <a:tabLst/>
                      </a:pPr>
                      <a:r>
                        <a:rPr kumimoji="0" lang="en-US" sz="2400" b="1" u="none" strike="noStrike" cap="none" normalizeH="0" baseline="0" dirty="0">
                          <a:ln>
                            <a:noFill/>
                          </a:ln>
                          <a:effectLst/>
                        </a:rPr>
                        <a:t>0.439 (61%)</a:t>
                      </a:r>
                      <a:endParaRPr kumimoji="0" lang="en-US" sz="2400" b="1" i="0" u="none" strike="noStrike" cap="none" normalizeH="0" baseline="0" dirty="0">
                        <a:ln>
                          <a:noFill/>
                        </a:ln>
                        <a:solidFill>
                          <a:srgbClr val="FF0000"/>
                        </a:solidFill>
                        <a:effectLst/>
                        <a:latin typeface="+mn-lt"/>
                        <a:cs typeface="Arial" pitchFamily="34" charset="0"/>
                      </a:endParaRPr>
                    </a:p>
                  </a:txBody>
                  <a:tcPr anchor="ctr" horzOverflow="overflow"/>
                </a:tc>
                <a:extLst>
                  <a:ext uri="{0D108BD9-81ED-4DB2-BD59-A6C34878D82A}">
                    <a16:rowId xmlns="" xmlns:a16="http://schemas.microsoft.com/office/drawing/2014/main" val="10004"/>
                  </a:ext>
                </a:extLst>
              </a:tr>
              <a:tr h="900855">
                <a:tc>
                  <a:txBody>
                    <a:bodyPr/>
                    <a:lstStyle/>
                    <a:p>
                      <a:pPr marL="0" marR="0" lvl="0" indent="0" algn="ctr" defTabSz="914400" rtl="0" eaLnBrk="0" fontAlgn="base" latinLnBrk="0" hangingPunct="0">
                        <a:lnSpc>
                          <a:spcPct val="80000"/>
                        </a:lnSpc>
                        <a:spcBef>
                          <a:spcPct val="20000"/>
                        </a:spcBef>
                        <a:spcAft>
                          <a:spcPct val="0"/>
                        </a:spcAft>
                        <a:buClrTx/>
                        <a:buSzTx/>
                        <a:buFontTx/>
                        <a:buNone/>
                        <a:tabLst/>
                      </a:pPr>
                      <a:r>
                        <a:rPr kumimoji="0" lang="en-US" sz="2400" b="1" u="none" strike="noStrike" cap="none" normalizeH="0" baseline="0" dirty="0">
                          <a:ln>
                            <a:noFill/>
                          </a:ln>
                          <a:effectLst/>
                        </a:rPr>
                        <a:t>TOTAL</a:t>
                      </a:r>
                      <a:endParaRPr kumimoji="0" lang="en-US" sz="2400" b="1" i="0" u="none" strike="noStrike" cap="none" normalizeH="0" baseline="0" dirty="0">
                        <a:ln>
                          <a:noFill/>
                        </a:ln>
                        <a:solidFill>
                          <a:srgbClr val="FFFF00"/>
                        </a:solidFill>
                        <a:effectLst/>
                        <a:latin typeface="+mn-lt"/>
                        <a:cs typeface="Arial" pitchFamily="34" charset="0"/>
                      </a:endParaRPr>
                    </a:p>
                  </a:txBody>
                  <a:tcPr anchor="ctr" horzOverflow="overflow"/>
                </a:tc>
                <a:tc>
                  <a:txBody>
                    <a:bodyPr/>
                    <a:lstStyle/>
                    <a:p>
                      <a:pPr marL="0" marR="0" lvl="0" indent="0" algn="ctr" defTabSz="914400" rtl="0" eaLnBrk="0" fontAlgn="base" latinLnBrk="0" hangingPunct="0">
                        <a:lnSpc>
                          <a:spcPct val="80000"/>
                        </a:lnSpc>
                        <a:spcBef>
                          <a:spcPct val="20000"/>
                        </a:spcBef>
                        <a:spcAft>
                          <a:spcPct val="0"/>
                        </a:spcAft>
                        <a:buClrTx/>
                        <a:buSzTx/>
                        <a:buFontTx/>
                        <a:buNone/>
                        <a:tabLst/>
                      </a:pPr>
                      <a:r>
                        <a:rPr kumimoji="0" lang="en-US" sz="2400" b="1" u="none" strike="noStrike" cap="none" normalizeH="0" baseline="0" dirty="0">
                          <a:ln>
                            <a:noFill/>
                          </a:ln>
                          <a:effectLst/>
                        </a:rPr>
                        <a:t>16.269</a:t>
                      </a:r>
                      <a:endParaRPr kumimoji="0" lang="en-US" sz="2400" b="1" i="0" u="none" strike="noStrike" cap="none" normalizeH="0" baseline="0" dirty="0">
                        <a:ln>
                          <a:noFill/>
                        </a:ln>
                        <a:solidFill>
                          <a:schemeClr val="tx1"/>
                        </a:solidFill>
                        <a:effectLst/>
                        <a:latin typeface="+mn-lt"/>
                        <a:cs typeface="Arial" pitchFamily="34" charset="0"/>
                      </a:endParaRPr>
                    </a:p>
                  </a:txBody>
                  <a:tcPr anchor="ctr" horzOverflow="overflow"/>
                </a:tc>
                <a:tc>
                  <a:txBody>
                    <a:bodyPr/>
                    <a:lstStyle/>
                    <a:p>
                      <a:pPr marL="0" marR="0" lvl="0" indent="0" algn="ctr" defTabSz="914400" rtl="0" eaLnBrk="0" fontAlgn="base" latinLnBrk="0" hangingPunct="0">
                        <a:lnSpc>
                          <a:spcPct val="80000"/>
                        </a:lnSpc>
                        <a:spcBef>
                          <a:spcPct val="20000"/>
                        </a:spcBef>
                        <a:spcAft>
                          <a:spcPct val="0"/>
                        </a:spcAft>
                        <a:buClrTx/>
                        <a:buSzTx/>
                        <a:buFontTx/>
                        <a:buNone/>
                        <a:tabLst/>
                        <a:defRPr/>
                      </a:pPr>
                      <a:r>
                        <a:rPr kumimoji="0" lang="en-US" sz="2400" b="1" u="none" strike="noStrike" cap="none" normalizeH="0" baseline="0" dirty="0">
                          <a:ln>
                            <a:noFill/>
                          </a:ln>
                          <a:effectLst/>
                        </a:rPr>
                        <a:t>18.646</a:t>
                      </a:r>
                      <a:endParaRPr kumimoji="0" lang="en-US" sz="2400" b="1" i="0" u="none" strike="noStrike" cap="none" normalizeH="0" baseline="0" dirty="0">
                        <a:ln>
                          <a:noFill/>
                        </a:ln>
                        <a:solidFill>
                          <a:schemeClr val="tx1"/>
                        </a:solidFill>
                        <a:effectLst/>
                        <a:latin typeface="+mn-lt"/>
                        <a:cs typeface="Arial" pitchFamily="34" charset="0"/>
                      </a:endParaRPr>
                    </a:p>
                  </a:txBody>
                  <a:tcPr anchor="ctr" horzOverflow="overflow"/>
                </a:tc>
                <a:tc>
                  <a:txBody>
                    <a:bodyPr/>
                    <a:lstStyle/>
                    <a:p>
                      <a:pPr marL="0" marR="0" lvl="0" indent="0" algn="r" defTabSz="914400" rtl="0" eaLnBrk="0" fontAlgn="base" latinLnBrk="0" hangingPunct="0">
                        <a:lnSpc>
                          <a:spcPct val="80000"/>
                        </a:lnSpc>
                        <a:spcBef>
                          <a:spcPct val="20000"/>
                        </a:spcBef>
                        <a:spcAft>
                          <a:spcPct val="0"/>
                        </a:spcAft>
                        <a:buClrTx/>
                        <a:buSzTx/>
                        <a:buFontTx/>
                        <a:buNone/>
                        <a:tabLst/>
                      </a:pPr>
                      <a:r>
                        <a:rPr kumimoji="0" lang="en-US" sz="2400" b="1" u="none" strike="noStrike" cap="none" normalizeH="0" baseline="0" dirty="0">
                          <a:ln>
                            <a:noFill/>
                          </a:ln>
                          <a:effectLst/>
                        </a:rPr>
                        <a:t>13.681</a:t>
                      </a:r>
                      <a:endParaRPr kumimoji="0" lang="en-US" sz="2400" b="1" i="0" u="none" strike="noStrike" cap="none" normalizeH="0" baseline="0" dirty="0">
                        <a:ln>
                          <a:noFill/>
                        </a:ln>
                        <a:solidFill>
                          <a:srgbClr val="0000FF"/>
                        </a:solidFill>
                        <a:effectLst/>
                        <a:latin typeface="+mn-lt"/>
                        <a:cs typeface="Arial" pitchFamily="34" charset="0"/>
                      </a:endParaRPr>
                    </a:p>
                  </a:txBody>
                  <a:tcPr marR="360000" anchor="ctr" horzOverflow="overflow"/>
                </a:tc>
                <a:tc>
                  <a:txBody>
                    <a:bodyPr/>
                    <a:lstStyle/>
                    <a:p>
                      <a:pPr marL="0" marR="0" lvl="0" indent="0" algn="ctr" defTabSz="914400" rtl="0" eaLnBrk="0" fontAlgn="base" latinLnBrk="0" hangingPunct="0">
                        <a:lnSpc>
                          <a:spcPct val="80000"/>
                        </a:lnSpc>
                        <a:spcBef>
                          <a:spcPct val="20000"/>
                        </a:spcBef>
                        <a:spcAft>
                          <a:spcPct val="0"/>
                        </a:spcAft>
                        <a:buClrTx/>
                        <a:buSzTx/>
                        <a:buFontTx/>
                        <a:buNone/>
                        <a:tabLst/>
                      </a:pPr>
                      <a:r>
                        <a:rPr kumimoji="0" lang="en-US" sz="2400" b="1" u="none" strike="noStrike" cap="none" normalizeH="0" baseline="0" dirty="0">
                          <a:ln>
                            <a:noFill/>
                          </a:ln>
                          <a:effectLst/>
                        </a:rPr>
                        <a:t>4.965 (27%)</a:t>
                      </a:r>
                      <a:endParaRPr kumimoji="0" lang="en-US" sz="2400" b="1" i="0" u="none" strike="noStrike" cap="none" normalizeH="0" baseline="0" dirty="0">
                        <a:ln>
                          <a:noFill/>
                        </a:ln>
                        <a:solidFill>
                          <a:srgbClr val="FF0000"/>
                        </a:solidFill>
                        <a:effectLst/>
                        <a:latin typeface="+mn-lt"/>
                        <a:cs typeface="Arial" pitchFamily="34" charset="0"/>
                      </a:endParaRPr>
                    </a:p>
                  </a:txBody>
                  <a:tcPr anchor="ctr" horzOverflow="overflow"/>
                </a:tc>
                <a:extLst>
                  <a:ext uri="{0D108BD9-81ED-4DB2-BD59-A6C34878D82A}">
                    <a16:rowId xmlns="" xmlns:a16="http://schemas.microsoft.com/office/drawing/2014/main" val="10005"/>
                  </a:ext>
                </a:extLst>
              </a:tr>
            </a:tbl>
          </a:graphicData>
        </a:graphic>
      </p:graphicFrame>
    </p:spTree>
    <p:extLst>
      <p:ext uri="{BB962C8B-B14F-4D97-AF65-F5344CB8AC3E}">
        <p14:creationId xmlns:p14="http://schemas.microsoft.com/office/powerpoint/2010/main" val="1901001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1066800" y="42589"/>
            <a:ext cx="10058400" cy="1169648"/>
          </a:xfrm>
        </p:spPr>
        <p:txBody>
          <a:bodyPr vert="horz" lIns="91440" tIns="45720" rIns="91440" bIns="45720" rtlCol="0" anchor="ctr">
            <a:noAutofit/>
          </a:bodyPr>
          <a:lstStyle/>
          <a:p>
            <a:r>
              <a:rPr lang="en-US" sz="4000" u="sng" dirty="0">
                <a:latin typeface="Calibri" panose="020F0502020204030204" pitchFamily="34" charset="0"/>
                <a:ea typeface="+mn-ea"/>
                <a:cs typeface="Calibri" panose="020F0502020204030204" pitchFamily="34" charset="0"/>
              </a:rPr>
              <a:t>PAKISTAN’S WATER SECTOR</a:t>
            </a:r>
            <a:br>
              <a:rPr lang="en-US" sz="4000" u="sng" dirty="0">
                <a:latin typeface="Calibri" panose="020F0502020204030204" pitchFamily="34" charset="0"/>
                <a:ea typeface="+mn-ea"/>
                <a:cs typeface="Calibri" panose="020F0502020204030204" pitchFamily="34" charset="0"/>
              </a:rPr>
            </a:br>
            <a:r>
              <a:rPr lang="en-US" sz="4000" u="sng" dirty="0">
                <a:latin typeface="Calibri" panose="020F0502020204030204" pitchFamily="34" charset="0"/>
                <a:ea typeface="+mn-ea"/>
                <a:cs typeface="Calibri" panose="020F0502020204030204" pitchFamily="34" charset="0"/>
              </a:rPr>
              <a:t>Indus Basin vs Other River Basins</a:t>
            </a:r>
          </a:p>
        </p:txBody>
      </p:sp>
      <p:graphicFrame>
        <p:nvGraphicFramePr>
          <p:cNvPr id="139267" name="Group 3"/>
          <p:cNvGraphicFramePr>
            <a:graphicFrameLocks noGrp="1"/>
          </p:cNvGraphicFramePr>
          <p:nvPr/>
        </p:nvGraphicFramePr>
        <p:xfrm>
          <a:off x="1066800" y="1159071"/>
          <a:ext cx="10591800" cy="5211847"/>
        </p:xfrm>
        <a:graphic>
          <a:graphicData uri="http://schemas.openxmlformats.org/drawingml/2006/table">
            <a:tbl>
              <a:tblPr firstRow="1" firstCol="1">
                <a:tableStyleId>{5C22544A-7EE6-4342-B048-85BDC9FD1C3A}</a:tableStyleId>
              </a:tblPr>
              <a:tblGrid>
                <a:gridCol w="3137572">
                  <a:extLst>
                    <a:ext uri="{9D8B030D-6E8A-4147-A177-3AD203B41FA5}">
                      <a16:colId xmlns="" xmlns:a16="http://schemas.microsoft.com/office/drawing/2014/main" val="20000"/>
                    </a:ext>
                  </a:extLst>
                </a:gridCol>
                <a:gridCol w="2887122">
                  <a:extLst>
                    <a:ext uri="{9D8B030D-6E8A-4147-A177-3AD203B41FA5}">
                      <a16:colId xmlns="" xmlns:a16="http://schemas.microsoft.com/office/drawing/2014/main" val="20001"/>
                    </a:ext>
                  </a:extLst>
                </a:gridCol>
                <a:gridCol w="2288870">
                  <a:extLst>
                    <a:ext uri="{9D8B030D-6E8A-4147-A177-3AD203B41FA5}">
                      <a16:colId xmlns="" xmlns:a16="http://schemas.microsoft.com/office/drawing/2014/main" val="20002"/>
                    </a:ext>
                  </a:extLst>
                </a:gridCol>
                <a:gridCol w="2278236">
                  <a:extLst>
                    <a:ext uri="{9D8B030D-6E8A-4147-A177-3AD203B41FA5}">
                      <a16:colId xmlns="" xmlns:a16="http://schemas.microsoft.com/office/drawing/2014/main" val="20003"/>
                    </a:ext>
                  </a:extLst>
                </a:gridCol>
              </a:tblGrid>
              <a:tr h="147979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u="none" strike="noStrike" cap="none" normalizeH="0" baseline="0" dirty="0">
                          <a:ln>
                            <a:noFill/>
                          </a:ln>
                          <a:effectLst/>
                          <a:latin typeface="+mn-lt"/>
                          <a:cs typeface="Times New Roman" panose="02020603050405020304" pitchFamily="18" charset="0"/>
                        </a:rPr>
                        <a:t>RIVER </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u="none" strike="noStrike" cap="none" normalizeH="0" baseline="0" dirty="0">
                          <a:ln>
                            <a:noFill/>
                          </a:ln>
                          <a:effectLst/>
                          <a:latin typeface="+mn-lt"/>
                          <a:cs typeface="Times New Roman" panose="02020603050405020304" pitchFamily="18" charset="0"/>
                        </a:rPr>
                        <a:t>BASINS</a:t>
                      </a:r>
                      <a:endParaRPr kumimoji="0" lang="en-US" sz="2800" b="1" i="0" u="none" strike="noStrike" cap="none" normalizeH="0" baseline="0" dirty="0">
                        <a:ln>
                          <a:noFill/>
                        </a:ln>
                        <a:solidFill>
                          <a:srgbClr val="FF0000"/>
                        </a:solidFill>
                        <a:effectLst/>
                        <a:latin typeface="+mn-lt"/>
                        <a:cs typeface="Times New Roman" panose="02020603050405020304" pitchFamily="18" charset="0"/>
                      </a:endParaRPr>
                    </a:p>
                  </a:txBody>
                  <a:tcPr marL="68580" marR="68580" marT="45716" marB="45716"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u="none" strike="noStrike" cap="none" normalizeH="0" baseline="0" dirty="0">
                          <a:ln>
                            <a:noFill/>
                          </a:ln>
                          <a:effectLst/>
                          <a:latin typeface="+mn-lt"/>
                          <a:cs typeface="Times New Roman" panose="02020603050405020304" pitchFamily="18" charset="0"/>
                        </a:rPr>
                        <a:t>AVG. ANNUAL FLOW </a:t>
                      </a:r>
                      <a:br>
                        <a:rPr kumimoji="0" lang="en-US" sz="2800" b="1" u="none" strike="noStrike" cap="none" normalizeH="0" baseline="0" dirty="0">
                          <a:ln>
                            <a:noFill/>
                          </a:ln>
                          <a:effectLst/>
                          <a:latin typeface="+mn-lt"/>
                          <a:cs typeface="Times New Roman" panose="02020603050405020304" pitchFamily="18" charset="0"/>
                        </a:rPr>
                      </a:br>
                      <a:r>
                        <a:rPr kumimoji="0" lang="en-US" sz="2800" b="1" u="none" strike="noStrike" cap="none" normalizeH="0" baseline="0" dirty="0">
                          <a:ln>
                            <a:noFill/>
                          </a:ln>
                          <a:effectLst/>
                          <a:latin typeface="+mn-lt"/>
                          <a:cs typeface="Times New Roman" panose="02020603050405020304" pitchFamily="18" charset="0"/>
                        </a:rPr>
                        <a:t>(MAF)</a:t>
                      </a:r>
                      <a:endParaRPr kumimoji="0" lang="en-US" sz="2800" b="1" i="0" u="none" strike="noStrike" cap="none" normalizeH="0" baseline="0" dirty="0">
                        <a:ln>
                          <a:noFill/>
                        </a:ln>
                        <a:solidFill>
                          <a:srgbClr val="FF0000"/>
                        </a:solidFill>
                        <a:effectLst/>
                        <a:latin typeface="+mn-lt"/>
                        <a:cs typeface="Times New Roman" panose="02020603050405020304" pitchFamily="18" charset="0"/>
                      </a:endParaRPr>
                    </a:p>
                  </a:txBody>
                  <a:tcPr marL="68580" marR="68580" marT="45716" marB="45716"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u="none" strike="noStrike" cap="none" normalizeH="0" baseline="0" dirty="0">
                          <a:ln>
                            <a:noFill/>
                          </a:ln>
                          <a:effectLst/>
                          <a:latin typeface="+mn-lt"/>
                          <a:cs typeface="Times New Roman" panose="02020603050405020304" pitchFamily="18" charset="0"/>
                        </a:rPr>
                        <a:t>USABLE STORAGE (MAF)</a:t>
                      </a:r>
                      <a:endParaRPr kumimoji="0" lang="en-US" sz="2800" b="1" i="0" u="none" strike="noStrike" cap="none" normalizeH="0" baseline="0" dirty="0">
                        <a:ln>
                          <a:noFill/>
                        </a:ln>
                        <a:solidFill>
                          <a:srgbClr val="FF0000"/>
                        </a:solidFill>
                        <a:effectLst/>
                        <a:latin typeface="+mn-lt"/>
                        <a:cs typeface="Times New Roman" panose="02020603050405020304" pitchFamily="18" charset="0"/>
                      </a:endParaRPr>
                    </a:p>
                  </a:txBody>
                  <a:tcPr marL="68580" marR="68580" marT="45716" marB="45716"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u="none" strike="noStrike" cap="none" normalizeH="0" baseline="0" dirty="0">
                          <a:ln>
                            <a:noFill/>
                          </a:ln>
                          <a:effectLst/>
                          <a:latin typeface="+mn-lt"/>
                          <a:cs typeface="Times New Roman" panose="02020603050405020304" pitchFamily="18" charset="0"/>
                        </a:rPr>
                        <a:t>% STORAGE</a:t>
                      </a:r>
                      <a:endParaRPr kumimoji="0" lang="en-US" sz="2800" b="1" i="0" u="none" strike="noStrike" cap="none" normalizeH="0" baseline="0" dirty="0">
                        <a:ln>
                          <a:noFill/>
                        </a:ln>
                        <a:solidFill>
                          <a:srgbClr val="FF0000"/>
                        </a:solidFill>
                        <a:effectLst/>
                        <a:latin typeface="+mn-lt"/>
                        <a:cs typeface="Times New Roman" panose="02020603050405020304" pitchFamily="18" charset="0"/>
                      </a:endParaRPr>
                    </a:p>
                  </a:txBody>
                  <a:tcPr marL="68580" marR="68580" marT="45716" marB="45716" anchor="ctr" horzOverflow="overflow"/>
                </a:tc>
                <a:extLst>
                  <a:ext uri="{0D108BD9-81ED-4DB2-BD59-A6C34878D82A}">
                    <a16:rowId xmlns="" xmlns:a16="http://schemas.microsoft.com/office/drawing/2014/main" val="10000"/>
                  </a:ext>
                </a:extLst>
              </a:tr>
              <a:tr h="64444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1" u="none" strike="noStrike" cap="none" normalizeH="0" baseline="0" dirty="0">
                          <a:ln>
                            <a:noFill/>
                          </a:ln>
                          <a:effectLst>
                            <a:outerShdw blurRad="38100" dist="38100" dir="2700000" algn="tl">
                              <a:srgbClr val="000000">
                                <a:alpha val="43137"/>
                              </a:srgbClr>
                            </a:outerShdw>
                          </a:effectLst>
                          <a:latin typeface="+mn-lt"/>
                          <a:cs typeface="Calibri" panose="020F0502020204030204" pitchFamily="34" charset="0"/>
                        </a:rPr>
                        <a:t>COLORADO</a:t>
                      </a:r>
                      <a:endParaRPr kumimoji="0" lang="en-US" sz="2800" b="1" i="0" u="none" strike="noStrike" cap="none" normalizeH="0" baseline="0" dirty="0">
                        <a:ln>
                          <a:noFill/>
                        </a:ln>
                        <a:solidFill>
                          <a:schemeClr val="tx1"/>
                        </a:solidFill>
                        <a:effectLst>
                          <a:outerShdw blurRad="38100" dist="38100" dir="2700000" algn="tl">
                            <a:srgbClr val="000000">
                              <a:alpha val="43137"/>
                            </a:srgbClr>
                          </a:outerShdw>
                        </a:effectLst>
                        <a:latin typeface="+mn-lt"/>
                        <a:cs typeface="Calibri" panose="020F0502020204030204" pitchFamily="34" charset="0"/>
                      </a:endParaRPr>
                    </a:p>
                  </a:txBody>
                  <a:tcPr marT="45716" marB="45716"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u="none" strike="noStrike" cap="none" normalizeH="0" baseline="0" dirty="0">
                          <a:ln>
                            <a:noFill/>
                          </a:ln>
                          <a:effectLst/>
                          <a:latin typeface="+mn-lt"/>
                          <a:cs typeface="Calibri" panose="020F0502020204030204" pitchFamily="34" charset="0"/>
                        </a:rPr>
                        <a:t>12</a:t>
                      </a:r>
                      <a:endParaRPr kumimoji="0" lang="en-US" sz="2800" b="1" i="0" u="none" strike="noStrike" cap="none" normalizeH="0" baseline="0" dirty="0">
                        <a:ln>
                          <a:noFill/>
                        </a:ln>
                        <a:solidFill>
                          <a:schemeClr val="tx1"/>
                        </a:solidFill>
                        <a:effectLst/>
                        <a:latin typeface="+mn-lt"/>
                        <a:cs typeface="Calibri" panose="020F0502020204030204" pitchFamily="34" charset="0"/>
                      </a:endParaRPr>
                    </a:p>
                  </a:txBody>
                  <a:tcPr marT="45716" marB="45716"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u="none" strike="noStrike" cap="none" normalizeH="0" baseline="0" dirty="0">
                          <a:ln>
                            <a:noFill/>
                          </a:ln>
                          <a:effectLst/>
                          <a:latin typeface="+mn-lt"/>
                          <a:cs typeface="Calibri" panose="020F0502020204030204" pitchFamily="34" charset="0"/>
                        </a:rPr>
                        <a:t>59.62</a:t>
                      </a:r>
                      <a:endParaRPr kumimoji="0" lang="en-US" sz="2800" b="1" i="0" u="none" strike="noStrike" cap="none" normalizeH="0" baseline="0" dirty="0">
                        <a:ln>
                          <a:noFill/>
                        </a:ln>
                        <a:solidFill>
                          <a:schemeClr val="tx1"/>
                        </a:solidFill>
                        <a:effectLst/>
                        <a:latin typeface="+mn-lt"/>
                        <a:cs typeface="Calibri" panose="020F0502020204030204" pitchFamily="34" charset="0"/>
                      </a:endParaRPr>
                    </a:p>
                  </a:txBody>
                  <a:tcPr marT="45716" marB="45716"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u="none" strike="noStrike" cap="none" normalizeH="0" baseline="0" dirty="0">
                          <a:ln>
                            <a:noFill/>
                          </a:ln>
                          <a:effectLst/>
                          <a:latin typeface="+mn-lt"/>
                          <a:cs typeface="Calibri" panose="020F0502020204030204" pitchFamily="34" charset="0"/>
                        </a:rPr>
                        <a:t>497</a:t>
                      </a:r>
                      <a:endParaRPr kumimoji="0" lang="en-US" sz="2800" b="1" i="0" u="none" strike="noStrike" cap="none" normalizeH="0" baseline="0" dirty="0">
                        <a:ln>
                          <a:noFill/>
                        </a:ln>
                        <a:solidFill>
                          <a:schemeClr val="tx1"/>
                        </a:solidFill>
                        <a:effectLst/>
                        <a:latin typeface="+mn-lt"/>
                        <a:cs typeface="Calibri" panose="020F0502020204030204" pitchFamily="34" charset="0"/>
                      </a:endParaRPr>
                    </a:p>
                  </a:txBody>
                  <a:tcPr marT="45716" marB="45716" anchor="ctr" horzOverflow="overflow"/>
                </a:tc>
                <a:extLst>
                  <a:ext uri="{0D108BD9-81ED-4DB2-BD59-A6C34878D82A}">
                    <a16:rowId xmlns="" xmlns:a16="http://schemas.microsoft.com/office/drawing/2014/main" val="10001"/>
                  </a:ext>
                </a:extLst>
              </a:tr>
              <a:tr h="64444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1" u="none" strike="noStrike" cap="none" normalizeH="0" baseline="0" dirty="0">
                          <a:ln>
                            <a:noFill/>
                          </a:ln>
                          <a:effectLst>
                            <a:outerShdw blurRad="38100" dist="38100" dir="2700000" algn="tl">
                              <a:srgbClr val="000000">
                                <a:alpha val="43137"/>
                              </a:srgbClr>
                            </a:outerShdw>
                          </a:effectLst>
                          <a:latin typeface="+mn-lt"/>
                          <a:cs typeface="Calibri" panose="020F0502020204030204" pitchFamily="34" charset="0"/>
                        </a:rPr>
                        <a:t>NILE</a:t>
                      </a:r>
                      <a:endParaRPr kumimoji="0" lang="en-US" sz="2800" b="1" i="0" u="none" strike="noStrike" cap="none" normalizeH="0" baseline="0" dirty="0">
                        <a:ln>
                          <a:noFill/>
                        </a:ln>
                        <a:solidFill>
                          <a:schemeClr val="tx1"/>
                        </a:solidFill>
                        <a:effectLst>
                          <a:outerShdw blurRad="38100" dist="38100" dir="2700000" algn="tl">
                            <a:srgbClr val="000000">
                              <a:alpha val="43137"/>
                            </a:srgbClr>
                          </a:outerShdw>
                        </a:effectLst>
                        <a:latin typeface="+mn-lt"/>
                        <a:cs typeface="Calibri" panose="020F0502020204030204" pitchFamily="34" charset="0"/>
                      </a:endParaRPr>
                    </a:p>
                  </a:txBody>
                  <a:tcPr marT="45716" marB="45716"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u="none" strike="noStrike" cap="none" normalizeH="0" baseline="0" dirty="0">
                          <a:ln>
                            <a:noFill/>
                          </a:ln>
                          <a:effectLst/>
                          <a:latin typeface="+mn-lt"/>
                          <a:cs typeface="Calibri" panose="020F0502020204030204" pitchFamily="34" charset="0"/>
                        </a:rPr>
                        <a:t>47</a:t>
                      </a:r>
                      <a:endParaRPr kumimoji="0" lang="en-US" sz="2800" b="1" i="0" u="none" strike="noStrike" cap="none" normalizeH="0" baseline="0" dirty="0">
                        <a:ln>
                          <a:noFill/>
                        </a:ln>
                        <a:solidFill>
                          <a:schemeClr val="tx1"/>
                        </a:solidFill>
                        <a:effectLst/>
                        <a:latin typeface="+mn-lt"/>
                        <a:cs typeface="Calibri" panose="020F0502020204030204" pitchFamily="34" charset="0"/>
                      </a:endParaRPr>
                    </a:p>
                  </a:txBody>
                  <a:tcPr marT="45716" marB="45716"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u="none" strike="noStrike" cap="none" normalizeH="0" baseline="0" dirty="0">
                          <a:ln>
                            <a:noFill/>
                          </a:ln>
                          <a:effectLst/>
                          <a:latin typeface="+mn-lt"/>
                          <a:cs typeface="Calibri" panose="020F0502020204030204" pitchFamily="34" charset="0"/>
                        </a:rPr>
                        <a:t>132</a:t>
                      </a:r>
                      <a:endParaRPr kumimoji="0" lang="en-US" sz="2800" b="1" i="0" u="none" strike="noStrike" cap="none" normalizeH="0" baseline="0" dirty="0">
                        <a:ln>
                          <a:noFill/>
                        </a:ln>
                        <a:solidFill>
                          <a:schemeClr val="tx1"/>
                        </a:solidFill>
                        <a:effectLst/>
                        <a:latin typeface="+mn-lt"/>
                        <a:cs typeface="Calibri" panose="020F0502020204030204" pitchFamily="34" charset="0"/>
                      </a:endParaRPr>
                    </a:p>
                  </a:txBody>
                  <a:tcPr marT="45716" marB="45716"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u="none" strike="noStrike" cap="none" normalizeH="0" baseline="0" dirty="0">
                          <a:ln>
                            <a:noFill/>
                          </a:ln>
                          <a:effectLst/>
                          <a:latin typeface="+mn-lt"/>
                          <a:cs typeface="Calibri" panose="020F0502020204030204" pitchFamily="34" charset="0"/>
                        </a:rPr>
                        <a:t>281</a:t>
                      </a:r>
                      <a:endParaRPr kumimoji="0" lang="en-US" sz="2800" b="1" i="0" u="none" strike="noStrike" cap="none" normalizeH="0" baseline="0" dirty="0">
                        <a:ln>
                          <a:noFill/>
                        </a:ln>
                        <a:solidFill>
                          <a:schemeClr val="tx1"/>
                        </a:solidFill>
                        <a:effectLst/>
                        <a:latin typeface="+mn-lt"/>
                        <a:cs typeface="Calibri" panose="020F0502020204030204" pitchFamily="34" charset="0"/>
                      </a:endParaRPr>
                    </a:p>
                  </a:txBody>
                  <a:tcPr marT="45716" marB="45716" anchor="ctr" horzOverflow="overflow"/>
                </a:tc>
                <a:extLst>
                  <a:ext uri="{0D108BD9-81ED-4DB2-BD59-A6C34878D82A}">
                    <a16:rowId xmlns="" xmlns:a16="http://schemas.microsoft.com/office/drawing/2014/main" val="10002"/>
                  </a:ext>
                </a:extLst>
              </a:tr>
              <a:tr h="101941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1" u="none" strike="noStrike" cap="none" normalizeH="0" baseline="0" dirty="0">
                          <a:ln>
                            <a:noFill/>
                          </a:ln>
                          <a:effectLst>
                            <a:outerShdw blurRad="38100" dist="38100" dir="2700000" algn="tl">
                              <a:srgbClr val="000000">
                                <a:alpha val="43137"/>
                              </a:srgbClr>
                            </a:outerShdw>
                          </a:effectLst>
                          <a:latin typeface="+mn-lt"/>
                          <a:cs typeface="Calibri" panose="020F0502020204030204" pitchFamily="34" charset="0"/>
                        </a:rPr>
                        <a:t>SUTLEJ BEAS &amp; RAVI</a:t>
                      </a:r>
                      <a:endParaRPr kumimoji="0" lang="en-US" sz="2800" b="1" i="0" u="none" strike="noStrike" cap="none" normalizeH="0" baseline="0" dirty="0">
                        <a:ln>
                          <a:noFill/>
                        </a:ln>
                        <a:solidFill>
                          <a:schemeClr val="tx1"/>
                        </a:solidFill>
                        <a:effectLst>
                          <a:outerShdw blurRad="38100" dist="38100" dir="2700000" algn="tl">
                            <a:srgbClr val="000000">
                              <a:alpha val="43137"/>
                            </a:srgbClr>
                          </a:outerShdw>
                        </a:effectLst>
                        <a:latin typeface="+mn-lt"/>
                        <a:cs typeface="Calibri" panose="020F0502020204030204" pitchFamily="34" charset="0"/>
                      </a:endParaRPr>
                    </a:p>
                  </a:txBody>
                  <a:tcPr marT="45716" marB="45716"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u="none" strike="noStrike" cap="none" normalizeH="0" baseline="0" dirty="0">
                          <a:ln>
                            <a:noFill/>
                          </a:ln>
                          <a:effectLst/>
                          <a:latin typeface="+mn-lt"/>
                          <a:cs typeface="Calibri" panose="020F0502020204030204" pitchFamily="34" charset="0"/>
                        </a:rPr>
                        <a:t>32</a:t>
                      </a:r>
                      <a:endParaRPr kumimoji="0" lang="en-US" sz="2800" b="1" i="0" u="none" strike="noStrike" cap="none" normalizeH="0" baseline="0" dirty="0">
                        <a:ln>
                          <a:noFill/>
                        </a:ln>
                        <a:solidFill>
                          <a:schemeClr val="tx1"/>
                        </a:solidFill>
                        <a:effectLst/>
                        <a:latin typeface="+mn-lt"/>
                        <a:cs typeface="Calibri" panose="020F0502020204030204" pitchFamily="34" charset="0"/>
                      </a:endParaRPr>
                    </a:p>
                  </a:txBody>
                  <a:tcPr marT="45716" marB="45716"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u="none" strike="noStrike" cap="none" normalizeH="0" baseline="0" dirty="0">
                          <a:ln>
                            <a:noFill/>
                          </a:ln>
                          <a:effectLst/>
                          <a:latin typeface="+mn-lt"/>
                          <a:cs typeface="Calibri" panose="020F0502020204030204" pitchFamily="34" charset="0"/>
                        </a:rPr>
                        <a:t>11.32</a:t>
                      </a:r>
                      <a:endParaRPr kumimoji="0" lang="en-US" sz="2800" b="1" i="0" u="none" strike="noStrike" cap="none" normalizeH="0" baseline="0" dirty="0">
                        <a:ln>
                          <a:noFill/>
                        </a:ln>
                        <a:solidFill>
                          <a:schemeClr val="tx1"/>
                        </a:solidFill>
                        <a:effectLst/>
                        <a:latin typeface="+mn-lt"/>
                        <a:cs typeface="Calibri" panose="020F0502020204030204" pitchFamily="34" charset="0"/>
                      </a:endParaRPr>
                    </a:p>
                  </a:txBody>
                  <a:tcPr marT="45716" marB="45716"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u="none" strike="noStrike" cap="none" normalizeH="0" baseline="0" dirty="0">
                          <a:ln>
                            <a:noFill/>
                          </a:ln>
                          <a:effectLst/>
                          <a:latin typeface="+mn-lt"/>
                          <a:cs typeface="Calibri" panose="020F0502020204030204" pitchFamily="34" charset="0"/>
                        </a:rPr>
                        <a:t>35</a:t>
                      </a:r>
                      <a:endParaRPr kumimoji="0" lang="en-US" sz="2800" b="1" i="0" u="none" strike="noStrike" cap="none" normalizeH="0" baseline="0" dirty="0">
                        <a:ln>
                          <a:noFill/>
                        </a:ln>
                        <a:solidFill>
                          <a:schemeClr val="tx1"/>
                        </a:solidFill>
                        <a:effectLst/>
                        <a:latin typeface="+mn-lt"/>
                        <a:cs typeface="Calibri" panose="020F0502020204030204" pitchFamily="34" charset="0"/>
                      </a:endParaRPr>
                    </a:p>
                  </a:txBody>
                  <a:tcPr marT="45716" marB="45716" anchor="ctr" horzOverflow="overflow"/>
                </a:tc>
                <a:extLst>
                  <a:ext uri="{0D108BD9-81ED-4DB2-BD59-A6C34878D82A}">
                    <a16:rowId xmlns="" xmlns:a16="http://schemas.microsoft.com/office/drawing/2014/main" val="10003"/>
                  </a:ext>
                </a:extLst>
              </a:tr>
              <a:tr h="779301">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1" u="none" strike="noStrike" cap="none" normalizeH="0" baseline="0" dirty="0">
                          <a:ln>
                            <a:noFill/>
                          </a:ln>
                          <a:solidFill>
                            <a:srgbClr val="FFFF00"/>
                          </a:solidFill>
                          <a:effectLst/>
                          <a:latin typeface="+mn-lt"/>
                          <a:cs typeface="Calibri" panose="020F0502020204030204" pitchFamily="34" charset="0"/>
                        </a:rPr>
                        <a:t>INDUS  BASIN</a:t>
                      </a:r>
                      <a:endParaRPr kumimoji="0" lang="en-US" sz="2800" b="1" i="0" u="none" strike="noStrike" cap="none" normalizeH="0" baseline="0" dirty="0">
                        <a:ln>
                          <a:noFill/>
                        </a:ln>
                        <a:solidFill>
                          <a:srgbClr val="FFFF00"/>
                        </a:solidFill>
                        <a:effectLst/>
                        <a:latin typeface="+mn-lt"/>
                        <a:cs typeface="Calibri" panose="020F0502020204030204" pitchFamily="34" charset="0"/>
                      </a:endParaRPr>
                    </a:p>
                  </a:txBody>
                  <a:tcPr marT="45716" marB="45716"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u="none" strike="noStrike" cap="none" normalizeH="0" baseline="0" dirty="0">
                          <a:ln>
                            <a:noFill/>
                          </a:ln>
                          <a:effectLst/>
                          <a:latin typeface="+mn-lt"/>
                          <a:cs typeface="Calibri" panose="020F0502020204030204" pitchFamily="34" charset="0"/>
                        </a:rPr>
                        <a:t>145</a:t>
                      </a:r>
                      <a:endParaRPr kumimoji="0" lang="en-US" sz="2800" b="1" i="0" u="none" strike="noStrike" cap="none" normalizeH="0" baseline="0" dirty="0">
                        <a:ln>
                          <a:noFill/>
                        </a:ln>
                        <a:solidFill>
                          <a:srgbClr val="008000"/>
                        </a:solidFill>
                        <a:effectLst/>
                        <a:latin typeface="+mn-lt"/>
                        <a:cs typeface="Calibri" panose="020F0502020204030204" pitchFamily="34" charset="0"/>
                      </a:endParaRPr>
                    </a:p>
                  </a:txBody>
                  <a:tcPr marT="45716" marB="45716"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u="none" strike="noStrike" cap="none" normalizeH="0" baseline="0" dirty="0">
                          <a:ln>
                            <a:noFill/>
                          </a:ln>
                          <a:effectLst/>
                          <a:latin typeface="+mn-lt"/>
                          <a:cs typeface="Calibri" panose="020F0502020204030204" pitchFamily="34" charset="0"/>
                        </a:rPr>
                        <a:t>14.06</a:t>
                      </a:r>
                      <a:endParaRPr kumimoji="0" lang="en-US" sz="2800" b="1" i="0" u="none" strike="noStrike" cap="none" normalizeH="0" baseline="0" dirty="0">
                        <a:ln>
                          <a:noFill/>
                        </a:ln>
                        <a:solidFill>
                          <a:srgbClr val="008000"/>
                        </a:solidFill>
                        <a:effectLst/>
                        <a:latin typeface="+mn-lt"/>
                        <a:cs typeface="Calibri" panose="020F0502020204030204" pitchFamily="34" charset="0"/>
                      </a:endParaRPr>
                    </a:p>
                  </a:txBody>
                  <a:tcPr marT="45716" marB="45716"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u="none" strike="noStrike" cap="none" normalizeH="0" baseline="0" dirty="0">
                          <a:ln>
                            <a:noFill/>
                          </a:ln>
                          <a:effectLst/>
                          <a:latin typeface="+mn-lt"/>
                          <a:cs typeface="Calibri" panose="020F0502020204030204" pitchFamily="34" charset="0"/>
                        </a:rPr>
                        <a:t>10</a:t>
                      </a:r>
                      <a:endParaRPr kumimoji="0" lang="en-US" sz="2800" b="1" i="0" u="none" strike="noStrike" cap="none" normalizeH="0" baseline="0" dirty="0">
                        <a:ln>
                          <a:noFill/>
                        </a:ln>
                        <a:solidFill>
                          <a:srgbClr val="008000"/>
                        </a:solidFill>
                        <a:effectLst/>
                        <a:latin typeface="+mn-lt"/>
                        <a:cs typeface="Calibri" panose="020F0502020204030204" pitchFamily="34" charset="0"/>
                      </a:endParaRPr>
                    </a:p>
                  </a:txBody>
                  <a:tcPr marT="45716" marB="45716" anchor="ctr" horzOverflow="overflow"/>
                </a:tc>
                <a:extLst>
                  <a:ext uri="{0D108BD9-81ED-4DB2-BD59-A6C34878D82A}">
                    <a16:rowId xmlns="" xmlns:a16="http://schemas.microsoft.com/office/drawing/2014/main" val="10004"/>
                  </a:ext>
                </a:extLst>
              </a:tr>
              <a:tr h="64444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1" u="none" strike="noStrike" cap="none" normalizeH="0" baseline="0" dirty="0">
                          <a:ln>
                            <a:noFill/>
                          </a:ln>
                          <a:effectLst>
                            <a:outerShdw blurRad="38100" dist="38100" dir="2700000" algn="tl">
                              <a:srgbClr val="000000">
                                <a:alpha val="43137"/>
                              </a:srgbClr>
                            </a:outerShdw>
                          </a:effectLst>
                          <a:latin typeface="+mn-lt"/>
                          <a:cs typeface="Calibri" panose="020F0502020204030204" pitchFamily="34" charset="0"/>
                        </a:rPr>
                        <a:t>WORLD AVERAGE</a:t>
                      </a:r>
                      <a:endParaRPr kumimoji="0" lang="en-US" sz="2800" b="1" i="0" u="none" strike="noStrike" cap="none" normalizeH="0" baseline="0" dirty="0">
                        <a:ln>
                          <a:noFill/>
                        </a:ln>
                        <a:solidFill>
                          <a:srgbClr val="0000CC"/>
                        </a:solidFill>
                        <a:effectLst>
                          <a:outerShdw blurRad="38100" dist="38100" dir="2700000" algn="tl">
                            <a:srgbClr val="000000">
                              <a:alpha val="43137"/>
                            </a:srgbClr>
                          </a:outerShdw>
                        </a:effectLst>
                        <a:latin typeface="+mn-lt"/>
                        <a:cs typeface="Calibri" panose="020F0502020204030204" pitchFamily="34" charset="0"/>
                      </a:endParaRPr>
                    </a:p>
                  </a:txBody>
                  <a:tcPr marT="45716" marB="45716"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u="none" strike="noStrike" cap="none" normalizeH="0" baseline="0" dirty="0">
                          <a:ln>
                            <a:noFill/>
                          </a:ln>
                          <a:effectLst/>
                          <a:latin typeface="+mn-lt"/>
                          <a:cs typeface="Calibri" panose="020F0502020204030204" pitchFamily="34" charset="0"/>
                        </a:rPr>
                        <a:t>20,000</a:t>
                      </a:r>
                      <a:endParaRPr kumimoji="0" lang="en-US" sz="2800" b="1" i="0" u="none" strike="noStrike" cap="none" normalizeH="0" baseline="0" dirty="0">
                        <a:ln>
                          <a:noFill/>
                        </a:ln>
                        <a:solidFill>
                          <a:srgbClr val="0000CC"/>
                        </a:solidFill>
                        <a:effectLst/>
                        <a:latin typeface="+mn-lt"/>
                        <a:cs typeface="Calibri" panose="020F0502020204030204" pitchFamily="34" charset="0"/>
                      </a:endParaRPr>
                    </a:p>
                  </a:txBody>
                  <a:tcPr marT="45716" marB="45716"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u="none" strike="noStrike" cap="none" normalizeH="0" baseline="0" dirty="0">
                          <a:ln>
                            <a:noFill/>
                          </a:ln>
                          <a:effectLst/>
                          <a:latin typeface="+mn-lt"/>
                          <a:cs typeface="Calibri" panose="020F0502020204030204" pitchFamily="34" charset="0"/>
                        </a:rPr>
                        <a:t>8,000</a:t>
                      </a:r>
                      <a:endParaRPr kumimoji="0" lang="en-US" sz="2800" b="1" i="0" u="none" strike="noStrike" cap="none" normalizeH="0" baseline="0" dirty="0">
                        <a:ln>
                          <a:noFill/>
                        </a:ln>
                        <a:solidFill>
                          <a:srgbClr val="0000CC"/>
                        </a:solidFill>
                        <a:effectLst/>
                        <a:latin typeface="+mn-lt"/>
                        <a:cs typeface="Calibri" panose="020F0502020204030204" pitchFamily="34" charset="0"/>
                      </a:endParaRPr>
                    </a:p>
                  </a:txBody>
                  <a:tcPr marT="45716" marB="45716"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u="none" strike="noStrike" cap="none" normalizeH="0" baseline="0" dirty="0">
                          <a:ln>
                            <a:noFill/>
                          </a:ln>
                          <a:effectLst/>
                          <a:latin typeface="+mn-lt"/>
                          <a:cs typeface="Calibri" panose="020F0502020204030204" pitchFamily="34" charset="0"/>
                        </a:rPr>
                        <a:t>40</a:t>
                      </a:r>
                      <a:endParaRPr kumimoji="0" lang="en-US" sz="2800" b="1" i="0" u="none" strike="noStrike" cap="none" normalizeH="0" baseline="0" dirty="0">
                        <a:ln>
                          <a:noFill/>
                        </a:ln>
                        <a:solidFill>
                          <a:srgbClr val="0000CC"/>
                        </a:solidFill>
                        <a:effectLst/>
                        <a:latin typeface="+mn-lt"/>
                        <a:cs typeface="Calibri" panose="020F0502020204030204" pitchFamily="34" charset="0"/>
                      </a:endParaRPr>
                    </a:p>
                  </a:txBody>
                  <a:tcPr marT="45716" marB="45716" anchor="ctr" horzOverflow="overflow"/>
                </a:tc>
                <a:extLst>
                  <a:ext uri="{0D108BD9-81ED-4DB2-BD59-A6C34878D82A}">
                    <a16:rowId xmlns="" xmlns:a16="http://schemas.microsoft.com/office/drawing/2014/main" val="10005"/>
                  </a:ext>
                </a:extLst>
              </a:tr>
            </a:tbl>
          </a:graphicData>
        </a:graphic>
      </p:graphicFrame>
      <p:sp>
        <p:nvSpPr>
          <p:cNvPr id="2" name="Slide Number Placeholder 1"/>
          <p:cNvSpPr>
            <a:spLocks noGrp="1"/>
          </p:cNvSpPr>
          <p:nvPr>
            <p:ph type="sldNum" sz="quarter" idx="12"/>
          </p:nvPr>
        </p:nvSpPr>
        <p:spPr/>
        <p:txBody>
          <a:bodyPr/>
          <a:lstStyle/>
          <a:p>
            <a:pPr>
              <a:defRPr/>
            </a:pPr>
            <a:fld id="{5D792BF0-A23F-46E2-BEB9-4E0A784263C4}" type="slidenum">
              <a:rPr lang="ar-SA" smtClean="0"/>
              <a:pPr>
                <a:defRPr/>
              </a:pPr>
              <a:t>7</a:t>
            </a:fld>
            <a:endParaRPr lang="en-US"/>
          </a:p>
        </p:txBody>
      </p:sp>
      <p:sp>
        <p:nvSpPr>
          <p:cNvPr id="6" name="Oval 5"/>
          <p:cNvSpPr/>
          <p:nvPr/>
        </p:nvSpPr>
        <p:spPr bwMode="auto">
          <a:xfrm>
            <a:off x="9818914" y="5156200"/>
            <a:ext cx="1306286" cy="406400"/>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u="sng">
              <a:latin typeface="Arial" charset="0"/>
            </a:endParaRPr>
          </a:p>
        </p:txBody>
      </p:sp>
    </p:spTree>
    <p:extLst>
      <p:ext uri="{BB962C8B-B14F-4D97-AF65-F5344CB8AC3E}">
        <p14:creationId xmlns:p14="http://schemas.microsoft.com/office/powerpoint/2010/main" val="1470976512"/>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5B54A03-0500-4A7B-80C0-64485C38370B}" type="slidenum">
              <a:rPr lang="x-none" sz="1600" smtClean="0">
                <a:solidFill>
                  <a:schemeClr val="bg1"/>
                </a:solidFill>
              </a:rPr>
              <a:t>8</a:t>
            </a:fld>
            <a:endParaRPr lang="x-none" sz="1600" dirty="0">
              <a:solidFill>
                <a:schemeClr val="bg1"/>
              </a:solidFill>
            </a:endParaRPr>
          </a:p>
        </p:txBody>
      </p:sp>
      <p:sp>
        <p:nvSpPr>
          <p:cNvPr id="9" name="Title 1"/>
          <p:cNvSpPr txBox="1">
            <a:spLocks/>
          </p:cNvSpPr>
          <p:nvPr/>
        </p:nvSpPr>
        <p:spPr>
          <a:xfrm>
            <a:off x="461963" y="41275"/>
            <a:ext cx="11399837" cy="7286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a:solidFill>
                  <a:srgbClr val="FFFF00"/>
                </a:solidFill>
                <a:latin typeface="+mn-lt"/>
                <a:ea typeface="+mj-ea"/>
                <a:cs typeface="+mj-cs"/>
              </a:defRPr>
            </a:lvl1pPr>
          </a:lstStyle>
          <a:p>
            <a:r>
              <a:rPr lang="en-GB" altLang="en-US" sz="4000" u="sng" dirty="0">
                <a:latin typeface="Calibri" panose="020F0502020204030204" pitchFamily="34" charset="0"/>
                <a:ea typeface="+mn-ea"/>
                <a:cs typeface="Calibri" panose="020F0502020204030204" pitchFamily="34" charset="0"/>
              </a:rPr>
              <a:t>WAPDA</a:t>
            </a:r>
            <a:endParaRPr lang="en-US" altLang="en-US" sz="4000" u="sng" dirty="0">
              <a:latin typeface="Calibri" panose="020F0502020204030204" pitchFamily="34" charset="0"/>
              <a:ea typeface="+mn-ea"/>
              <a:cs typeface="Calibri" panose="020F0502020204030204" pitchFamily="34" charset="0"/>
            </a:endParaRPr>
          </a:p>
        </p:txBody>
      </p:sp>
      <p:sp>
        <p:nvSpPr>
          <p:cNvPr id="5" name="Oval 4"/>
          <p:cNvSpPr/>
          <p:nvPr/>
        </p:nvSpPr>
        <p:spPr>
          <a:xfrm>
            <a:off x="664045" y="1851161"/>
            <a:ext cx="10892938" cy="3155679"/>
          </a:xfrm>
          <a:prstGeom prst="ellipse">
            <a:avLst/>
          </a:prstGeom>
          <a:solidFill>
            <a:srgbClr val="0033CC"/>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00"/>
                </a:solidFill>
              </a:rPr>
              <a:t>Integrated Development, Operations and Investments for Water and Power Resources of Pakistan</a:t>
            </a:r>
          </a:p>
        </p:txBody>
      </p:sp>
    </p:spTree>
    <p:extLst>
      <p:ext uri="{BB962C8B-B14F-4D97-AF65-F5344CB8AC3E}">
        <p14:creationId xmlns:p14="http://schemas.microsoft.com/office/powerpoint/2010/main" val="125613283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Ecology 16x9">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2972</TotalTime>
  <Words>1448</Words>
  <Application>Microsoft Office PowerPoint</Application>
  <PresentationFormat>Widescreen</PresentationFormat>
  <Paragraphs>564</Paragraphs>
  <Slides>27</Slides>
  <Notes>12</Notes>
  <HiddenSlides>0</HiddenSlides>
  <MMClips>0</MMClips>
  <ScaleCrop>false</ScaleCrop>
  <HeadingPairs>
    <vt:vector size="8" baseType="variant">
      <vt:variant>
        <vt:lpstr>Fonts Used</vt:lpstr>
      </vt:variant>
      <vt:variant>
        <vt:i4>8</vt:i4>
      </vt:variant>
      <vt:variant>
        <vt:lpstr>Theme</vt:lpstr>
      </vt:variant>
      <vt:variant>
        <vt:i4>5</vt:i4>
      </vt:variant>
      <vt:variant>
        <vt:lpstr>Embedded OLE Servers</vt:lpstr>
      </vt:variant>
      <vt:variant>
        <vt:i4>1</vt:i4>
      </vt:variant>
      <vt:variant>
        <vt:lpstr>Slide Titles</vt:lpstr>
      </vt:variant>
      <vt:variant>
        <vt:i4>27</vt:i4>
      </vt:variant>
    </vt:vector>
  </HeadingPairs>
  <TitlesOfParts>
    <vt:vector size="41" baseType="lpstr">
      <vt:lpstr>MS PGothic</vt:lpstr>
      <vt:lpstr>Aharoni</vt:lpstr>
      <vt:lpstr>Arial</vt:lpstr>
      <vt:lpstr>Arial Rounded MT Bold</vt:lpstr>
      <vt:lpstr>Calibri</vt:lpstr>
      <vt:lpstr>Corbel</vt:lpstr>
      <vt:lpstr>Tahoma</vt:lpstr>
      <vt:lpstr>Times New Roman</vt:lpstr>
      <vt:lpstr>Office Theme</vt:lpstr>
      <vt:lpstr>1_Office Theme</vt:lpstr>
      <vt:lpstr>2_Office Theme</vt:lpstr>
      <vt:lpstr>3_Office Theme</vt:lpstr>
      <vt:lpstr>Ecology 16x9</vt:lpstr>
      <vt:lpstr>Chart</vt:lpstr>
      <vt:lpstr>PowerPoint Presentation</vt:lpstr>
      <vt:lpstr>HUMAN SECURITY DEPENDENT HOW WE MANAGES FOUR KEY COMPONENTS</vt:lpstr>
      <vt:lpstr>PER CAPITA AVAILABILITY OF WATER</vt:lpstr>
      <vt:lpstr>PowerPoint Presentation</vt:lpstr>
      <vt:lpstr>PowerPoint Presentation</vt:lpstr>
      <vt:lpstr>CARRY OVER CAPACITY (DAYS)</vt:lpstr>
      <vt:lpstr>STORAGE CAPACITY</vt:lpstr>
      <vt:lpstr>PAKISTAN’S WATER SECTOR Indus Basin vs Other River Basins</vt:lpstr>
      <vt:lpstr>PowerPoint Presentation</vt:lpstr>
      <vt:lpstr>DEVELOPMENT OF WATER &amp; POWER RESOURCES BY WAPDA</vt:lpstr>
      <vt:lpstr>INSTALLED CAPACITY - 2021</vt:lpstr>
      <vt:lpstr>PowerPoint Presentation</vt:lpstr>
      <vt:lpstr>INDUS CASCADE PAKISTAN’S MOST PRECIOUS ASSET</vt:lpstr>
      <vt:lpstr>PowerPoint Presentation</vt:lpstr>
      <vt:lpstr>WAY FORWARD</vt:lpstr>
      <vt:lpstr>10 PROJECTS UNDER EXECUTION BY WAPDA </vt:lpstr>
      <vt:lpstr>PowerPoint Presentation</vt:lpstr>
      <vt:lpstr>FINANCIAL STRUCTURE FOR MEGA PROJECT  2019-2028</vt:lpstr>
      <vt:lpstr>PowerPoint Presentation</vt:lpstr>
      <vt:lpstr>FINANCING STRUCTURE FOR DIAMER BASHA DAM </vt:lpstr>
      <vt:lpstr>PowerPoint Presentation</vt:lpstr>
      <vt:lpstr>PowerPoint Presentation</vt:lpstr>
      <vt:lpstr>FINANCING STRUCTURE FOR MOHMAND DAM</vt:lpstr>
      <vt:lpstr>WAPDA debut $500 Million Green Eurobond Issuance</vt:lpstr>
      <vt:lpstr>SOCIO-ECONOMIC UPLIFT</vt:lpstr>
      <vt:lpstr>PowerPoint Presentation</vt:lpstr>
      <vt:lpstr>THANKS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Croom</dc:creator>
  <cp:lastModifiedBy>SHAHID HAMID</cp:lastModifiedBy>
  <cp:revision>299</cp:revision>
  <cp:lastPrinted>2021-10-22T04:48:02Z</cp:lastPrinted>
  <dcterms:created xsi:type="dcterms:W3CDTF">2018-12-09T16:47:36Z</dcterms:created>
  <dcterms:modified xsi:type="dcterms:W3CDTF">2021-10-27T03:29:24Z</dcterms:modified>
</cp:coreProperties>
</file>