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69" r:id="rId2"/>
    <p:sldId id="758" r:id="rId3"/>
    <p:sldId id="1100" r:id="rId4"/>
    <p:sldId id="832" r:id="rId5"/>
    <p:sldId id="629" r:id="rId6"/>
    <p:sldId id="667" r:id="rId7"/>
    <p:sldId id="1103" r:id="rId8"/>
    <p:sldId id="1102" r:id="rId9"/>
    <p:sldId id="836" r:id="rId10"/>
    <p:sldId id="807" r:id="rId11"/>
    <p:sldId id="680" r:id="rId12"/>
    <p:sldId id="789" r:id="rId13"/>
    <p:sldId id="1090" r:id="rId14"/>
    <p:sldId id="1089" r:id="rId15"/>
    <p:sldId id="1095" r:id="rId16"/>
    <p:sldId id="1091" r:id="rId17"/>
    <p:sldId id="707" r:id="rId18"/>
    <p:sldId id="723" r:id="rId19"/>
    <p:sldId id="709" r:id="rId20"/>
    <p:sldId id="839" r:id="rId21"/>
    <p:sldId id="838" r:id="rId22"/>
    <p:sldId id="1097" r:id="rId23"/>
    <p:sldId id="1104" r:id="rId24"/>
    <p:sldId id="1101" r:id="rId25"/>
    <p:sldId id="1105" r:id="rId26"/>
    <p:sldId id="734" r:id="rId27"/>
    <p:sldId id="773" r:id="rId2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CEA"/>
    <a:srgbClr val="FF66CC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68" autoAdjust="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9543290434948"/>
          <c:y val="4.7140194116794376E-2"/>
          <c:w val="0.68464827091924085"/>
          <c:h val="0.94541661733844862"/>
        </c:manualLayout>
      </c:layout>
      <c:pieChart>
        <c:varyColors val="1"/>
        <c:ser>
          <c:idx val="0"/>
          <c:order val="0"/>
          <c:tx>
            <c:strRef>
              <c:f>Sheet1!$A$43:$A$47</c:f>
              <c:strCache>
                <c:ptCount val="5"/>
                <c:pt idx="0">
                  <c:v>Operation</c:v>
                </c:pt>
                <c:pt idx="1">
                  <c:v>Under Implementation Public</c:v>
                </c:pt>
                <c:pt idx="2">
                  <c:v>Under Implementation Pvt</c:v>
                </c:pt>
                <c:pt idx="3">
                  <c:v>PPP</c:v>
                </c:pt>
                <c:pt idx="4">
                  <c:v>Remaining</c:v>
                </c:pt>
              </c:strCache>
            </c:strRef>
          </c:tx>
          <c:spPr>
            <a:effectLst>
              <a:glow>
                <a:schemeClr val="accent3">
                  <a:alpha val="55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softEdge rad="152400"/>
            </a:effectLst>
            <a:scene3d>
              <a:camera prst="orthographicFront"/>
              <a:lightRig rig="threePt" dir="t"/>
            </a:scene3d>
            <a:sp3d>
              <a:bevelT h="95250"/>
              <a:bevelB/>
            </a:sp3d>
          </c:spPr>
          <c:explosion val="8"/>
          <c:dPt>
            <c:idx val="0"/>
            <c:bubble3D val="0"/>
            <c:spPr>
              <a:gradFill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9050">
                <a:solidFill>
                  <a:schemeClr val="lt1"/>
                </a:solidFill>
              </a:ln>
              <a:effectLst>
                <a:glow>
                  <a:schemeClr val="accent3">
                    <a:alpha val="5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152400"/>
              </a:effectLst>
              <a:scene3d>
                <a:camera prst="orthographicFront"/>
                <a:lightRig rig="threePt" dir="t"/>
              </a:scene3d>
              <a:sp3d>
                <a:bevelT h="952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1-8E93-4269-9A3B-D95459ADF8D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3000">
                    <a:schemeClr val="accent4">
                      <a:lumMod val="5000"/>
                      <a:lumOff val="95000"/>
                      <a:alpha val="94000"/>
                    </a:schemeClr>
                  </a:gs>
                  <a:gs pos="37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>
                <a:glow>
                  <a:schemeClr val="accent3">
                    <a:alpha val="5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152400"/>
              </a:effectLst>
              <a:scene3d>
                <a:camera prst="orthographicFront"/>
                <a:lightRig rig="threePt" dir="t"/>
              </a:scene3d>
              <a:sp3d>
                <a:bevelT h="952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3-8E93-4269-9A3B-D95459ADF8D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3">
                    <a:alpha val="5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152400"/>
              </a:effectLst>
              <a:scene3d>
                <a:camera prst="orthographicFront"/>
                <a:lightRig rig="threePt" dir="t"/>
              </a:scene3d>
              <a:sp3d>
                <a:bevelT h="952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5-8E93-4269-9A3B-D95459ADF8D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3">
                    <a:alpha val="5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152400"/>
              </a:effectLst>
              <a:scene3d>
                <a:camera prst="orthographicFront"/>
                <a:lightRig rig="threePt" dir="t"/>
              </a:scene3d>
              <a:sp3d>
                <a:bevelT h="952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7-8E93-4269-9A3B-D95459ADF8D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3">
                    <a:alpha val="5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152400"/>
              </a:effectLst>
              <a:scene3d>
                <a:camera prst="orthographicFront"/>
                <a:lightRig rig="threePt" dir="t"/>
              </a:scene3d>
              <a:sp3d>
                <a:bevelT h="952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9-BBC8-440C-923C-D56C06A9A7F8}"/>
              </c:ext>
            </c:extLst>
          </c:dPt>
          <c:val>
            <c:numRef>
              <c:f>Sheet1!$H$43:$H$47</c:f>
              <c:numCache>
                <c:formatCode>General</c:formatCode>
                <c:ptCount val="5"/>
                <c:pt idx="0">
                  <c:v>10133</c:v>
                </c:pt>
                <c:pt idx="1">
                  <c:v>25270</c:v>
                </c:pt>
                <c:pt idx="2">
                  <c:v>10614</c:v>
                </c:pt>
                <c:pt idx="3">
                  <c:v>1000</c:v>
                </c:pt>
                <c:pt idx="4">
                  <c:v>16983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93-4269-9A3B-D95459ADF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E5DB6-66D6-437D-9CD7-178002010BB8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9584E-FEB2-4D8F-BA4B-D07111B7C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6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F34DDF9-4BEF-445A-859A-1AEF2DA99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2950"/>
            <a:ext cx="6615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C7483DB-639A-4AA5-9AB3-509528522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8050"/>
            <a:ext cx="498792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607" tIns="47304" rIns="94607" bIns="473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19961F3-72CB-483A-946C-6B173F7B7D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6" tIns="45903" rIns="91806" bIns="4590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6B6212-A172-4C10-BBC2-8B309B81689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7">
            <a:extLst>
              <a:ext uri="{FF2B5EF4-FFF2-40B4-BE49-F238E27FC236}">
                <a16:creationId xmlns:a16="http://schemas.microsoft.com/office/drawing/2014/main" id="{71F2B3D4-7797-4A33-A98C-B573BA92DE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6" tIns="45903" rIns="91806" bIns="4590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94056A-BEC8-4F8E-9BDC-15F215C4D173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21C3183A-543B-4C3A-9BC8-AD7ABAF95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950" y="739775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0C0E58A1-E051-4521-8D65-551975EB7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419B956-86A6-4F75-9A08-EAB6544A1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6035900-E7A0-400C-AFE4-C714C4842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694238"/>
            <a:ext cx="4984750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6BCBD6C0-4BBE-41AF-AFFF-B5AB9F4788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6" tIns="46588" rIns="93176" bIns="4658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183A9-5711-4665-B55C-0108DD443D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3" name="Slide Image Placeholder 1">
            <a:extLst>
              <a:ext uri="{FF2B5EF4-FFF2-40B4-BE49-F238E27FC236}">
                <a16:creationId xmlns:a16="http://schemas.microsoft.com/office/drawing/2014/main" id="{2F81CAB0-FAA0-4ED2-A14E-3D7CA40D82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Notes Placeholder 2">
            <a:extLst>
              <a:ext uri="{FF2B5EF4-FFF2-40B4-BE49-F238E27FC236}">
                <a16:creationId xmlns:a16="http://schemas.microsoft.com/office/drawing/2014/main" id="{73DDCBDE-E6C0-4296-9C20-854D34F5E8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4716463"/>
            <a:ext cx="543560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7" tIns="47399" rIns="94797" bIns="4739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45" name="Slide Number Placeholder 3">
            <a:extLst>
              <a:ext uri="{FF2B5EF4-FFF2-40B4-BE49-F238E27FC236}">
                <a16:creationId xmlns:a16="http://schemas.microsoft.com/office/drawing/2014/main" id="{D705FE9E-9868-41A4-A1DD-471ECE73E639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7" tIns="47399" rIns="94797" bIns="47399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59857-FD4A-449E-B0E4-D52303CC006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7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B8C8A217-8300-411D-85E6-47890B834E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50" tIns="46775" rIns="93550" bIns="46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D553E8-59E2-4F51-BD4D-D0DC007094C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CEDCF1BF-3F17-4B8A-8B68-81DAC2AE006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0" tIns="46775" rIns="93550" bIns="46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437D00-3166-4434-A45D-C28E8BB51A3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51F9D670-EE68-4422-A49E-DA5E8D410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9141BB20-D54B-40F0-A1DF-6D409F03E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EB329822-31ED-4412-A348-CF4F3161F7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03ED4E69-4E6E-4B12-9560-B7FC12BC0B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A8C34E49-1D7E-4CFE-AEFF-244304F2B47B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380538"/>
            <a:ext cx="2944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C6F1D4-2750-40FF-AE50-480D6834435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74FF2298-73BC-4F56-9FB1-0C7BBD6230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5" tIns="45902" rIns="91805" bIns="4590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276A41-B192-4CF5-8E95-966EDB0B5C1E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5955" name="Slide Image Placeholder 1">
            <a:extLst>
              <a:ext uri="{FF2B5EF4-FFF2-40B4-BE49-F238E27FC236}">
                <a16:creationId xmlns:a16="http://schemas.microsoft.com/office/drawing/2014/main" id="{848AE569-7DE1-490E-A876-C9055DB03D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Notes Placeholder 2">
            <a:extLst>
              <a:ext uri="{FF2B5EF4-FFF2-40B4-BE49-F238E27FC236}">
                <a16:creationId xmlns:a16="http://schemas.microsoft.com/office/drawing/2014/main" id="{FEFA2D92-1BEC-4EB7-8434-C4245F8CA6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01" tIns="46701" rIns="93401" bIns="4670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5957" name="Slide Number Placeholder 3">
            <a:extLst>
              <a:ext uri="{FF2B5EF4-FFF2-40B4-BE49-F238E27FC236}">
                <a16:creationId xmlns:a16="http://schemas.microsoft.com/office/drawing/2014/main" id="{DD411EBA-776B-4EA4-A86E-749839C2D2DF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01" tIns="46701" rIns="93401" bIns="4670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4CC65F-E209-4652-A30C-7B56ED6B890E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24F38E59-2000-4780-A56F-38456719B7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5" tIns="45902" rIns="91805" bIns="4590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FA4205-5B8E-410D-A553-6C799E4EF9D9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6979" name="Slide Image Placeholder 1">
            <a:extLst>
              <a:ext uri="{FF2B5EF4-FFF2-40B4-BE49-F238E27FC236}">
                <a16:creationId xmlns:a16="http://schemas.microsoft.com/office/drawing/2014/main" id="{ABC71305-7F80-4F99-B85F-04D55A1FFF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Notes Placeholder 2">
            <a:extLst>
              <a:ext uri="{FF2B5EF4-FFF2-40B4-BE49-F238E27FC236}">
                <a16:creationId xmlns:a16="http://schemas.microsoft.com/office/drawing/2014/main" id="{E8ABE19B-60E6-4C89-BF99-5D4161EE38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01" tIns="46701" rIns="93401" bIns="4670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6981" name="Slide Number Placeholder 3">
            <a:extLst>
              <a:ext uri="{FF2B5EF4-FFF2-40B4-BE49-F238E27FC236}">
                <a16:creationId xmlns:a16="http://schemas.microsoft.com/office/drawing/2014/main" id="{B9BF527D-A480-4809-9657-05652047FC86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01" tIns="46701" rIns="93401" bIns="4670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C92C96-B490-4CDC-BADC-CDD83F32FA00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5E7A-FB44-4A77-9180-B5B89C032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49F4E-41CA-4219-BC25-B19FA0238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35367-AF07-4BF5-BC71-F47CFB8D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0A868-923C-44D5-9A27-922B4FB1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774D2-54E3-4EFE-95EA-906FFB7E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6187-8322-4653-9405-8A905418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DB04F-0303-4027-BD0F-882E4232D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5391C-9CA0-4C44-9CB1-0BDF557D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FCB56-B568-4874-BCFA-E4D1C2E7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7879-1E0E-4716-8E17-F282AE02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21DC7-A888-4858-8CFA-7B1E21179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C2C29-6D9F-4FFA-8C5C-BAE6F7A64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EA9F4-0036-4A38-BB25-50436A32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6B83-2CCF-4E0C-8E2E-7089B66E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E9E99-C2EF-4323-9D80-854EBA0B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4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84F2D4B-CAA3-4A09-8B8D-A7DB53C9F4D6}" type="datetime1">
              <a:rPr lang="en-US">
                <a:solidFill>
                  <a:srgbClr val="000000"/>
                </a:solidFill>
              </a:rPr>
              <a:pPr/>
              <a:t>26-Oct-21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E9C0F23-0EDC-4AD3-B99E-29BCC999E3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9846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3810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9B0091DC-1349-4680-A74D-3567582DC00E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8EF1A8F7-7748-40FC-888F-4CCCE177F9C5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25F145CE-6F7C-49D8-BC9C-47834AEA864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919709-7AC1-47B2-B133-B49B3131E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21576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3810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A2F9A8B2-3387-49EF-9F94-2AF1E2A2F1B7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7C7C205D-DC51-4B2A-AAB2-D6BA00E592B8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0474F77-35B4-4B50-A226-F2D36E788A8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kumimoj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2E6E103-3F92-4D49-B215-8B9756EBF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83583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E3B5-43C7-402C-A7B0-09BE6BB4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E767-9734-4CD7-946A-8E4FC609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6CB6-D68D-4F91-957D-AFE9061D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2AEBE-9BEE-44E3-A2DD-01778D49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6EAEC-9F22-4109-AB6D-25A2E1C1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F4E0-B2E8-4FEF-B235-0BC23268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8188-354A-4261-B534-9A6B3D16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D6A3-B2D4-44DB-B630-00D53FF7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482E9-D059-4DA6-9697-41DEFBC5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E7298-461A-4F29-A026-B0B4DACE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9011-C9CF-4EDD-8908-669DA8F7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77D74-EC4A-4DF8-A19B-BB057C1BC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532B9-85C8-4D1C-80D8-809B6CA0C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A5B4A-B94D-4FE5-9088-E7F1BFEF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E0C24-CF36-4BC3-BE3D-BE59834B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18F94-A05D-4DA0-8B63-34DEE6A7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4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2976-0003-478B-B991-535A8A65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7E4D0-B842-4569-84D9-3FA43398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2FF7A-5262-4B0D-B7DD-B6C9EFA73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2969A-F023-407D-9C38-CCD44E94F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801AD-D195-4ADF-8BF8-B9C490D6B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6922C-7380-4A97-BEB3-6BB62765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9AEC2-6080-4B64-8901-79B29240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3B841-0A95-45C0-A7A8-DB54F908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CB9-5AC7-4688-9E64-28258164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44529-3AF2-4562-9DA6-826A52F8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243C-D051-4926-BE9B-EBF752AE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501D0-6577-4F7A-9A31-8C5F9D17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A1A27-F43B-4B92-BAA7-9258CCD0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78AEA-9F8D-45C0-AD67-3C09B21F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1DC79-461F-4333-AE5C-403FF7D5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87D9-4F5D-4DD1-A7F1-0C4D8EEB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21C88-DFE5-4DB1-9278-2DDE69C79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9B063-2197-487D-A6C1-9F126F1C1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2100E-1993-4BD7-AECF-E1C9D597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B9BAC-CE60-4D7B-BE27-8525A4AD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02478-D2D0-4CB1-96E9-0E6E2A57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D936-E0B4-43B6-9EFF-B69CE127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2CC56-04A0-4483-9174-DB44B935A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FB433-7580-4443-891C-698A8B0D4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4DD5C-5279-428E-827B-4567ED65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0B550-36EE-4567-A321-6EC2C91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D2841-E80A-40F0-9286-DE72F25A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8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2E8BB-2673-4F01-B102-9F0ECA15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4767C-ABDF-4B68-A750-0F40B719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ECF56-7ACB-492A-A0C1-E048E7286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C864-561A-4D1F-BACE-F53893CEEDA7}" type="datetimeFigureOut">
              <a:rPr lang="en-US" smtClean="0"/>
              <a:t>26-Oct-21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08E29-78CA-412F-8384-65F2EA196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1044D-53F0-4ECD-8402-FB9616F8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E7AF-A72F-4FE2-9825-8EA4B7A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slide" Target="slide1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5" Type="http://schemas.openxmlformats.org/officeDocument/2006/relationships/slide" Target="slide20.xml"/><Relationship Id="rId10" Type="http://schemas.openxmlformats.org/officeDocument/2006/relationships/slide" Target="slide18.xml"/><Relationship Id="rId4" Type="http://schemas.openxmlformats.org/officeDocument/2006/relationships/slide" Target="slide14.xml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eelam%20Jehlum%20proect%20wapda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">
            <a:extLst>
              <a:ext uri="{FF2B5EF4-FFF2-40B4-BE49-F238E27FC236}">
                <a16:creationId xmlns:a16="http://schemas.microsoft.com/office/drawing/2014/main" id="{C6DE766A-D450-49C4-9BF4-9E533613A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3881438"/>
            <a:ext cx="11785600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endParaRPr lang="en-US" sz="2400" b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DR. MUNAWAR IQBAL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r>
              <a:rPr lang="en-US" sz="2200" b="1" dirty="0">
                <a:latin typeface="+mn-lt"/>
                <a:cs typeface="+mn-cs"/>
              </a:rPr>
              <a:t>DIRECTOR GENERAL (HYDROPOWER)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endParaRPr lang="en-US" sz="1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PRIVATE POWER &amp; INFRASTRUCTURE BOARD (PPIB)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MINISTRY OF ENERGY (POWER DIVISION)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GOVERNMENT OF PAKISTAN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endParaRPr lang="en-US" sz="1400" b="1" u="sng" dirty="0">
              <a:solidFill>
                <a:srgbClr val="0000CC"/>
              </a:solidFill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r>
              <a:rPr lang="en-US" sz="2000" b="1" u="sng" dirty="0">
                <a:solidFill>
                  <a:srgbClr val="0000CC"/>
                </a:solidFill>
              </a:rPr>
              <a:t>27</a:t>
            </a:r>
            <a:r>
              <a:rPr lang="en-US" sz="2000" b="1" u="sng" baseline="30000" dirty="0">
                <a:solidFill>
                  <a:srgbClr val="0000CC"/>
                </a:solidFill>
              </a:rPr>
              <a:t>th</a:t>
            </a:r>
            <a:r>
              <a:rPr lang="en-US" sz="2000" b="1" u="sng" dirty="0">
                <a:solidFill>
                  <a:srgbClr val="0000CC"/>
                </a:solidFill>
              </a:rPr>
              <a:t> October 2021</a:t>
            </a: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79939" name="AutoShape 3">
            <a:extLst>
              <a:ext uri="{FF2B5EF4-FFF2-40B4-BE49-F238E27FC236}">
                <a16:creationId xmlns:a16="http://schemas.microsoft.com/office/drawing/2014/main" id="{3650FCDC-043A-48E7-8504-78F467837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3" y="304800"/>
            <a:ext cx="11844740" cy="2133600"/>
          </a:xfrm>
          <a:prstGeom prst="flowChartAlternateProcess">
            <a:avLst/>
          </a:prstGeom>
          <a:noFill/>
          <a:ln w="57150" cap="sq" cmpd="thickThin">
            <a:noFill/>
            <a:miter lim="800000"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800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53A4B19D-5585-457B-9756-BA47BF067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-111125"/>
            <a:ext cx="10871200" cy="1828800"/>
          </a:xfrm>
          <a:prstGeom prst="flowChartAlternateProcess">
            <a:avLst/>
          </a:prstGeom>
          <a:noFill/>
          <a:ln w="57150" cap="sq" cmpd="thickThin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D50B3463-8109-4847-93D4-4FB206D0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457200"/>
            <a:ext cx="10871200" cy="1676400"/>
          </a:xfrm>
          <a:prstGeom prst="flowChartAlternateProcess">
            <a:avLst/>
          </a:prstGeom>
          <a:noFill/>
          <a:ln w="57150" cap="sq" cmpd="thickThin">
            <a:noFill/>
            <a:miter lim="800000"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pt-BR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0731" name="Rectangle 10">
            <a:extLst>
              <a:ext uri="{FF2B5EF4-FFF2-40B4-BE49-F238E27FC236}">
                <a16:creationId xmlns:a16="http://schemas.microsoft.com/office/drawing/2014/main" id="{CA88665E-87D1-4A5E-B435-EA3D820FD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246063"/>
            <a:ext cx="1141095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altLang="en-US" sz="2800" b="1" u="sng" cap="small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en-US" altLang="en-US" sz="2800" b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INTERNATIONAL CONFERENCE ON </a:t>
            </a:r>
          </a:p>
          <a:p>
            <a:pPr algn="ctr">
              <a:defRPr/>
            </a:pPr>
            <a:r>
              <a:rPr lang="en-US" altLang="en-US" sz="2800" b="1" cap="small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HYDROPOWER </a:t>
            </a:r>
          </a:p>
          <a:p>
            <a:pPr algn="ctr">
              <a:defRPr/>
            </a:pPr>
            <a:r>
              <a:rPr lang="en-US" sz="2800" b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PAKISTAN </a:t>
            </a:r>
          </a:p>
          <a:p>
            <a:pPr algn="ctr">
              <a:defRPr/>
            </a:pPr>
            <a:endParaRPr lang="en-US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PPIB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PPIB’ Role in Hydropower Development in Pakistan</a:t>
            </a:r>
          </a:p>
        </p:txBody>
      </p:sp>
      <p:pic>
        <p:nvPicPr>
          <p:cNvPr id="40971" name="Picture 18" descr="Picture1">
            <a:extLst>
              <a:ext uri="{FF2B5EF4-FFF2-40B4-BE49-F238E27FC236}">
                <a16:creationId xmlns:a16="http://schemas.microsoft.com/office/drawing/2014/main" id="{E00CD6C2-43A1-4B2A-AE97-9AED4636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792663"/>
            <a:ext cx="15684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Slide Number Placeholder 1">
            <a:extLst>
              <a:ext uri="{FF2B5EF4-FFF2-40B4-BE49-F238E27FC236}">
                <a16:creationId xmlns:a16="http://schemas.microsoft.com/office/drawing/2014/main" id="{5D4B07F0-1098-4B1D-83F7-A67553126AD9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524FFF-27F0-4DA2-9BE5-AF74B8CD1043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87429D7-0338-4500-A7EA-87DCF6A94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812961"/>
              </p:ext>
            </p:extLst>
          </p:nvPr>
        </p:nvGraphicFramePr>
        <p:xfrm>
          <a:off x="4219350" y="1739226"/>
          <a:ext cx="7068409" cy="511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 rot="20890140">
            <a:off x="5648113" y="4904227"/>
            <a:ext cx="187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Operational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823180" y="3267055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Un-Tapped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0" y="18115"/>
            <a:ext cx="12192000" cy="1429685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POTENTIAL &amp; STATUS OF HYDROPOWER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DEVELOPMENT IN PAKISTAN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892" y="1749108"/>
            <a:ext cx="3702254" cy="2080412"/>
          </a:xfrm>
          <a:prstGeom prst="rect">
            <a:avLst/>
          </a:prstGeom>
          <a:noFill/>
          <a:ln w="57150" cap="sq" cmpd="thickThin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0"/>
                <a:latin typeface="Arial Narrow" panose="020B0606020202030204" pitchFamily="34" charset="0"/>
                <a:cs typeface="Arial" charset="0"/>
              </a:rPr>
              <a:t>TOTAL =63994 MW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0"/>
                <a:latin typeface="Arial Narrow" panose="020B0606020202030204" pitchFamily="34" charset="0"/>
                <a:cs typeface="Arial" charset="0"/>
              </a:rPr>
              <a:t>------------------------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0"/>
                <a:latin typeface="Arial Narrow" panose="020B0606020202030204" pitchFamily="34" charset="0"/>
                <a:cs typeface="Arial" charset="0"/>
              </a:rPr>
              <a:t>OPERATION=9873 MW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0"/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National Grid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0"/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260 MW Off Grid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 rot="552376">
            <a:off x="8080591" y="4212963"/>
            <a:ext cx="14239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Under Process (Public)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 rot="552376">
            <a:off x="7601026" y="2277504"/>
            <a:ext cx="14239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Under Process (IPP)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 rot="21359026">
            <a:off x="6306934" y="5277762"/>
            <a:ext cx="668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100361"/>
                </a:solidFill>
                <a:cs typeface="Times New Roman" pitchFamily="18" charset="0"/>
              </a:rPr>
              <a:t>16%</a:t>
            </a:r>
            <a:endParaRPr lang="en-US" sz="2400" dirty="0">
              <a:solidFill>
                <a:srgbClr val="100361"/>
              </a:solidFill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112197" y="5300712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100361"/>
                </a:solidFill>
                <a:cs typeface="Times New Roman" pitchFamily="18" charset="0"/>
              </a:rPr>
              <a:t>39%</a:t>
            </a:r>
            <a:endParaRPr lang="en-US" sz="2400" dirty="0">
              <a:solidFill>
                <a:srgbClr val="100361"/>
              </a:solidFill>
              <a:cs typeface="Arial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739785" y="4767001"/>
            <a:ext cx="668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1%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 rot="292925">
            <a:off x="6252950" y="3743425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27%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579827" y="4465693"/>
            <a:ext cx="268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Under Process (PPP)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20256010">
            <a:off x="7790797" y="3388459"/>
            <a:ext cx="668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17%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0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2" name="Object 4"/>
          <p:cNvGraphicFramePr>
            <a:graphicFrameLocks noGrp="1" noChangeAspect="1"/>
          </p:cNvGraphicFramePr>
          <p:nvPr>
            <p:ph/>
          </p:nvPr>
        </p:nvGraphicFramePr>
        <p:xfrm>
          <a:off x="2590801" y="0"/>
          <a:ext cx="68484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utoCAD Drawing" r:id="rId3" imgW="1057275" imgH="371475" progId="AutoCAD.Drawing.18">
                  <p:embed/>
                </p:oleObj>
              </mc:Choice>
              <mc:Fallback>
                <p:oleObj name="AutoCAD Drawing" r:id="rId3" imgW="1057275" imgH="371475" progId="AutoCAD.Drawing.18">
                  <p:embed/>
                  <p:pic>
                    <p:nvPicPr>
                      <p:cNvPr id="27341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878" t="5397" r="43893" b="8246"/>
                      <a:stretch>
                        <a:fillRect/>
                      </a:stretch>
                    </p:blipFill>
                    <p:spPr bwMode="auto">
                      <a:xfrm>
                        <a:off x="2590801" y="0"/>
                        <a:ext cx="68484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4" name="Oval 6"/>
          <p:cNvSpPr>
            <a:spLocks noChangeArrowheads="1"/>
          </p:cNvSpPr>
          <p:nvPr/>
        </p:nvSpPr>
        <p:spPr bwMode="auto">
          <a:xfrm rot="4491719">
            <a:off x="6369493" y="-124020"/>
            <a:ext cx="1866863" cy="2362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>
              <a:solidFill>
                <a:srgbClr val="000066"/>
              </a:solidFill>
            </a:endParaRPr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 flipH="1">
            <a:off x="5410200" y="914400"/>
            <a:ext cx="914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>
              <a:solidFill>
                <a:srgbClr val="000066"/>
              </a:solidFill>
            </a:endParaRP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683492" y="631303"/>
            <a:ext cx="4928336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2400" b="1" dirty="0">
                <a:solidFill>
                  <a:srgbClr val="000066"/>
                </a:solidFill>
              </a:rPr>
              <a:t>CONCENTRATION OF HYDROPOWER</a:t>
            </a:r>
          </a:p>
          <a:p>
            <a:pPr algn="ctr" fontAlgn="base">
              <a:spcAft>
                <a:spcPct val="0"/>
              </a:spcAft>
            </a:pPr>
            <a:r>
              <a:rPr lang="en-GB" sz="2400" b="1" dirty="0">
                <a:solidFill>
                  <a:srgbClr val="000066"/>
                </a:solidFill>
              </a:rPr>
              <a:t>POTENTIAL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 rot="19917968">
            <a:off x="3686175" y="5112654"/>
            <a:ext cx="1524000" cy="27918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66"/>
                </a:solidFill>
              </a:rPr>
              <a:t>B a l o c h i s t a n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 rot="19917968">
            <a:off x="6629400" y="2893329"/>
            <a:ext cx="1524000" cy="27918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66"/>
                </a:solidFill>
              </a:rPr>
              <a:t>P u n j a b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 rot="19917968">
            <a:off x="5314951" y="5436504"/>
            <a:ext cx="981075" cy="27918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66"/>
                </a:solidFill>
              </a:rPr>
              <a:t>S i n d h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2734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 rot="19917968">
            <a:off x="7383899" y="1780311"/>
            <a:ext cx="1391960" cy="46384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AJ&amp;K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7315200" y="504825"/>
            <a:ext cx="1524000" cy="27918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66"/>
                </a:solidFill>
              </a:rPr>
              <a:t>Gilgit-Baltistan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 rot="19917968">
            <a:off x="5991225" y="2007504"/>
            <a:ext cx="1524000" cy="27918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66"/>
                </a:solidFill>
              </a:rPr>
              <a:t>K. Pakhtunkhwa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 rot="1012576">
            <a:off x="5715001" y="1882222"/>
            <a:ext cx="2285998" cy="2438986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rgbClr val="FF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>
              <a:solidFill>
                <a:srgbClr val="000066"/>
              </a:solidFill>
            </a:endParaRPr>
          </a:p>
        </p:txBody>
      </p:sp>
      <p:cxnSp>
        <p:nvCxnSpPr>
          <p:cNvPr id="14" name="Straight Connector 13"/>
          <p:cNvCxnSpPr>
            <a:stCxn id="273415" idx="1"/>
            <a:endCxn id="12" idx="2"/>
          </p:cNvCxnSpPr>
          <p:nvPr/>
        </p:nvCxnSpPr>
        <p:spPr>
          <a:xfrm>
            <a:off x="5410201" y="914402"/>
            <a:ext cx="354025" cy="185549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80989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eft Arrow 22">
            <a:hlinkClick r:id="rId2" action="ppaction://hlinksldjump"/>
          </p:cNvPr>
          <p:cNvSpPr/>
          <p:nvPr/>
        </p:nvSpPr>
        <p:spPr>
          <a:xfrm>
            <a:off x="9193214" y="6271553"/>
            <a:ext cx="1357313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 rot="19917968">
            <a:off x="3013938" y="5831238"/>
            <a:ext cx="1929366" cy="27918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66"/>
                </a:solidFill>
              </a:rPr>
              <a:t>B a l o c h i s t a n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 rot="19917968">
            <a:off x="6740027" y="2694712"/>
            <a:ext cx="1929366" cy="27918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66"/>
                </a:solidFill>
              </a:rPr>
              <a:t>P u n j a b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 rot="19917968">
            <a:off x="5075948" y="6288928"/>
            <a:ext cx="1242030" cy="27918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33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66"/>
                </a:solidFill>
              </a:rPr>
              <a:t>S i n d h</a:t>
            </a:r>
            <a:endParaRPr lang="en-US" sz="1200" b="1" dirty="0">
              <a:solidFill>
                <a:srgbClr val="000066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4" y="76199"/>
            <a:ext cx="9725891" cy="6687705"/>
          </a:xfrm>
          <a:prstGeom prst="rect">
            <a:avLst/>
          </a:prstGeom>
          <a:ln w="38100">
            <a:solidFill>
              <a:srgbClr val="004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reeform 27"/>
          <p:cNvSpPr/>
          <p:nvPr/>
        </p:nvSpPr>
        <p:spPr>
          <a:xfrm>
            <a:off x="5718216" y="3394075"/>
            <a:ext cx="2300016" cy="1893582"/>
          </a:xfrm>
          <a:custGeom>
            <a:avLst/>
            <a:gdLst>
              <a:gd name="connsiteX0" fmla="*/ 1816775 w 1816775"/>
              <a:gd name="connsiteY0" fmla="*/ 0 h 1339850"/>
              <a:gd name="connsiteX1" fmla="*/ 1791375 w 1816775"/>
              <a:gd name="connsiteY1" fmla="*/ 31750 h 1339850"/>
              <a:gd name="connsiteX2" fmla="*/ 1778675 w 1816775"/>
              <a:gd name="connsiteY2" fmla="*/ 50800 h 1339850"/>
              <a:gd name="connsiteX3" fmla="*/ 1740575 w 1816775"/>
              <a:gd name="connsiteY3" fmla="*/ 69850 h 1339850"/>
              <a:gd name="connsiteX4" fmla="*/ 1683425 w 1816775"/>
              <a:gd name="connsiteY4" fmla="*/ 114300 h 1339850"/>
              <a:gd name="connsiteX5" fmla="*/ 1651675 w 1816775"/>
              <a:gd name="connsiteY5" fmla="*/ 127000 h 1339850"/>
              <a:gd name="connsiteX6" fmla="*/ 1588175 w 1816775"/>
              <a:gd name="connsiteY6" fmla="*/ 146050 h 1339850"/>
              <a:gd name="connsiteX7" fmla="*/ 1569125 w 1816775"/>
              <a:gd name="connsiteY7" fmla="*/ 152400 h 1339850"/>
              <a:gd name="connsiteX8" fmla="*/ 1492925 w 1816775"/>
              <a:gd name="connsiteY8" fmla="*/ 158750 h 1339850"/>
              <a:gd name="connsiteX9" fmla="*/ 1429425 w 1816775"/>
              <a:gd name="connsiteY9" fmla="*/ 177800 h 1339850"/>
              <a:gd name="connsiteX10" fmla="*/ 1410375 w 1816775"/>
              <a:gd name="connsiteY10" fmla="*/ 184150 h 1339850"/>
              <a:gd name="connsiteX11" fmla="*/ 1391325 w 1816775"/>
              <a:gd name="connsiteY11" fmla="*/ 190500 h 1339850"/>
              <a:gd name="connsiteX12" fmla="*/ 1334175 w 1816775"/>
              <a:gd name="connsiteY12" fmla="*/ 215900 h 1339850"/>
              <a:gd name="connsiteX13" fmla="*/ 1270675 w 1816775"/>
              <a:gd name="connsiteY13" fmla="*/ 234950 h 1339850"/>
              <a:gd name="connsiteX14" fmla="*/ 1238925 w 1816775"/>
              <a:gd name="connsiteY14" fmla="*/ 228600 h 1339850"/>
              <a:gd name="connsiteX15" fmla="*/ 1188125 w 1816775"/>
              <a:gd name="connsiteY15" fmla="*/ 222250 h 1339850"/>
              <a:gd name="connsiteX16" fmla="*/ 1156375 w 1816775"/>
              <a:gd name="connsiteY16" fmla="*/ 209550 h 1339850"/>
              <a:gd name="connsiteX17" fmla="*/ 1130975 w 1816775"/>
              <a:gd name="connsiteY17" fmla="*/ 215900 h 1339850"/>
              <a:gd name="connsiteX18" fmla="*/ 1118275 w 1816775"/>
              <a:gd name="connsiteY18" fmla="*/ 234950 h 1339850"/>
              <a:gd name="connsiteX19" fmla="*/ 1092875 w 1816775"/>
              <a:gd name="connsiteY19" fmla="*/ 260350 h 1339850"/>
              <a:gd name="connsiteX20" fmla="*/ 1086525 w 1816775"/>
              <a:gd name="connsiteY20" fmla="*/ 279400 h 1339850"/>
              <a:gd name="connsiteX21" fmla="*/ 1048425 w 1816775"/>
              <a:gd name="connsiteY21" fmla="*/ 298450 h 1339850"/>
              <a:gd name="connsiteX22" fmla="*/ 1029375 w 1816775"/>
              <a:gd name="connsiteY22" fmla="*/ 292100 h 1339850"/>
              <a:gd name="connsiteX23" fmla="*/ 1016675 w 1816775"/>
              <a:gd name="connsiteY23" fmla="*/ 273050 h 1339850"/>
              <a:gd name="connsiteX24" fmla="*/ 1003975 w 1816775"/>
              <a:gd name="connsiteY24" fmla="*/ 228600 h 1339850"/>
              <a:gd name="connsiteX25" fmla="*/ 991275 w 1816775"/>
              <a:gd name="connsiteY25" fmla="*/ 209550 h 1339850"/>
              <a:gd name="connsiteX26" fmla="*/ 965875 w 1816775"/>
              <a:gd name="connsiteY26" fmla="*/ 120650 h 1339850"/>
              <a:gd name="connsiteX27" fmla="*/ 946825 w 1816775"/>
              <a:gd name="connsiteY27" fmla="*/ 114300 h 1339850"/>
              <a:gd name="connsiteX28" fmla="*/ 927775 w 1816775"/>
              <a:gd name="connsiteY28" fmla="*/ 127000 h 1339850"/>
              <a:gd name="connsiteX29" fmla="*/ 883325 w 1816775"/>
              <a:gd name="connsiteY29" fmla="*/ 152400 h 1339850"/>
              <a:gd name="connsiteX30" fmla="*/ 870625 w 1816775"/>
              <a:gd name="connsiteY30" fmla="*/ 171450 h 1339850"/>
              <a:gd name="connsiteX31" fmla="*/ 857925 w 1816775"/>
              <a:gd name="connsiteY31" fmla="*/ 209550 h 1339850"/>
              <a:gd name="connsiteX32" fmla="*/ 826175 w 1816775"/>
              <a:gd name="connsiteY32" fmla="*/ 273050 h 1339850"/>
              <a:gd name="connsiteX33" fmla="*/ 788075 w 1816775"/>
              <a:gd name="connsiteY33" fmla="*/ 285750 h 1339850"/>
              <a:gd name="connsiteX34" fmla="*/ 769025 w 1816775"/>
              <a:gd name="connsiteY34" fmla="*/ 304800 h 1339850"/>
              <a:gd name="connsiteX35" fmla="*/ 749975 w 1816775"/>
              <a:gd name="connsiteY35" fmla="*/ 311150 h 1339850"/>
              <a:gd name="connsiteX36" fmla="*/ 711875 w 1816775"/>
              <a:gd name="connsiteY36" fmla="*/ 336550 h 1339850"/>
              <a:gd name="connsiteX37" fmla="*/ 692825 w 1816775"/>
              <a:gd name="connsiteY37" fmla="*/ 349250 h 1339850"/>
              <a:gd name="connsiteX38" fmla="*/ 673775 w 1816775"/>
              <a:gd name="connsiteY38" fmla="*/ 361950 h 1339850"/>
              <a:gd name="connsiteX39" fmla="*/ 610275 w 1816775"/>
              <a:gd name="connsiteY39" fmla="*/ 374650 h 1339850"/>
              <a:gd name="connsiteX40" fmla="*/ 572175 w 1816775"/>
              <a:gd name="connsiteY40" fmla="*/ 393700 h 1339850"/>
              <a:gd name="connsiteX41" fmla="*/ 527725 w 1816775"/>
              <a:gd name="connsiteY41" fmla="*/ 412750 h 1339850"/>
              <a:gd name="connsiteX42" fmla="*/ 349925 w 1816775"/>
              <a:gd name="connsiteY42" fmla="*/ 419100 h 1339850"/>
              <a:gd name="connsiteX43" fmla="*/ 292775 w 1816775"/>
              <a:gd name="connsiteY43" fmla="*/ 412750 h 1339850"/>
              <a:gd name="connsiteX44" fmla="*/ 235625 w 1816775"/>
              <a:gd name="connsiteY44" fmla="*/ 393700 h 1339850"/>
              <a:gd name="connsiteX45" fmla="*/ 210225 w 1816775"/>
              <a:gd name="connsiteY45" fmla="*/ 387350 h 1339850"/>
              <a:gd name="connsiteX46" fmla="*/ 159425 w 1816775"/>
              <a:gd name="connsiteY46" fmla="*/ 368300 h 1339850"/>
              <a:gd name="connsiteX47" fmla="*/ 121325 w 1816775"/>
              <a:gd name="connsiteY47" fmla="*/ 342900 h 1339850"/>
              <a:gd name="connsiteX48" fmla="*/ 95925 w 1816775"/>
              <a:gd name="connsiteY48" fmla="*/ 304800 h 1339850"/>
              <a:gd name="connsiteX49" fmla="*/ 83225 w 1816775"/>
              <a:gd name="connsiteY49" fmla="*/ 285750 h 1339850"/>
              <a:gd name="connsiteX50" fmla="*/ 64175 w 1816775"/>
              <a:gd name="connsiteY50" fmla="*/ 273050 h 1339850"/>
              <a:gd name="connsiteX51" fmla="*/ 26075 w 1816775"/>
              <a:gd name="connsiteY51" fmla="*/ 260350 h 1339850"/>
              <a:gd name="connsiteX52" fmla="*/ 13375 w 1816775"/>
              <a:gd name="connsiteY52" fmla="*/ 336550 h 1339850"/>
              <a:gd name="connsiteX53" fmla="*/ 26075 w 1816775"/>
              <a:gd name="connsiteY53" fmla="*/ 374650 h 1339850"/>
              <a:gd name="connsiteX54" fmla="*/ 38775 w 1816775"/>
              <a:gd name="connsiteY54" fmla="*/ 438150 h 1339850"/>
              <a:gd name="connsiteX55" fmla="*/ 51475 w 1816775"/>
              <a:gd name="connsiteY55" fmla="*/ 476250 h 1339850"/>
              <a:gd name="connsiteX56" fmla="*/ 64175 w 1816775"/>
              <a:gd name="connsiteY56" fmla="*/ 533400 h 1339850"/>
              <a:gd name="connsiteX57" fmla="*/ 70525 w 1816775"/>
              <a:gd name="connsiteY57" fmla="*/ 603250 h 1339850"/>
              <a:gd name="connsiteX58" fmla="*/ 83225 w 1816775"/>
              <a:gd name="connsiteY58" fmla="*/ 647700 h 1339850"/>
              <a:gd name="connsiteX59" fmla="*/ 89575 w 1816775"/>
              <a:gd name="connsiteY59" fmla="*/ 692150 h 1339850"/>
              <a:gd name="connsiteX60" fmla="*/ 102275 w 1816775"/>
              <a:gd name="connsiteY60" fmla="*/ 755650 h 1339850"/>
              <a:gd name="connsiteX61" fmla="*/ 121325 w 1816775"/>
              <a:gd name="connsiteY61" fmla="*/ 825500 h 1339850"/>
              <a:gd name="connsiteX62" fmla="*/ 127675 w 1816775"/>
              <a:gd name="connsiteY62" fmla="*/ 844550 h 1339850"/>
              <a:gd name="connsiteX63" fmla="*/ 134025 w 1816775"/>
              <a:gd name="connsiteY63" fmla="*/ 863600 h 1339850"/>
              <a:gd name="connsiteX64" fmla="*/ 140375 w 1816775"/>
              <a:gd name="connsiteY64" fmla="*/ 1041400 h 1339850"/>
              <a:gd name="connsiteX65" fmla="*/ 153075 w 1816775"/>
              <a:gd name="connsiteY65" fmla="*/ 1079500 h 1339850"/>
              <a:gd name="connsiteX66" fmla="*/ 159425 w 1816775"/>
              <a:gd name="connsiteY66" fmla="*/ 1098550 h 1339850"/>
              <a:gd name="connsiteX67" fmla="*/ 178475 w 1816775"/>
              <a:gd name="connsiteY67" fmla="*/ 1212850 h 1339850"/>
              <a:gd name="connsiteX68" fmla="*/ 191175 w 1816775"/>
              <a:gd name="connsiteY68" fmla="*/ 1238250 h 1339850"/>
              <a:gd name="connsiteX69" fmla="*/ 197525 w 1816775"/>
              <a:gd name="connsiteY69" fmla="*/ 1257300 h 1339850"/>
              <a:gd name="connsiteX70" fmla="*/ 191175 w 1816775"/>
              <a:gd name="connsiteY70" fmla="*/ 1301750 h 1339850"/>
              <a:gd name="connsiteX71" fmla="*/ 203875 w 1816775"/>
              <a:gd name="connsiteY71" fmla="*/ 133985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16775" h="1339850">
                <a:moveTo>
                  <a:pt x="1816775" y="0"/>
                </a:moveTo>
                <a:cubicBezTo>
                  <a:pt x="1808308" y="10583"/>
                  <a:pt x="1799507" y="20907"/>
                  <a:pt x="1791375" y="31750"/>
                </a:cubicBezTo>
                <a:cubicBezTo>
                  <a:pt x="1786796" y="37855"/>
                  <a:pt x="1784071" y="45404"/>
                  <a:pt x="1778675" y="50800"/>
                </a:cubicBezTo>
                <a:cubicBezTo>
                  <a:pt x="1766365" y="63110"/>
                  <a:pt x="1756069" y="64685"/>
                  <a:pt x="1740575" y="69850"/>
                </a:cubicBezTo>
                <a:cubicBezTo>
                  <a:pt x="1710732" y="99693"/>
                  <a:pt x="1728997" y="83919"/>
                  <a:pt x="1683425" y="114300"/>
                </a:cubicBezTo>
                <a:cubicBezTo>
                  <a:pt x="1673941" y="120623"/>
                  <a:pt x="1662387" y="123105"/>
                  <a:pt x="1651675" y="127000"/>
                </a:cubicBezTo>
                <a:cubicBezTo>
                  <a:pt x="1596344" y="147120"/>
                  <a:pt x="1632398" y="133415"/>
                  <a:pt x="1588175" y="146050"/>
                </a:cubicBezTo>
                <a:cubicBezTo>
                  <a:pt x="1581739" y="147889"/>
                  <a:pt x="1575760" y="151515"/>
                  <a:pt x="1569125" y="152400"/>
                </a:cubicBezTo>
                <a:cubicBezTo>
                  <a:pt x="1543861" y="155769"/>
                  <a:pt x="1518325" y="156633"/>
                  <a:pt x="1492925" y="158750"/>
                </a:cubicBezTo>
                <a:cubicBezTo>
                  <a:pt x="1454538" y="168347"/>
                  <a:pt x="1475804" y="162340"/>
                  <a:pt x="1429425" y="177800"/>
                </a:cubicBezTo>
                <a:lnTo>
                  <a:pt x="1410375" y="184150"/>
                </a:lnTo>
                <a:lnTo>
                  <a:pt x="1391325" y="190500"/>
                </a:lnTo>
                <a:cubicBezTo>
                  <a:pt x="1361136" y="210626"/>
                  <a:pt x="1379515" y="200787"/>
                  <a:pt x="1334175" y="215900"/>
                </a:cubicBezTo>
                <a:cubicBezTo>
                  <a:pt x="1287796" y="231360"/>
                  <a:pt x="1309062" y="225353"/>
                  <a:pt x="1270675" y="234950"/>
                </a:cubicBezTo>
                <a:cubicBezTo>
                  <a:pt x="1260092" y="232833"/>
                  <a:pt x="1249592" y="230241"/>
                  <a:pt x="1238925" y="228600"/>
                </a:cubicBezTo>
                <a:cubicBezTo>
                  <a:pt x="1222058" y="226005"/>
                  <a:pt x="1204753" y="226087"/>
                  <a:pt x="1188125" y="222250"/>
                </a:cubicBezTo>
                <a:cubicBezTo>
                  <a:pt x="1177018" y="219687"/>
                  <a:pt x="1166958" y="213783"/>
                  <a:pt x="1156375" y="209550"/>
                </a:cubicBezTo>
                <a:cubicBezTo>
                  <a:pt x="1147908" y="211667"/>
                  <a:pt x="1138237" y="211059"/>
                  <a:pt x="1130975" y="215900"/>
                </a:cubicBezTo>
                <a:cubicBezTo>
                  <a:pt x="1124625" y="220133"/>
                  <a:pt x="1123242" y="229156"/>
                  <a:pt x="1118275" y="234950"/>
                </a:cubicBezTo>
                <a:cubicBezTo>
                  <a:pt x="1110483" y="244041"/>
                  <a:pt x="1101342" y="251883"/>
                  <a:pt x="1092875" y="260350"/>
                </a:cubicBezTo>
                <a:cubicBezTo>
                  <a:pt x="1090758" y="266700"/>
                  <a:pt x="1090706" y="274173"/>
                  <a:pt x="1086525" y="279400"/>
                </a:cubicBezTo>
                <a:cubicBezTo>
                  <a:pt x="1077573" y="290591"/>
                  <a:pt x="1060974" y="294267"/>
                  <a:pt x="1048425" y="298450"/>
                </a:cubicBezTo>
                <a:cubicBezTo>
                  <a:pt x="1042075" y="296333"/>
                  <a:pt x="1034602" y="296281"/>
                  <a:pt x="1029375" y="292100"/>
                </a:cubicBezTo>
                <a:cubicBezTo>
                  <a:pt x="1023416" y="287332"/>
                  <a:pt x="1020088" y="279876"/>
                  <a:pt x="1016675" y="273050"/>
                </a:cubicBezTo>
                <a:cubicBezTo>
                  <a:pt x="1004318" y="248336"/>
                  <a:pt x="1016182" y="257084"/>
                  <a:pt x="1003975" y="228600"/>
                </a:cubicBezTo>
                <a:cubicBezTo>
                  <a:pt x="1000969" y="221585"/>
                  <a:pt x="995508" y="215900"/>
                  <a:pt x="991275" y="209550"/>
                </a:cubicBezTo>
                <a:cubicBezTo>
                  <a:pt x="986240" y="149127"/>
                  <a:pt x="1005549" y="140487"/>
                  <a:pt x="965875" y="120650"/>
                </a:cubicBezTo>
                <a:cubicBezTo>
                  <a:pt x="959888" y="117657"/>
                  <a:pt x="953175" y="116417"/>
                  <a:pt x="946825" y="114300"/>
                </a:cubicBezTo>
                <a:cubicBezTo>
                  <a:pt x="940475" y="118533"/>
                  <a:pt x="934601" y="123587"/>
                  <a:pt x="927775" y="127000"/>
                </a:cubicBezTo>
                <a:cubicBezTo>
                  <a:pt x="898714" y="141531"/>
                  <a:pt x="914034" y="121691"/>
                  <a:pt x="883325" y="152400"/>
                </a:cubicBezTo>
                <a:cubicBezTo>
                  <a:pt x="877929" y="157796"/>
                  <a:pt x="873725" y="164476"/>
                  <a:pt x="870625" y="171450"/>
                </a:cubicBezTo>
                <a:cubicBezTo>
                  <a:pt x="865188" y="183683"/>
                  <a:pt x="857925" y="209550"/>
                  <a:pt x="857925" y="209550"/>
                </a:cubicBezTo>
                <a:cubicBezTo>
                  <a:pt x="852111" y="250247"/>
                  <a:pt x="862111" y="255082"/>
                  <a:pt x="826175" y="273050"/>
                </a:cubicBezTo>
                <a:cubicBezTo>
                  <a:pt x="814201" y="279037"/>
                  <a:pt x="788075" y="285750"/>
                  <a:pt x="788075" y="285750"/>
                </a:cubicBezTo>
                <a:cubicBezTo>
                  <a:pt x="781725" y="292100"/>
                  <a:pt x="776497" y="299819"/>
                  <a:pt x="769025" y="304800"/>
                </a:cubicBezTo>
                <a:cubicBezTo>
                  <a:pt x="763456" y="308513"/>
                  <a:pt x="755826" y="307899"/>
                  <a:pt x="749975" y="311150"/>
                </a:cubicBezTo>
                <a:cubicBezTo>
                  <a:pt x="736632" y="318563"/>
                  <a:pt x="724575" y="328083"/>
                  <a:pt x="711875" y="336550"/>
                </a:cubicBezTo>
                <a:lnTo>
                  <a:pt x="692825" y="349250"/>
                </a:lnTo>
                <a:cubicBezTo>
                  <a:pt x="686475" y="353483"/>
                  <a:pt x="681259" y="360453"/>
                  <a:pt x="673775" y="361950"/>
                </a:cubicBezTo>
                <a:lnTo>
                  <a:pt x="610275" y="374650"/>
                </a:lnTo>
                <a:cubicBezTo>
                  <a:pt x="555680" y="411046"/>
                  <a:pt x="624755" y="367410"/>
                  <a:pt x="572175" y="393700"/>
                </a:cubicBezTo>
                <a:cubicBezTo>
                  <a:pt x="528322" y="415626"/>
                  <a:pt x="580588" y="399534"/>
                  <a:pt x="527725" y="412750"/>
                </a:cubicBezTo>
                <a:cubicBezTo>
                  <a:pt x="465233" y="454412"/>
                  <a:pt x="511984" y="428633"/>
                  <a:pt x="349925" y="419100"/>
                </a:cubicBezTo>
                <a:cubicBezTo>
                  <a:pt x="330791" y="417974"/>
                  <a:pt x="311825" y="414867"/>
                  <a:pt x="292775" y="412750"/>
                </a:cubicBezTo>
                <a:lnTo>
                  <a:pt x="235625" y="393700"/>
                </a:lnTo>
                <a:cubicBezTo>
                  <a:pt x="227346" y="390940"/>
                  <a:pt x="218397" y="390414"/>
                  <a:pt x="210225" y="387350"/>
                </a:cubicBezTo>
                <a:cubicBezTo>
                  <a:pt x="143813" y="362446"/>
                  <a:pt x="224623" y="384599"/>
                  <a:pt x="159425" y="368300"/>
                </a:cubicBezTo>
                <a:lnTo>
                  <a:pt x="121325" y="342900"/>
                </a:lnTo>
                <a:cubicBezTo>
                  <a:pt x="108625" y="334433"/>
                  <a:pt x="104392" y="317500"/>
                  <a:pt x="95925" y="304800"/>
                </a:cubicBezTo>
                <a:cubicBezTo>
                  <a:pt x="91692" y="298450"/>
                  <a:pt x="89575" y="289983"/>
                  <a:pt x="83225" y="285750"/>
                </a:cubicBezTo>
                <a:cubicBezTo>
                  <a:pt x="76875" y="281517"/>
                  <a:pt x="71149" y="276150"/>
                  <a:pt x="64175" y="273050"/>
                </a:cubicBezTo>
                <a:cubicBezTo>
                  <a:pt x="51942" y="267613"/>
                  <a:pt x="26075" y="260350"/>
                  <a:pt x="26075" y="260350"/>
                </a:cubicBezTo>
                <a:cubicBezTo>
                  <a:pt x="-13384" y="273503"/>
                  <a:pt x="236" y="262095"/>
                  <a:pt x="13375" y="336550"/>
                </a:cubicBezTo>
                <a:cubicBezTo>
                  <a:pt x="15701" y="349733"/>
                  <a:pt x="22828" y="361663"/>
                  <a:pt x="26075" y="374650"/>
                </a:cubicBezTo>
                <a:cubicBezTo>
                  <a:pt x="43239" y="443306"/>
                  <a:pt x="22945" y="385382"/>
                  <a:pt x="38775" y="438150"/>
                </a:cubicBezTo>
                <a:cubicBezTo>
                  <a:pt x="42622" y="450972"/>
                  <a:pt x="49274" y="463045"/>
                  <a:pt x="51475" y="476250"/>
                </a:cubicBezTo>
                <a:cubicBezTo>
                  <a:pt x="58925" y="520952"/>
                  <a:pt x="53754" y="502136"/>
                  <a:pt x="64175" y="533400"/>
                </a:cubicBezTo>
                <a:cubicBezTo>
                  <a:pt x="66292" y="556683"/>
                  <a:pt x="66681" y="580189"/>
                  <a:pt x="70525" y="603250"/>
                </a:cubicBezTo>
                <a:cubicBezTo>
                  <a:pt x="73058" y="618450"/>
                  <a:pt x="79996" y="632632"/>
                  <a:pt x="83225" y="647700"/>
                </a:cubicBezTo>
                <a:cubicBezTo>
                  <a:pt x="86361" y="662335"/>
                  <a:pt x="86974" y="677411"/>
                  <a:pt x="89575" y="692150"/>
                </a:cubicBezTo>
                <a:cubicBezTo>
                  <a:pt x="93326" y="713407"/>
                  <a:pt x="98042" y="734483"/>
                  <a:pt x="102275" y="755650"/>
                </a:cubicBezTo>
                <a:cubicBezTo>
                  <a:pt x="111250" y="800527"/>
                  <a:pt x="105212" y="777161"/>
                  <a:pt x="121325" y="825500"/>
                </a:cubicBezTo>
                <a:lnTo>
                  <a:pt x="127675" y="844550"/>
                </a:lnTo>
                <a:lnTo>
                  <a:pt x="134025" y="863600"/>
                </a:lnTo>
                <a:cubicBezTo>
                  <a:pt x="136142" y="922867"/>
                  <a:pt x="135163" y="982325"/>
                  <a:pt x="140375" y="1041400"/>
                </a:cubicBezTo>
                <a:cubicBezTo>
                  <a:pt x="141552" y="1054735"/>
                  <a:pt x="148842" y="1066800"/>
                  <a:pt x="153075" y="1079500"/>
                </a:cubicBezTo>
                <a:lnTo>
                  <a:pt x="159425" y="1098550"/>
                </a:lnTo>
                <a:cubicBezTo>
                  <a:pt x="167512" y="1179418"/>
                  <a:pt x="160616" y="1141413"/>
                  <a:pt x="178475" y="1212850"/>
                </a:cubicBezTo>
                <a:cubicBezTo>
                  <a:pt x="180771" y="1222033"/>
                  <a:pt x="187446" y="1229549"/>
                  <a:pt x="191175" y="1238250"/>
                </a:cubicBezTo>
                <a:cubicBezTo>
                  <a:pt x="193812" y="1244402"/>
                  <a:pt x="195408" y="1250950"/>
                  <a:pt x="197525" y="1257300"/>
                </a:cubicBezTo>
                <a:cubicBezTo>
                  <a:pt x="195408" y="1272117"/>
                  <a:pt x="190027" y="1286827"/>
                  <a:pt x="191175" y="1301750"/>
                </a:cubicBezTo>
                <a:cubicBezTo>
                  <a:pt x="192202" y="1315098"/>
                  <a:pt x="203875" y="1339850"/>
                  <a:pt x="203875" y="1339850"/>
                </a:cubicBez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946380" y="5062674"/>
            <a:ext cx="201363" cy="487287"/>
          </a:xfrm>
          <a:custGeom>
            <a:avLst/>
            <a:gdLst>
              <a:gd name="connsiteX0" fmla="*/ 10950 w 159056"/>
              <a:gd name="connsiteY0" fmla="*/ 222693 h 344792"/>
              <a:gd name="connsiteX1" fmla="*/ 30000 w 159056"/>
              <a:gd name="connsiteY1" fmla="*/ 152843 h 344792"/>
              <a:gd name="connsiteX2" fmla="*/ 42700 w 159056"/>
              <a:gd name="connsiteY2" fmla="*/ 108393 h 344792"/>
              <a:gd name="connsiteX3" fmla="*/ 55400 w 159056"/>
              <a:gd name="connsiteY3" fmla="*/ 89343 h 344792"/>
              <a:gd name="connsiteX4" fmla="*/ 74450 w 159056"/>
              <a:gd name="connsiteY4" fmla="*/ 51243 h 344792"/>
              <a:gd name="connsiteX5" fmla="*/ 99850 w 159056"/>
              <a:gd name="connsiteY5" fmla="*/ 443 h 344792"/>
              <a:gd name="connsiteX6" fmla="*/ 118900 w 159056"/>
              <a:gd name="connsiteY6" fmla="*/ 13143 h 344792"/>
              <a:gd name="connsiteX7" fmla="*/ 131600 w 159056"/>
              <a:gd name="connsiteY7" fmla="*/ 32193 h 344792"/>
              <a:gd name="connsiteX8" fmla="*/ 137950 w 159056"/>
              <a:gd name="connsiteY8" fmla="*/ 57593 h 344792"/>
              <a:gd name="connsiteX9" fmla="*/ 125250 w 159056"/>
              <a:gd name="connsiteY9" fmla="*/ 229043 h 344792"/>
              <a:gd name="connsiteX10" fmla="*/ 131600 w 159056"/>
              <a:gd name="connsiteY10" fmla="*/ 305243 h 344792"/>
              <a:gd name="connsiteX11" fmla="*/ 150650 w 159056"/>
              <a:gd name="connsiteY11" fmla="*/ 324293 h 344792"/>
              <a:gd name="connsiteX12" fmla="*/ 157000 w 159056"/>
              <a:gd name="connsiteY12" fmla="*/ 343343 h 344792"/>
              <a:gd name="connsiteX13" fmla="*/ 125250 w 159056"/>
              <a:gd name="connsiteY13" fmla="*/ 336993 h 344792"/>
              <a:gd name="connsiteX14" fmla="*/ 106200 w 159056"/>
              <a:gd name="connsiteY14" fmla="*/ 330643 h 344792"/>
              <a:gd name="connsiteX15" fmla="*/ 87150 w 159056"/>
              <a:gd name="connsiteY15" fmla="*/ 317943 h 344792"/>
              <a:gd name="connsiteX16" fmla="*/ 49050 w 159056"/>
              <a:gd name="connsiteY16" fmla="*/ 286193 h 344792"/>
              <a:gd name="connsiteX17" fmla="*/ 30000 w 159056"/>
              <a:gd name="connsiteY17" fmla="*/ 279843 h 344792"/>
              <a:gd name="connsiteX18" fmla="*/ 4600 w 159056"/>
              <a:gd name="connsiteY18" fmla="*/ 267143 h 344792"/>
              <a:gd name="connsiteX19" fmla="*/ 10950 w 159056"/>
              <a:gd name="connsiteY19" fmla="*/ 222693 h 3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9056" h="344792">
                <a:moveTo>
                  <a:pt x="10950" y="222693"/>
                </a:moveTo>
                <a:cubicBezTo>
                  <a:pt x="15183" y="203643"/>
                  <a:pt x="13887" y="201182"/>
                  <a:pt x="30000" y="152843"/>
                </a:cubicBezTo>
                <a:cubicBezTo>
                  <a:pt x="34069" y="140636"/>
                  <a:pt x="36585" y="120624"/>
                  <a:pt x="42700" y="108393"/>
                </a:cubicBezTo>
                <a:cubicBezTo>
                  <a:pt x="46113" y="101567"/>
                  <a:pt x="51987" y="96169"/>
                  <a:pt x="55400" y="89343"/>
                </a:cubicBezTo>
                <a:cubicBezTo>
                  <a:pt x="81690" y="36763"/>
                  <a:pt x="38054" y="105838"/>
                  <a:pt x="74450" y="51243"/>
                </a:cubicBezTo>
                <a:cubicBezTo>
                  <a:pt x="76560" y="36476"/>
                  <a:pt x="68921" y="-4712"/>
                  <a:pt x="99850" y="443"/>
                </a:cubicBezTo>
                <a:cubicBezTo>
                  <a:pt x="107378" y="1698"/>
                  <a:pt x="112550" y="8910"/>
                  <a:pt x="118900" y="13143"/>
                </a:cubicBezTo>
                <a:cubicBezTo>
                  <a:pt x="123133" y="19493"/>
                  <a:pt x="128594" y="25178"/>
                  <a:pt x="131600" y="32193"/>
                </a:cubicBezTo>
                <a:cubicBezTo>
                  <a:pt x="135038" y="40215"/>
                  <a:pt x="137950" y="48866"/>
                  <a:pt x="137950" y="57593"/>
                </a:cubicBezTo>
                <a:cubicBezTo>
                  <a:pt x="137950" y="196795"/>
                  <a:pt x="146806" y="164376"/>
                  <a:pt x="125250" y="229043"/>
                </a:cubicBezTo>
                <a:cubicBezTo>
                  <a:pt x="127367" y="254443"/>
                  <a:pt x="125033" y="280616"/>
                  <a:pt x="131600" y="305243"/>
                </a:cubicBezTo>
                <a:cubicBezTo>
                  <a:pt x="133914" y="313920"/>
                  <a:pt x="145669" y="316821"/>
                  <a:pt x="150650" y="324293"/>
                </a:cubicBezTo>
                <a:cubicBezTo>
                  <a:pt x="154363" y="329862"/>
                  <a:pt x="162987" y="340350"/>
                  <a:pt x="157000" y="343343"/>
                </a:cubicBezTo>
                <a:cubicBezTo>
                  <a:pt x="147347" y="348170"/>
                  <a:pt x="135721" y="339611"/>
                  <a:pt x="125250" y="336993"/>
                </a:cubicBezTo>
                <a:cubicBezTo>
                  <a:pt x="118756" y="335370"/>
                  <a:pt x="112550" y="332760"/>
                  <a:pt x="106200" y="330643"/>
                </a:cubicBezTo>
                <a:cubicBezTo>
                  <a:pt x="99850" y="326410"/>
                  <a:pt x="93013" y="322829"/>
                  <a:pt x="87150" y="317943"/>
                </a:cubicBezTo>
                <a:cubicBezTo>
                  <a:pt x="66084" y="300388"/>
                  <a:pt x="72699" y="298017"/>
                  <a:pt x="49050" y="286193"/>
                </a:cubicBezTo>
                <a:cubicBezTo>
                  <a:pt x="43063" y="283200"/>
                  <a:pt x="36152" y="282480"/>
                  <a:pt x="30000" y="279843"/>
                </a:cubicBezTo>
                <a:cubicBezTo>
                  <a:pt x="21299" y="276114"/>
                  <a:pt x="13067" y="271376"/>
                  <a:pt x="4600" y="267143"/>
                </a:cubicBezTo>
                <a:cubicBezTo>
                  <a:pt x="-7105" y="232029"/>
                  <a:pt x="6717" y="241743"/>
                  <a:pt x="10950" y="222693"/>
                </a:cubicBezTo>
                <a:close/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hlinkClick r:id="" action="ppaction://noaction"/>
          </p:cNvPr>
          <p:cNvSpPr txBox="1"/>
          <p:nvPr/>
        </p:nvSpPr>
        <p:spPr>
          <a:xfrm rot="1227614">
            <a:off x="6576718" y="2726957"/>
            <a:ext cx="1104958" cy="261610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Neelum R.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/>
        </p:nvSpPr>
        <p:spPr>
          <a:xfrm rot="19981834">
            <a:off x="7605849" y="3552970"/>
            <a:ext cx="1076323" cy="261610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Jhelum R.</a:t>
            </a: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 rot="19137982">
            <a:off x="6704231" y="4440269"/>
            <a:ext cx="1143708" cy="261610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100" dirty="0"/>
              <a:t>Poonch R.</a:t>
            </a:r>
          </a:p>
        </p:txBody>
      </p:sp>
      <p:sp>
        <p:nvSpPr>
          <p:cNvPr id="33" name="Freeform 32">
            <a:hlinkClick r:id="" action="ppaction://noaction"/>
          </p:cNvPr>
          <p:cNvSpPr/>
          <p:nvPr/>
        </p:nvSpPr>
        <p:spPr>
          <a:xfrm>
            <a:off x="6166915" y="4165622"/>
            <a:ext cx="1213923" cy="933330"/>
          </a:xfrm>
          <a:custGeom>
            <a:avLst/>
            <a:gdLst>
              <a:gd name="connsiteX0" fmla="*/ 958874 w 958874"/>
              <a:gd name="connsiteY0" fmla="*/ 0 h 660400"/>
              <a:gd name="connsiteX1" fmla="*/ 927124 w 958874"/>
              <a:gd name="connsiteY1" fmla="*/ 12700 h 660400"/>
              <a:gd name="connsiteX2" fmla="*/ 882674 w 958874"/>
              <a:gd name="connsiteY2" fmla="*/ 57150 h 660400"/>
              <a:gd name="connsiteX3" fmla="*/ 844574 w 958874"/>
              <a:gd name="connsiteY3" fmla="*/ 114300 h 660400"/>
              <a:gd name="connsiteX4" fmla="*/ 825524 w 958874"/>
              <a:gd name="connsiteY4" fmla="*/ 133350 h 660400"/>
              <a:gd name="connsiteX5" fmla="*/ 812824 w 958874"/>
              <a:gd name="connsiteY5" fmla="*/ 152400 h 660400"/>
              <a:gd name="connsiteX6" fmla="*/ 768374 w 958874"/>
              <a:gd name="connsiteY6" fmla="*/ 177800 h 660400"/>
              <a:gd name="connsiteX7" fmla="*/ 730274 w 958874"/>
              <a:gd name="connsiteY7" fmla="*/ 203200 h 660400"/>
              <a:gd name="connsiteX8" fmla="*/ 711224 w 958874"/>
              <a:gd name="connsiteY8" fmla="*/ 215900 h 660400"/>
              <a:gd name="connsiteX9" fmla="*/ 698524 w 958874"/>
              <a:gd name="connsiteY9" fmla="*/ 234950 h 660400"/>
              <a:gd name="connsiteX10" fmla="*/ 673124 w 958874"/>
              <a:gd name="connsiteY10" fmla="*/ 241300 h 660400"/>
              <a:gd name="connsiteX11" fmla="*/ 654074 w 958874"/>
              <a:gd name="connsiteY11" fmla="*/ 247650 h 660400"/>
              <a:gd name="connsiteX12" fmla="*/ 609624 w 958874"/>
              <a:gd name="connsiteY12" fmla="*/ 285750 h 660400"/>
              <a:gd name="connsiteX13" fmla="*/ 596924 w 958874"/>
              <a:gd name="connsiteY13" fmla="*/ 311150 h 660400"/>
              <a:gd name="connsiteX14" fmla="*/ 584224 w 958874"/>
              <a:gd name="connsiteY14" fmla="*/ 349250 h 660400"/>
              <a:gd name="connsiteX15" fmla="*/ 527074 w 958874"/>
              <a:gd name="connsiteY15" fmla="*/ 361950 h 660400"/>
              <a:gd name="connsiteX16" fmla="*/ 469924 w 958874"/>
              <a:gd name="connsiteY16" fmla="*/ 355600 h 660400"/>
              <a:gd name="connsiteX17" fmla="*/ 450874 w 958874"/>
              <a:gd name="connsiteY17" fmla="*/ 342900 h 660400"/>
              <a:gd name="connsiteX18" fmla="*/ 425474 w 958874"/>
              <a:gd name="connsiteY18" fmla="*/ 336550 h 660400"/>
              <a:gd name="connsiteX19" fmla="*/ 406424 w 958874"/>
              <a:gd name="connsiteY19" fmla="*/ 323850 h 660400"/>
              <a:gd name="connsiteX20" fmla="*/ 368324 w 958874"/>
              <a:gd name="connsiteY20" fmla="*/ 311150 h 660400"/>
              <a:gd name="connsiteX21" fmla="*/ 330224 w 958874"/>
              <a:gd name="connsiteY21" fmla="*/ 285750 h 660400"/>
              <a:gd name="connsiteX22" fmla="*/ 311174 w 958874"/>
              <a:gd name="connsiteY22" fmla="*/ 279400 h 660400"/>
              <a:gd name="connsiteX23" fmla="*/ 285774 w 958874"/>
              <a:gd name="connsiteY23" fmla="*/ 266700 h 660400"/>
              <a:gd name="connsiteX24" fmla="*/ 247674 w 958874"/>
              <a:gd name="connsiteY24" fmla="*/ 247650 h 660400"/>
              <a:gd name="connsiteX25" fmla="*/ 228624 w 958874"/>
              <a:gd name="connsiteY25" fmla="*/ 254000 h 660400"/>
              <a:gd name="connsiteX26" fmla="*/ 152424 w 958874"/>
              <a:gd name="connsiteY26" fmla="*/ 266700 h 660400"/>
              <a:gd name="connsiteX27" fmla="*/ 139724 w 958874"/>
              <a:gd name="connsiteY27" fmla="*/ 400050 h 660400"/>
              <a:gd name="connsiteX28" fmla="*/ 127024 w 958874"/>
              <a:gd name="connsiteY28" fmla="*/ 438150 h 660400"/>
              <a:gd name="connsiteX29" fmla="*/ 114324 w 958874"/>
              <a:gd name="connsiteY29" fmla="*/ 457200 h 660400"/>
              <a:gd name="connsiteX30" fmla="*/ 107974 w 958874"/>
              <a:gd name="connsiteY30" fmla="*/ 488950 h 660400"/>
              <a:gd name="connsiteX31" fmla="*/ 101624 w 958874"/>
              <a:gd name="connsiteY31" fmla="*/ 508000 h 660400"/>
              <a:gd name="connsiteX32" fmla="*/ 88924 w 958874"/>
              <a:gd name="connsiteY32" fmla="*/ 558800 h 660400"/>
              <a:gd name="connsiteX33" fmla="*/ 69874 w 958874"/>
              <a:gd name="connsiteY33" fmla="*/ 596900 h 660400"/>
              <a:gd name="connsiteX34" fmla="*/ 31774 w 958874"/>
              <a:gd name="connsiteY34" fmla="*/ 622300 h 660400"/>
              <a:gd name="connsiteX35" fmla="*/ 12724 w 958874"/>
              <a:gd name="connsiteY35" fmla="*/ 635000 h 660400"/>
              <a:gd name="connsiteX36" fmla="*/ 24 w 958874"/>
              <a:gd name="connsiteY36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8874" h="660400">
                <a:moveTo>
                  <a:pt x="958874" y="0"/>
                </a:moveTo>
                <a:cubicBezTo>
                  <a:pt x="948291" y="4233"/>
                  <a:pt x="936243" y="5861"/>
                  <a:pt x="927124" y="12700"/>
                </a:cubicBezTo>
                <a:cubicBezTo>
                  <a:pt x="910361" y="25272"/>
                  <a:pt x="897491" y="42333"/>
                  <a:pt x="882674" y="57150"/>
                </a:cubicBezTo>
                <a:lnTo>
                  <a:pt x="844574" y="114300"/>
                </a:lnTo>
                <a:cubicBezTo>
                  <a:pt x="839593" y="121772"/>
                  <a:pt x="831273" y="126451"/>
                  <a:pt x="825524" y="133350"/>
                </a:cubicBezTo>
                <a:cubicBezTo>
                  <a:pt x="820638" y="139213"/>
                  <a:pt x="818220" y="147004"/>
                  <a:pt x="812824" y="152400"/>
                </a:cubicBezTo>
                <a:cubicBezTo>
                  <a:pt x="801841" y="163383"/>
                  <a:pt x="780825" y="170329"/>
                  <a:pt x="768374" y="177800"/>
                </a:cubicBezTo>
                <a:cubicBezTo>
                  <a:pt x="755286" y="185653"/>
                  <a:pt x="742974" y="194733"/>
                  <a:pt x="730274" y="203200"/>
                </a:cubicBezTo>
                <a:lnTo>
                  <a:pt x="711224" y="215900"/>
                </a:lnTo>
                <a:cubicBezTo>
                  <a:pt x="706991" y="222250"/>
                  <a:pt x="704874" y="230717"/>
                  <a:pt x="698524" y="234950"/>
                </a:cubicBezTo>
                <a:cubicBezTo>
                  <a:pt x="691262" y="239791"/>
                  <a:pt x="681515" y="238902"/>
                  <a:pt x="673124" y="241300"/>
                </a:cubicBezTo>
                <a:cubicBezTo>
                  <a:pt x="666688" y="243139"/>
                  <a:pt x="660424" y="245533"/>
                  <a:pt x="654074" y="247650"/>
                </a:cubicBezTo>
                <a:cubicBezTo>
                  <a:pt x="640733" y="257656"/>
                  <a:pt x="619829" y="271463"/>
                  <a:pt x="609624" y="285750"/>
                </a:cubicBezTo>
                <a:cubicBezTo>
                  <a:pt x="604122" y="293453"/>
                  <a:pt x="600440" y="302361"/>
                  <a:pt x="596924" y="311150"/>
                </a:cubicBezTo>
                <a:cubicBezTo>
                  <a:pt x="591952" y="323579"/>
                  <a:pt x="596924" y="345017"/>
                  <a:pt x="584224" y="349250"/>
                </a:cubicBezTo>
                <a:cubicBezTo>
                  <a:pt x="552960" y="359671"/>
                  <a:pt x="571776" y="354500"/>
                  <a:pt x="527074" y="361950"/>
                </a:cubicBezTo>
                <a:cubicBezTo>
                  <a:pt x="508024" y="359833"/>
                  <a:pt x="488519" y="360249"/>
                  <a:pt x="469924" y="355600"/>
                </a:cubicBezTo>
                <a:cubicBezTo>
                  <a:pt x="462520" y="353749"/>
                  <a:pt x="457889" y="345906"/>
                  <a:pt x="450874" y="342900"/>
                </a:cubicBezTo>
                <a:cubicBezTo>
                  <a:pt x="442852" y="339462"/>
                  <a:pt x="433941" y="338667"/>
                  <a:pt x="425474" y="336550"/>
                </a:cubicBezTo>
                <a:cubicBezTo>
                  <a:pt x="419124" y="332317"/>
                  <a:pt x="413398" y="326950"/>
                  <a:pt x="406424" y="323850"/>
                </a:cubicBezTo>
                <a:cubicBezTo>
                  <a:pt x="394191" y="318413"/>
                  <a:pt x="368324" y="311150"/>
                  <a:pt x="368324" y="311150"/>
                </a:cubicBezTo>
                <a:lnTo>
                  <a:pt x="330224" y="285750"/>
                </a:lnTo>
                <a:cubicBezTo>
                  <a:pt x="324655" y="282037"/>
                  <a:pt x="317326" y="282037"/>
                  <a:pt x="311174" y="279400"/>
                </a:cubicBezTo>
                <a:cubicBezTo>
                  <a:pt x="302473" y="275671"/>
                  <a:pt x="293993" y="271396"/>
                  <a:pt x="285774" y="266700"/>
                </a:cubicBezTo>
                <a:cubicBezTo>
                  <a:pt x="251307" y="247005"/>
                  <a:pt x="282601" y="259292"/>
                  <a:pt x="247674" y="247650"/>
                </a:cubicBezTo>
                <a:cubicBezTo>
                  <a:pt x="241324" y="249767"/>
                  <a:pt x="235226" y="252900"/>
                  <a:pt x="228624" y="254000"/>
                </a:cubicBezTo>
                <a:cubicBezTo>
                  <a:pt x="143554" y="268178"/>
                  <a:pt x="197085" y="251813"/>
                  <a:pt x="152424" y="266700"/>
                </a:cubicBezTo>
                <a:cubicBezTo>
                  <a:pt x="149821" y="308349"/>
                  <a:pt x="151323" y="357521"/>
                  <a:pt x="139724" y="400050"/>
                </a:cubicBezTo>
                <a:cubicBezTo>
                  <a:pt x="136202" y="412965"/>
                  <a:pt x="134450" y="427011"/>
                  <a:pt x="127024" y="438150"/>
                </a:cubicBezTo>
                <a:lnTo>
                  <a:pt x="114324" y="457200"/>
                </a:lnTo>
                <a:cubicBezTo>
                  <a:pt x="112207" y="467783"/>
                  <a:pt x="110592" y="478479"/>
                  <a:pt x="107974" y="488950"/>
                </a:cubicBezTo>
                <a:cubicBezTo>
                  <a:pt x="106351" y="495444"/>
                  <a:pt x="103385" y="501542"/>
                  <a:pt x="101624" y="508000"/>
                </a:cubicBezTo>
                <a:cubicBezTo>
                  <a:pt x="97031" y="524839"/>
                  <a:pt x="93157" y="541867"/>
                  <a:pt x="88924" y="558800"/>
                </a:cubicBezTo>
                <a:cubicBezTo>
                  <a:pt x="85844" y="571120"/>
                  <a:pt x="79807" y="588209"/>
                  <a:pt x="69874" y="596900"/>
                </a:cubicBezTo>
                <a:cubicBezTo>
                  <a:pt x="58387" y="606951"/>
                  <a:pt x="44474" y="613833"/>
                  <a:pt x="31774" y="622300"/>
                </a:cubicBezTo>
                <a:lnTo>
                  <a:pt x="12724" y="635000"/>
                </a:lnTo>
                <a:cubicBezTo>
                  <a:pt x="-1150" y="655811"/>
                  <a:pt x="24" y="646418"/>
                  <a:pt x="24" y="660400"/>
                </a:cubicBez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hlinkClick r:id="rId4" action="ppaction://hlinksldjump"/>
          </p:cNvPr>
          <p:cNvSpPr/>
          <p:nvPr/>
        </p:nvSpPr>
        <p:spPr>
          <a:xfrm>
            <a:off x="5711031" y="2954251"/>
            <a:ext cx="2049952" cy="816747"/>
          </a:xfrm>
          <a:custGeom>
            <a:avLst/>
            <a:gdLst>
              <a:gd name="connsiteX0" fmla="*/ 1619250 w 1619250"/>
              <a:gd name="connsiteY0" fmla="*/ 171509 h 577909"/>
              <a:gd name="connsiteX1" fmla="*/ 1587500 w 1619250"/>
              <a:gd name="connsiteY1" fmla="*/ 184209 h 577909"/>
              <a:gd name="connsiteX2" fmla="*/ 1549400 w 1619250"/>
              <a:gd name="connsiteY2" fmla="*/ 203259 h 577909"/>
              <a:gd name="connsiteX3" fmla="*/ 1530350 w 1619250"/>
              <a:gd name="connsiteY3" fmla="*/ 222309 h 577909"/>
              <a:gd name="connsiteX4" fmla="*/ 1492250 w 1619250"/>
              <a:gd name="connsiteY4" fmla="*/ 247709 h 577909"/>
              <a:gd name="connsiteX5" fmla="*/ 1473200 w 1619250"/>
              <a:gd name="connsiteY5" fmla="*/ 260409 h 577909"/>
              <a:gd name="connsiteX6" fmla="*/ 1454150 w 1619250"/>
              <a:gd name="connsiteY6" fmla="*/ 266759 h 577909"/>
              <a:gd name="connsiteX7" fmla="*/ 1403350 w 1619250"/>
              <a:gd name="connsiteY7" fmla="*/ 260409 h 577909"/>
              <a:gd name="connsiteX8" fmla="*/ 1384300 w 1619250"/>
              <a:gd name="connsiteY8" fmla="*/ 241359 h 577909"/>
              <a:gd name="connsiteX9" fmla="*/ 1365250 w 1619250"/>
              <a:gd name="connsiteY9" fmla="*/ 235009 h 577909"/>
              <a:gd name="connsiteX10" fmla="*/ 1346200 w 1619250"/>
              <a:gd name="connsiteY10" fmla="*/ 222309 h 577909"/>
              <a:gd name="connsiteX11" fmla="*/ 1308100 w 1619250"/>
              <a:gd name="connsiteY11" fmla="*/ 209609 h 577909"/>
              <a:gd name="connsiteX12" fmla="*/ 1289050 w 1619250"/>
              <a:gd name="connsiteY12" fmla="*/ 203259 h 577909"/>
              <a:gd name="connsiteX13" fmla="*/ 1257300 w 1619250"/>
              <a:gd name="connsiteY13" fmla="*/ 196909 h 577909"/>
              <a:gd name="connsiteX14" fmla="*/ 1219200 w 1619250"/>
              <a:gd name="connsiteY14" fmla="*/ 184209 h 577909"/>
              <a:gd name="connsiteX15" fmla="*/ 1200150 w 1619250"/>
              <a:gd name="connsiteY15" fmla="*/ 177859 h 577909"/>
              <a:gd name="connsiteX16" fmla="*/ 1174750 w 1619250"/>
              <a:gd name="connsiteY16" fmla="*/ 171509 h 577909"/>
              <a:gd name="connsiteX17" fmla="*/ 1155700 w 1619250"/>
              <a:gd name="connsiteY17" fmla="*/ 165159 h 577909"/>
              <a:gd name="connsiteX18" fmla="*/ 1098550 w 1619250"/>
              <a:gd name="connsiteY18" fmla="*/ 158809 h 577909"/>
              <a:gd name="connsiteX19" fmla="*/ 1060450 w 1619250"/>
              <a:gd name="connsiteY19" fmla="*/ 133409 h 577909"/>
              <a:gd name="connsiteX20" fmla="*/ 1041400 w 1619250"/>
              <a:gd name="connsiteY20" fmla="*/ 127059 h 577909"/>
              <a:gd name="connsiteX21" fmla="*/ 996950 w 1619250"/>
              <a:gd name="connsiteY21" fmla="*/ 76259 h 577909"/>
              <a:gd name="connsiteX22" fmla="*/ 984250 w 1619250"/>
              <a:gd name="connsiteY22" fmla="*/ 57209 h 577909"/>
              <a:gd name="connsiteX23" fmla="*/ 958850 w 1619250"/>
              <a:gd name="connsiteY23" fmla="*/ 38159 h 577909"/>
              <a:gd name="connsiteX24" fmla="*/ 920750 w 1619250"/>
              <a:gd name="connsiteY24" fmla="*/ 19109 h 577909"/>
              <a:gd name="connsiteX25" fmla="*/ 831850 w 1619250"/>
              <a:gd name="connsiteY25" fmla="*/ 12759 h 577909"/>
              <a:gd name="connsiteX26" fmla="*/ 628650 w 1619250"/>
              <a:gd name="connsiteY26" fmla="*/ 12759 h 577909"/>
              <a:gd name="connsiteX27" fmla="*/ 590550 w 1619250"/>
              <a:gd name="connsiteY27" fmla="*/ 38159 h 577909"/>
              <a:gd name="connsiteX28" fmla="*/ 552450 w 1619250"/>
              <a:gd name="connsiteY28" fmla="*/ 57209 h 577909"/>
              <a:gd name="connsiteX29" fmla="*/ 514350 w 1619250"/>
              <a:gd name="connsiteY29" fmla="*/ 82609 h 577909"/>
              <a:gd name="connsiteX30" fmla="*/ 469900 w 1619250"/>
              <a:gd name="connsiteY30" fmla="*/ 108009 h 577909"/>
              <a:gd name="connsiteX31" fmla="*/ 438150 w 1619250"/>
              <a:gd name="connsiteY31" fmla="*/ 114359 h 577909"/>
              <a:gd name="connsiteX32" fmla="*/ 419100 w 1619250"/>
              <a:gd name="connsiteY32" fmla="*/ 127059 h 577909"/>
              <a:gd name="connsiteX33" fmla="*/ 393700 w 1619250"/>
              <a:gd name="connsiteY33" fmla="*/ 139759 h 577909"/>
              <a:gd name="connsiteX34" fmla="*/ 355600 w 1619250"/>
              <a:gd name="connsiteY34" fmla="*/ 177859 h 577909"/>
              <a:gd name="connsiteX35" fmla="*/ 336550 w 1619250"/>
              <a:gd name="connsiteY35" fmla="*/ 190559 h 577909"/>
              <a:gd name="connsiteX36" fmla="*/ 304800 w 1619250"/>
              <a:gd name="connsiteY36" fmla="*/ 222309 h 577909"/>
              <a:gd name="connsiteX37" fmla="*/ 285750 w 1619250"/>
              <a:gd name="connsiteY37" fmla="*/ 247709 h 577909"/>
              <a:gd name="connsiteX38" fmla="*/ 273050 w 1619250"/>
              <a:gd name="connsiteY38" fmla="*/ 266759 h 577909"/>
              <a:gd name="connsiteX39" fmla="*/ 266700 w 1619250"/>
              <a:gd name="connsiteY39" fmla="*/ 285809 h 577909"/>
              <a:gd name="connsiteX40" fmla="*/ 247650 w 1619250"/>
              <a:gd name="connsiteY40" fmla="*/ 304859 h 577909"/>
              <a:gd name="connsiteX41" fmla="*/ 234950 w 1619250"/>
              <a:gd name="connsiteY41" fmla="*/ 323909 h 577909"/>
              <a:gd name="connsiteX42" fmla="*/ 196850 w 1619250"/>
              <a:gd name="connsiteY42" fmla="*/ 355659 h 577909"/>
              <a:gd name="connsiteX43" fmla="*/ 177800 w 1619250"/>
              <a:gd name="connsiteY43" fmla="*/ 374709 h 577909"/>
              <a:gd name="connsiteX44" fmla="*/ 165100 w 1619250"/>
              <a:gd name="connsiteY44" fmla="*/ 393759 h 577909"/>
              <a:gd name="connsiteX45" fmla="*/ 139700 w 1619250"/>
              <a:gd name="connsiteY45" fmla="*/ 406459 h 577909"/>
              <a:gd name="connsiteX46" fmla="*/ 120650 w 1619250"/>
              <a:gd name="connsiteY46" fmla="*/ 419159 h 577909"/>
              <a:gd name="connsiteX47" fmla="*/ 76200 w 1619250"/>
              <a:gd name="connsiteY47" fmla="*/ 476309 h 577909"/>
              <a:gd name="connsiteX48" fmla="*/ 57150 w 1619250"/>
              <a:gd name="connsiteY48" fmla="*/ 495359 h 577909"/>
              <a:gd name="connsiteX49" fmla="*/ 25400 w 1619250"/>
              <a:gd name="connsiteY49" fmla="*/ 533459 h 577909"/>
              <a:gd name="connsiteX50" fmla="*/ 19050 w 1619250"/>
              <a:gd name="connsiteY50" fmla="*/ 552509 h 577909"/>
              <a:gd name="connsiteX51" fmla="*/ 0 w 1619250"/>
              <a:gd name="connsiteY51" fmla="*/ 577909 h 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19250" h="577909">
                <a:moveTo>
                  <a:pt x="1619250" y="171509"/>
                </a:moveTo>
                <a:cubicBezTo>
                  <a:pt x="1608667" y="175742"/>
                  <a:pt x="1598173" y="180207"/>
                  <a:pt x="1587500" y="184209"/>
                </a:cubicBezTo>
                <a:cubicBezTo>
                  <a:pt x="1566672" y="192020"/>
                  <a:pt x="1567792" y="187932"/>
                  <a:pt x="1549400" y="203259"/>
                </a:cubicBezTo>
                <a:cubicBezTo>
                  <a:pt x="1542501" y="209008"/>
                  <a:pt x="1537439" y="216796"/>
                  <a:pt x="1530350" y="222309"/>
                </a:cubicBezTo>
                <a:cubicBezTo>
                  <a:pt x="1518302" y="231680"/>
                  <a:pt x="1504950" y="239242"/>
                  <a:pt x="1492250" y="247709"/>
                </a:cubicBezTo>
                <a:cubicBezTo>
                  <a:pt x="1485900" y="251942"/>
                  <a:pt x="1480440" y="257996"/>
                  <a:pt x="1473200" y="260409"/>
                </a:cubicBezTo>
                <a:lnTo>
                  <a:pt x="1454150" y="266759"/>
                </a:lnTo>
                <a:cubicBezTo>
                  <a:pt x="1437217" y="264642"/>
                  <a:pt x="1419388" y="266241"/>
                  <a:pt x="1403350" y="260409"/>
                </a:cubicBezTo>
                <a:cubicBezTo>
                  <a:pt x="1394910" y="257340"/>
                  <a:pt x="1391772" y="246340"/>
                  <a:pt x="1384300" y="241359"/>
                </a:cubicBezTo>
                <a:cubicBezTo>
                  <a:pt x="1378731" y="237646"/>
                  <a:pt x="1371600" y="237126"/>
                  <a:pt x="1365250" y="235009"/>
                </a:cubicBezTo>
                <a:cubicBezTo>
                  <a:pt x="1358900" y="230776"/>
                  <a:pt x="1353174" y="225409"/>
                  <a:pt x="1346200" y="222309"/>
                </a:cubicBezTo>
                <a:cubicBezTo>
                  <a:pt x="1333967" y="216872"/>
                  <a:pt x="1320800" y="213842"/>
                  <a:pt x="1308100" y="209609"/>
                </a:cubicBezTo>
                <a:cubicBezTo>
                  <a:pt x="1301750" y="207492"/>
                  <a:pt x="1295614" y="204572"/>
                  <a:pt x="1289050" y="203259"/>
                </a:cubicBezTo>
                <a:cubicBezTo>
                  <a:pt x="1278467" y="201142"/>
                  <a:pt x="1267713" y="199749"/>
                  <a:pt x="1257300" y="196909"/>
                </a:cubicBezTo>
                <a:cubicBezTo>
                  <a:pt x="1244385" y="193387"/>
                  <a:pt x="1231900" y="188442"/>
                  <a:pt x="1219200" y="184209"/>
                </a:cubicBezTo>
                <a:lnTo>
                  <a:pt x="1200150" y="177859"/>
                </a:lnTo>
                <a:cubicBezTo>
                  <a:pt x="1191871" y="175099"/>
                  <a:pt x="1183141" y="173907"/>
                  <a:pt x="1174750" y="171509"/>
                </a:cubicBezTo>
                <a:cubicBezTo>
                  <a:pt x="1168314" y="169670"/>
                  <a:pt x="1162302" y="166259"/>
                  <a:pt x="1155700" y="165159"/>
                </a:cubicBezTo>
                <a:cubicBezTo>
                  <a:pt x="1136794" y="162008"/>
                  <a:pt x="1117600" y="160926"/>
                  <a:pt x="1098550" y="158809"/>
                </a:cubicBezTo>
                <a:cubicBezTo>
                  <a:pt x="1053254" y="143710"/>
                  <a:pt x="1108016" y="165120"/>
                  <a:pt x="1060450" y="133409"/>
                </a:cubicBezTo>
                <a:cubicBezTo>
                  <a:pt x="1054881" y="129696"/>
                  <a:pt x="1047750" y="129176"/>
                  <a:pt x="1041400" y="127059"/>
                </a:cubicBezTo>
                <a:cubicBezTo>
                  <a:pt x="1009650" y="105892"/>
                  <a:pt x="1026583" y="120709"/>
                  <a:pt x="996950" y="76259"/>
                </a:cubicBezTo>
                <a:cubicBezTo>
                  <a:pt x="992717" y="69909"/>
                  <a:pt x="990355" y="61788"/>
                  <a:pt x="984250" y="57209"/>
                </a:cubicBezTo>
                <a:cubicBezTo>
                  <a:pt x="975783" y="50859"/>
                  <a:pt x="967462" y="44310"/>
                  <a:pt x="958850" y="38159"/>
                </a:cubicBezTo>
                <a:cubicBezTo>
                  <a:pt x="947032" y="29717"/>
                  <a:pt x="935813" y="20881"/>
                  <a:pt x="920750" y="19109"/>
                </a:cubicBezTo>
                <a:cubicBezTo>
                  <a:pt x="891245" y="15638"/>
                  <a:pt x="861483" y="14876"/>
                  <a:pt x="831850" y="12759"/>
                </a:cubicBezTo>
                <a:cubicBezTo>
                  <a:pt x="755222" y="-2567"/>
                  <a:pt x="751537" y="-5860"/>
                  <a:pt x="628650" y="12759"/>
                </a:cubicBezTo>
                <a:cubicBezTo>
                  <a:pt x="613559" y="15046"/>
                  <a:pt x="603250" y="29692"/>
                  <a:pt x="590550" y="38159"/>
                </a:cubicBezTo>
                <a:cubicBezTo>
                  <a:pt x="565931" y="54572"/>
                  <a:pt x="578740" y="48446"/>
                  <a:pt x="552450" y="57209"/>
                </a:cubicBezTo>
                <a:cubicBezTo>
                  <a:pt x="516338" y="93321"/>
                  <a:pt x="551109" y="64229"/>
                  <a:pt x="514350" y="82609"/>
                </a:cubicBezTo>
                <a:cubicBezTo>
                  <a:pt x="486479" y="96544"/>
                  <a:pt x="503298" y="96876"/>
                  <a:pt x="469900" y="108009"/>
                </a:cubicBezTo>
                <a:cubicBezTo>
                  <a:pt x="459661" y="111422"/>
                  <a:pt x="448733" y="112242"/>
                  <a:pt x="438150" y="114359"/>
                </a:cubicBezTo>
                <a:cubicBezTo>
                  <a:pt x="431800" y="118592"/>
                  <a:pt x="425726" y="123273"/>
                  <a:pt x="419100" y="127059"/>
                </a:cubicBezTo>
                <a:cubicBezTo>
                  <a:pt x="410881" y="131755"/>
                  <a:pt x="401092" y="133846"/>
                  <a:pt x="393700" y="139759"/>
                </a:cubicBezTo>
                <a:cubicBezTo>
                  <a:pt x="379675" y="150979"/>
                  <a:pt x="368300" y="165159"/>
                  <a:pt x="355600" y="177859"/>
                </a:cubicBezTo>
                <a:cubicBezTo>
                  <a:pt x="350204" y="183255"/>
                  <a:pt x="342900" y="186326"/>
                  <a:pt x="336550" y="190559"/>
                </a:cubicBezTo>
                <a:cubicBezTo>
                  <a:pt x="302683" y="241359"/>
                  <a:pt x="347133" y="179976"/>
                  <a:pt x="304800" y="222309"/>
                </a:cubicBezTo>
                <a:cubicBezTo>
                  <a:pt x="297316" y="229793"/>
                  <a:pt x="291901" y="239097"/>
                  <a:pt x="285750" y="247709"/>
                </a:cubicBezTo>
                <a:cubicBezTo>
                  <a:pt x="281314" y="253919"/>
                  <a:pt x="276463" y="259933"/>
                  <a:pt x="273050" y="266759"/>
                </a:cubicBezTo>
                <a:cubicBezTo>
                  <a:pt x="270057" y="272746"/>
                  <a:pt x="270413" y="280240"/>
                  <a:pt x="266700" y="285809"/>
                </a:cubicBezTo>
                <a:cubicBezTo>
                  <a:pt x="261719" y="293281"/>
                  <a:pt x="253399" y="297960"/>
                  <a:pt x="247650" y="304859"/>
                </a:cubicBezTo>
                <a:cubicBezTo>
                  <a:pt x="242764" y="310722"/>
                  <a:pt x="239836" y="318046"/>
                  <a:pt x="234950" y="323909"/>
                </a:cubicBezTo>
                <a:cubicBezTo>
                  <a:pt x="209652" y="354266"/>
                  <a:pt x="224095" y="332954"/>
                  <a:pt x="196850" y="355659"/>
                </a:cubicBezTo>
                <a:cubicBezTo>
                  <a:pt x="189951" y="361408"/>
                  <a:pt x="183549" y="367810"/>
                  <a:pt x="177800" y="374709"/>
                </a:cubicBezTo>
                <a:cubicBezTo>
                  <a:pt x="172914" y="380572"/>
                  <a:pt x="170963" y="388873"/>
                  <a:pt x="165100" y="393759"/>
                </a:cubicBezTo>
                <a:cubicBezTo>
                  <a:pt x="157828" y="399819"/>
                  <a:pt x="147919" y="401763"/>
                  <a:pt x="139700" y="406459"/>
                </a:cubicBezTo>
                <a:cubicBezTo>
                  <a:pt x="133074" y="410245"/>
                  <a:pt x="126513" y="414273"/>
                  <a:pt x="120650" y="419159"/>
                </a:cubicBezTo>
                <a:cubicBezTo>
                  <a:pt x="98268" y="437811"/>
                  <a:pt x="93901" y="449758"/>
                  <a:pt x="76200" y="476309"/>
                </a:cubicBezTo>
                <a:cubicBezTo>
                  <a:pt x="71219" y="483781"/>
                  <a:pt x="62899" y="488460"/>
                  <a:pt x="57150" y="495359"/>
                </a:cubicBezTo>
                <a:cubicBezTo>
                  <a:pt x="12947" y="548403"/>
                  <a:pt x="81055" y="477804"/>
                  <a:pt x="25400" y="533459"/>
                </a:cubicBezTo>
                <a:cubicBezTo>
                  <a:pt x="23283" y="539809"/>
                  <a:pt x="22043" y="546522"/>
                  <a:pt x="19050" y="552509"/>
                </a:cubicBezTo>
                <a:cubicBezTo>
                  <a:pt x="11870" y="566869"/>
                  <a:pt x="8930" y="568979"/>
                  <a:pt x="0" y="577909"/>
                </a:cubicBez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1233054" y="135635"/>
            <a:ext cx="2667000" cy="90794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66"/>
                </a:solidFill>
              </a:rPr>
              <a:t>HYDROPOWER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66"/>
                </a:solidFill>
              </a:rPr>
              <a:t>POTENTIAL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9" name="Freeform 8">
            <a:hlinkClick r:id="" action="ppaction://noaction"/>
          </p:cNvPr>
          <p:cNvSpPr/>
          <p:nvPr/>
        </p:nvSpPr>
        <p:spPr>
          <a:xfrm>
            <a:off x="5585460" y="2339340"/>
            <a:ext cx="762000" cy="1409700"/>
          </a:xfrm>
          <a:custGeom>
            <a:avLst/>
            <a:gdLst>
              <a:gd name="connsiteX0" fmla="*/ 144780 w 762000"/>
              <a:gd name="connsiteY0" fmla="*/ 1409700 h 1409700"/>
              <a:gd name="connsiteX1" fmla="*/ 114300 w 762000"/>
              <a:gd name="connsiteY1" fmla="*/ 1371600 h 1409700"/>
              <a:gd name="connsiteX2" fmla="*/ 91440 w 762000"/>
              <a:gd name="connsiteY2" fmla="*/ 1348740 h 1409700"/>
              <a:gd name="connsiteX3" fmla="*/ 76200 w 762000"/>
              <a:gd name="connsiteY3" fmla="*/ 1325880 h 1409700"/>
              <a:gd name="connsiteX4" fmla="*/ 53340 w 762000"/>
              <a:gd name="connsiteY4" fmla="*/ 1303020 h 1409700"/>
              <a:gd name="connsiteX5" fmla="*/ 22860 w 762000"/>
              <a:gd name="connsiteY5" fmla="*/ 1257300 h 1409700"/>
              <a:gd name="connsiteX6" fmla="*/ 7620 w 762000"/>
              <a:gd name="connsiteY6" fmla="*/ 1211580 h 1409700"/>
              <a:gd name="connsiteX7" fmla="*/ 0 w 762000"/>
              <a:gd name="connsiteY7" fmla="*/ 1188720 h 1409700"/>
              <a:gd name="connsiteX8" fmla="*/ 7620 w 762000"/>
              <a:gd name="connsiteY8" fmla="*/ 1013460 h 1409700"/>
              <a:gd name="connsiteX9" fmla="*/ 30480 w 762000"/>
              <a:gd name="connsiteY9" fmla="*/ 998220 h 1409700"/>
              <a:gd name="connsiteX10" fmla="*/ 45720 w 762000"/>
              <a:gd name="connsiteY10" fmla="*/ 975360 h 1409700"/>
              <a:gd name="connsiteX11" fmla="*/ 76200 w 762000"/>
              <a:gd name="connsiteY11" fmla="*/ 967740 h 1409700"/>
              <a:gd name="connsiteX12" fmla="*/ 99060 w 762000"/>
              <a:gd name="connsiteY12" fmla="*/ 960120 h 1409700"/>
              <a:gd name="connsiteX13" fmla="*/ 152400 w 762000"/>
              <a:gd name="connsiteY13" fmla="*/ 937260 h 1409700"/>
              <a:gd name="connsiteX14" fmla="*/ 220980 w 762000"/>
              <a:gd name="connsiteY14" fmla="*/ 914400 h 1409700"/>
              <a:gd name="connsiteX15" fmla="*/ 251460 w 762000"/>
              <a:gd name="connsiteY15" fmla="*/ 906780 h 1409700"/>
              <a:gd name="connsiteX16" fmla="*/ 243840 w 762000"/>
              <a:gd name="connsiteY16" fmla="*/ 883920 h 1409700"/>
              <a:gd name="connsiteX17" fmla="*/ 198120 w 762000"/>
              <a:gd name="connsiteY17" fmla="*/ 815340 h 1409700"/>
              <a:gd name="connsiteX18" fmla="*/ 175260 w 762000"/>
              <a:gd name="connsiteY18" fmla="*/ 739140 h 1409700"/>
              <a:gd name="connsiteX19" fmla="*/ 167640 w 762000"/>
              <a:gd name="connsiteY19" fmla="*/ 693420 h 1409700"/>
              <a:gd name="connsiteX20" fmla="*/ 144780 w 762000"/>
              <a:gd name="connsiteY20" fmla="*/ 670560 h 1409700"/>
              <a:gd name="connsiteX21" fmla="*/ 137160 w 762000"/>
              <a:gd name="connsiteY21" fmla="*/ 647700 h 1409700"/>
              <a:gd name="connsiteX22" fmla="*/ 175260 w 762000"/>
              <a:gd name="connsiteY22" fmla="*/ 594360 h 1409700"/>
              <a:gd name="connsiteX23" fmla="*/ 381000 w 762000"/>
              <a:gd name="connsiteY23" fmla="*/ 571500 h 1409700"/>
              <a:gd name="connsiteX24" fmla="*/ 403860 w 762000"/>
              <a:gd name="connsiteY24" fmla="*/ 548640 h 1409700"/>
              <a:gd name="connsiteX25" fmla="*/ 419100 w 762000"/>
              <a:gd name="connsiteY25" fmla="*/ 525780 h 1409700"/>
              <a:gd name="connsiteX26" fmla="*/ 441960 w 762000"/>
              <a:gd name="connsiteY26" fmla="*/ 510540 h 1409700"/>
              <a:gd name="connsiteX27" fmla="*/ 464820 w 762000"/>
              <a:gd name="connsiteY27" fmla="*/ 487680 h 1409700"/>
              <a:gd name="connsiteX28" fmla="*/ 510540 w 762000"/>
              <a:gd name="connsiteY28" fmla="*/ 449580 h 1409700"/>
              <a:gd name="connsiteX29" fmla="*/ 548640 w 762000"/>
              <a:gd name="connsiteY29" fmla="*/ 396240 h 1409700"/>
              <a:gd name="connsiteX30" fmla="*/ 579120 w 762000"/>
              <a:gd name="connsiteY30" fmla="*/ 327660 h 1409700"/>
              <a:gd name="connsiteX31" fmla="*/ 609600 w 762000"/>
              <a:gd name="connsiteY31" fmla="*/ 243840 h 1409700"/>
              <a:gd name="connsiteX32" fmla="*/ 632460 w 762000"/>
              <a:gd name="connsiteY32" fmla="*/ 167640 h 1409700"/>
              <a:gd name="connsiteX33" fmla="*/ 655320 w 762000"/>
              <a:gd name="connsiteY33" fmla="*/ 152400 h 1409700"/>
              <a:gd name="connsiteX34" fmla="*/ 678180 w 762000"/>
              <a:gd name="connsiteY34" fmla="*/ 106680 h 1409700"/>
              <a:gd name="connsiteX35" fmla="*/ 701040 w 762000"/>
              <a:gd name="connsiteY35" fmla="*/ 99060 h 1409700"/>
              <a:gd name="connsiteX36" fmla="*/ 716280 w 762000"/>
              <a:gd name="connsiteY36" fmla="*/ 76200 h 1409700"/>
              <a:gd name="connsiteX37" fmla="*/ 723900 w 762000"/>
              <a:gd name="connsiteY37" fmla="*/ 53340 h 1409700"/>
              <a:gd name="connsiteX38" fmla="*/ 746760 w 762000"/>
              <a:gd name="connsiteY38" fmla="*/ 30480 h 1409700"/>
              <a:gd name="connsiteX39" fmla="*/ 762000 w 762000"/>
              <a:gd name="connsiteY39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62000" h="1409700">
                <a:moveTo>
                  <a:pt x="144780" y="1409700"/>
                </a:moveTo>
                <a:cubicBezTo>
                  <a:pt x="134620" y="1397000"/>
                  <a:pt x="125010" y="1383840"/>
                  <a:pt x="114300" y="1371600"/>
                </a:cubicBezTo>
                <a:cubicBezTo>
                  <a:pt x="107204" y="1363490"/>
                  <a:pt x="98339" y="1357019"/>
                  <a:pt x="91440" y="1348740"/>
                </a:cubicBezTo>
                <a:cubicBezTo>
                  <a:pt x="85577" y="1341705"/>
                  <a:pt x="82063" y="1332915"/>
                  <a:pt x="76200" y="1325880"/>
                </a:cubicBezTo>
                <a:cubicBezTo>
                  <a:pt x="69301" y="1317601"/>
                  <a:pt x="59956" y="1311526"/>
                  <a:pt x="53340" y="1303020"/>
                </a:cubicBezTo>
                <a:cubicBezTo>
                  <a:pt x="42095" y="1288562"/>
                  <a:pt x="33020" y="1272540"/>
                  <a:pt x="22860" y="1257300"/>
                </a:cubicBezTo>
                <a:cubicBezTo>
                  <a:pt x="13949" y="1243934"/>
                  <a:pt x="12700" y="1226820"/>
                  <a:pt x="7620" y="1211580"/>
                </a:cubicBezTo>
                <a:lnTo>
                  <a:pt x="0" y="1188720"/>
                </a:lnTo>
                <a:cubicBezTo>
                  <a:pt x="2540" y="1130300"/>
                  <a:pt x="-1619" y="1071201"/>
                  <a:pt x="7620" y="1013460"/>
                </a:cubicBezTo>
                <a:cubicBezTo>
                  <a:pt x="9067" y="1004417"/>
                  <a:pt x="24004" y="1004696"/>
                  <a:pt x="30480" y="998220"/>
                </a:cubicBezTo>
                <a:cubicBezTo>
                  <a:pt x="36956" y="991744"/>
                  <a:pt x="38100" y="980440"/>
                  <a:pt x="45720" y="975360"/>
                </a:cubicBezTo>
                <a:cubicBezTo>
                  <a:pt x="54434" y="969551"/>
                  <a:pt x="66130" y="970617"/>
                  <a:pt x="76200" y="967740"/>
                </a:cubicBezTo>
                <a:cubicBezTo>
                  <a:pt x="83923" y="965533"/>
                  <a:pt x="91440" y="962660"/>
                  <a:pt x="99060" y="960120"/>
                </a:cubicBezTo>
                <a:cubicBezTo>
                  <a:pt x="135328" y="935941"/>
                  <a:pt x="107667" y="950680"/>
                  <a:pt x="152400" y="937260"/>
                </a:cubicBezTo>
                <a:lnTo>
                  <a:pt x="220980" y="914400"/>
                </a:lnTo>
                <a:cubicBezTo>
                  <a:pt x="230915" y="911088"/>
                  <a:pt x="241300" y="909320"/>
                  <a:pt x="251460" y="906780"/>
                </a:cubicBezTo>
                <a:cubicBezTo>
                  <a:pt x="248920" y="899160"/>
                  <a:pt x="247741" y="890941"/>
                  <a:pt x="243840" y="883920"/>
                </a:cubicBezTo>
                <a:lnTo>
                  <a:pt x="198120" y="815340"/>
                </a:lnTo>
                <a:cubicBezTo>
                  <a:pt x="192566" y="807009"/>
                  <a:pt x="178303" y="754353"/>
                  <a:pt x="175260" y="739140"/>
                </a:cubicBezTo>
                <a:cubicBezTo>
                  <a:pt x="172230" y="723990"/>
                  <a:pt x="173915" y="707539"/>
                  <a:pt x="167640" y="693420"/>
                </a:cubicBezTo>
                <a:cubicBezTo>
                  <a:pt x="163263" y="683572"/>
                  <a:pt x="152400" y="678180"/>
                  <a:pt x="144780" y="670560"/>
                </a:cubicBezTo>
                <a:cubicBezTo>
                  <a:pt x="142240" y="662940"/>
                  <a:pt x="137160" y="655732"/>
                  <a:pt x="137160" y="647700"/>
                </a:cubicBezTo>
                <a:cubicBezTo>
                  <a:pt x="137160" y="613687"/>
                  <a:pt x="149378" y="612847"/>
                  <a:pt x="175260" y="594360"/>
                </a:cubicBezTo>
                <a:cubicBezTo>
                  <a:pt x="243673" y="545493"/>
                  <a:pt x="223696" y="578054"/>
                  <a:pt x="381000" y="571500"/>
                </a:cubicBezTo>
                <a:cubicBezTo>
                  <a:pt x="388620" y="563880"/>
                  <a:pt x="396961" y="556919"/>
                  <a:pt x="403860" y="548640"/>
                </a:cubicBezTo>
                <a:cubicBezTo>
                  <a:pt x="409723" y="541605"/>
                  <a:pt x="412624" y="532256"/>
                  <a:pt x="419100" y="525780"/>
                </a:cubicBezTo>
                <a:cubicBezTo>
                  <a:pt x="425576" y="519304"/>
                  <a:pt x="434925" y="516403"/>
                  <a:pt x="441960" y="510540"/>
                </a:cubicBezTo>
                <a:cubicBezTo>
                  <a:pt x="450239" y="503641"/>
                  <a:pt x="456541" y="494579"/>
                  <a:pt x="464820" y="487680"/>
                </a:cubicBezTo>
                <a:cubicBezTo>
                  <a:pt x="500094" y="458285"/>
                  <a:pt x="477147" y="488538"/>
                  <a:pt x="510540" y="449580"/>
                </a:cubicBezTo>
                <a:cubicBezTo>
                  <a:pt x="513138" y="446549"/>
                  <a:pt x="544929" y="404590"/>
                  <a:pt x="548640" y="396240"/>
                </a:cubicBezTo>
                <a:cubicBezTo>
                  <a:pt x="584912" y="314628"/>
                  <a:pt x="544630" y="379395"/>
                  <a:pt x="579120" y="327660"/>
                </a:cubicBezTo>
                <a:cubicBezTo>
                  <a:pt x="596581" y="257815"/>
                  <a:pt x="582742" y="284128"/>
                  <a:pt x="609600" y="243840"/>
                </a:cubicBezTo>
                <a:cubicBezTo>
                  <a:pt x="612650" y="231639"/>
                  <a:pt x="626894" y="171350"/>
                  <a:pt x="632460" y="167640"/>
                </a:cubicBezTo>
                <a:lnTo>
                  <a:pt x="655320" y="152400"/>
                </a:lnTo>
                <a:cubicBezTo>
                  <a:pt x="660340" y="137341"/>
                  <a:pt x="664751" y="117423"/>
                  <a:pt x="678180" y="106680"/>
                </a:cubicBezTo>
                <a:cubicBezTo>
                  <a:pt x="684452" y="101662"/>
                  <a:pt x="693420" y="101600"/>
                  <a:pt x="701040" y="99060"/>
                </a:cubicBezTo>
                <a:cubicBezTo>
                  <a:pt x="706120" y="91440"/>
                  <a:pt x="712184" y="84391"/>
                  <a:pt x="716280" y="76200"/>
                </a:cubicBezTo>
                <a:cubicBezTo>
                  <a:pt x="719872" y="69016"/>
                  <a:pt x="719445" y="60023"/>
                  <a:pt x="723900" y="53340"/>
                </a:cubicBezTo>
                <a:cubicBezTo>
                  <a:pt x="729878" y="44374"/>
                  <a:pt x="739140" y="38100"/>
                  <a:pt x="746760" y="30480"/>
                </a:cubicBezTo>
                <a:cubicBezTo>
                  <a:pt x="755516" y="4212"/>
                  <a:pt x="748700" y="13300"/>
                  <a:pt x="762000" y="0"/>
                </a:cubicBez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98710" y="1562100"/>
            <a:ext cx="4968250" cy="1847966"/>
          </a:xfrm>
          <a:custGeom>
            <a:avLst/>
            <a:gdLst>
              <a:gd name="connsiteX0" fmla="*/ 4968250 w 4968250"/>
              <a:gd name="connsiteY0" fmla="*/ 1371600 h 1847966"/>
              <a:gd name="connsiteX1" fmla="*/ 4899670 w 4968250"/>
              <a:gd name="connsiteY1" fmla="*/ 1363980 h 1847966"/>
              <a:gd name="connsiteX2" fmla="*/ 4823470 w 4968250"/>
              <a:gd name="connsiteY2" fmla="*/ 1348740 h 1847966"/>
              <a:gd name="connsiteX3" fmla="*/ 4754890 w 4968250"/>
              <a:gd name="connsiteY3" fmla="*/ 1318260 h 1847966"/>
              <a:gd name="connsiteX4" fmla="*/ 4732030 w 4968250"/>
              <a:gd name="connsiteY4" fmla="*/ 1310640 h 1847966"/>
              <a:gd name="connsiteX5" fmla="*/ 4686310 w 4968250"/>
              <a:gd name="connsiteY5" fmla="*/ 1287780 h 1847966"/>
              <a:gd name="connsiteX6" fmla="*/ 4655830 w 4968250"/>
              <a:gd name="connsiteY6" fmla="*/ 1272540 h 1847966"/>
              <a:gd name="connsiteX7" fmla="*/ 4617730 w 4968250"/>
              <a:gd name="connsiteY7" fmla="*/ 1264920 h 1847966"/>
              <a:gd name="connsiteX8" fmla="*/ 4594870 w 4968250"/>
              <a:gd name="connsiteY8" fmla="*/ 1257300 h 1847966"/>
              <a:gd name="connsiteX9" fmla="*/ 4556770 w 4968250"/>
              <a:gd name="connsiteY9" fmla="*/ 1249680 h 1847966"/>
              <a:gd name="connsiteX10" fmla="*/ 4533910 w 4968250"/>
              <a:gd name="connsiteY10" fmla="*/ 1242060 h 1847966"/>
              <a:gd name="connsiteX11" fmla="*/ 4503430 w 4968250"/>
              <a:gd name="connsiteY11" fmla="*/ 1234440 h 1847966"/>
              <a:gd name="connsiteX12" fmla="*/ 4419610 w 4968250"/>
              <a:gd name="connsiteY12" fmla="*/ 1203960 h 1847966"/>
              <a:gd name="connsiteX13" fmla="*/ 4396750 w 4968250"/>
              <a:gd name="connsiteY13" fmla="*/ 1188720 h 1847966"/>
              <a:gd name="connsiteX14" fmla="*/ 4351030 w 4968250"/>
              <a:gd name="connsiteY14" fmla="*/ 1173480 h 1847966"/>
              <a:gd name="connsiteX15" fmla="*/ 4305310 w 4968250"/>
              <a:gd name="connsiteY15" fmla="*/ 1165860 h 1847966"/>
              <a:gd name="connsiteX16" fmla="*/ 4267210 w 4968250"/>
              <a:gd name="connsiteY16" fmla="*/ 1158240 h 1847966"/>
              <a:gd name="connsiteX17" fmla="*/ 4244350 w 4968250"/>
              <a:gd name="connsiteY17" fmla="*/ 1150620 h 1847966"/>
              <a:gd name="connsiteX18" fmla="*/ 4206250 w 4968250"/>
              <a:gd name="connsiteY18" fmla="*/ 1104900 h 1847966"/>
              <a:gd name="connsiteX19" fmla="*/ 4152910 w 4968250"/>
              <a:gd name="connsiteY19" fmla="*/ 1036320 h 1847966"/>
              <a:gd name="connsiteX20" fmla="*/ 4145290 w 4968250"/>
              <a:gd name="connsiteY20" fmla="*/ 1013460 h 1847966"/>
              <a:gd name="connsiteX21" fmla="*/ 4099570 w 4968250"/>
              <a:gd name="connsiteY21" fmla="*/ 1005840 h 1847966"/>
              <a:gd name="connsiteX22" fmla="*/ 4000510 w 4968250"/>
              <a:gd name="connsiteY22" fmla="*/ 998220 h 1847966"/>
              <a:gd name="connsiteX23" fmla="*/ 3954790 w 4968250"/>
              <a:gd name="connsiteY23" fmla="*/ 982980 h 1847966"/>
              <a:gd name="connsiteX24" fmla="*/ 3931930 w 4968250"/>
              <a:gd name="connsiteY24" fmla="*/ 975360 h 1847966"/>
              <a:gd name="connsiteX25" fmla="*/ 3893830 w 4968250"/>
              <a:gd name="connsiteY25" fmla="*/ 937260 h 1847966"/>
              <a:gd name="connsiteX26" fmla="*/ 3886210 w 4968250"/>
              <a:gd name="connsiteY26" fmla="*/ 906780 h 1847966"/>
              <a:gd name="connsiteX27" fmla="*/ 3855730 w 4968250"/>
              <a:gd name="connsiteY27" fmla="*/ 861060 h 1847966"/>
              <a:gd name="connsiteX28" fmla="*/ 3832870 w 4968250"/>
              <a:gd name="connsiteY28" fmla="*/ 784860 h 1847966"/>
              <a:gd name="connsiteX29" fmla="*/ 3817630 w 4968250"/>
              <a:gd name="connsiteY29" fmla="*/ 739140 h 1847966"/>
              <a:gd name="connsiteX30" fmla="*/ 3764290 w 4968250"/>
              <a:gd name="connsiteY30" fmla="*/ 708660 h 1847966"/>
              <a:gd name="connsiteX31" fmla="*/ 3741430 w 4968250"/>
              <a:gd name="connsiteY31" fmla="*/ 693420 h 1847966"/>
              <a:gd name="connsiteX32" fmla="*/ 3688090 w 4968250"/>
              <a:gd name="connsiteY32" fmla="*/ 685800 h 1847966"/>
              <a:gd name="connsiteX33" fmla="*/ 3649990 w 4968250"/>
              <a:gd name="connsiteY33" fmla="*/ 678180 h 1847966"/>
              <a:gd name="connsiteX34" fmla="*/ 3604270 w 4968250"/>
              <a:gd name="connsiteY34" fmla="*/ 662940 h 1847966"/>
              <a:gd name="connsiteX35" fmla="*/ 3558550 w 4968250"/>
              <a:gd name="connsiteY35" fmla="*/ 624840 h 1847966"/>
              <a:gd name="connsiteX36" fmla="*/ 3535690 w 4968250"/>
              <a:gd name="connsiteY36" fmla="*/ 601980 h 1847966"/>
              <a:gd name="connsiteX37" fmla="*/ 3505210 w 4968250"/>
              <a:gd name="connsiteY37" fmla="*/ 594360 h 1847966"/>
              <a:gd name="connsiteX38" fmla="*/ 3451870 w 4968250"/>
              <a:gd name="connsiteY38" fmla="*/ 609600 h 1847966"/>
              <a:gd name="connsiteX39" fmla="*/ 3436630 w 4968250"/>
              <a:gd name="connsiteY39" fmla="*/ 632460 h 1847966"/>
              <a:gd name="connsiteX40" fmla="*/ 3390910 w 4968250"/>
              <a:gd name="connsiteY40" fmla="*/ 670560 h 1847966"/>
              <a:gd name="connsiteX41" fmla="*/ 3314710 w 4968250"/>
              <a:gd name="connsiteY41" fmla="*/ 685800 h 1847966"/>
              <a:gd name="connsiteX42" fmla="*/ 3131830 w 4968250"/>
              <a:gd name="connsiteY42" fmla="*/ 678180 h 1847966"/>
              <a:gd name="connsiteX43" fmla="*/ 3101350 w 4968250"/>
              <a:gd name="connsiteY43" fmla="*/ 670560 h 1847966"/>
              <a:gd name="connsiteX44" fmla="*/ 3078490 w 4968250"/>
              <a:gd name="connsiteY44" fmla="*/ 647700 h 1847966"/>
              <a:gd name="connsiteX45" fmla="*/ 3032770 w 4968250"/>
              <a:gd name="connsiteY45" fmla="*/ 624840 h 1847966"/>
              <a:gd name="connsiteX46" fmla="*/ 3009910 w 4968250"/>
              <a:gd name="connsiteY46" fmla="*/ 609600 h 1847966"/>
              <a:gd name="connsiteX47" fmla="*/ 2987050 w 4968250"/>
              <a:gd name="connsiteY47" fmla="*/ 601980 h 1847966"/>
              <a:gd name="connsiteX48" fmla="*/ 2956570 w 4968250"/>
              <a:gd name="connsiteY48" fmla="*/ 586740 h 1847966"/>
              <a:gd name="connsiteX49" fmla="*/ 2933710 w 4968250"/>
              <a:gd name="connsiteY49" fmla="*/ 571500 h 1847966"/>
              <a:gd name="connsiteX50" fmla="*/ 2880370 w 4968250"/>
              <a:gd name="connsiteY50" fmla="*/ 548640 h 1847966"/>
              <a:gd name="connsiteX51" fmla="*/ 2857510 w 4968250"/>
              <a:gd name="connsiteY51" fmla="*/ 525780 h 1847966"/>
              <a:gd name="connsiteX52" fmla="*/ 2811790 w 4968250"/>
              <a:gd name="connsiteY52" fmla="*/ 502920 h 1847966"/>
              <a:gd name="connsiteX53" fmla="*/ 2788930 w 4968250"/>
              <a:gd name="connsiteY53" fmla="*/ 480060 h 1847966"/>
              <a:gd name="connsiteX54" fmla="*/ 2743210 w 4968250"/>
              <a:gd name="connsiteY54" fmla="*/ 457200 h 1847966"/>
              <a:gd name="connsiteX55" fmla="*/ 2712730 w 4968250"/>
              <a:gd name="connsiteY55" fmla="*/ 434340 h 1847966"/>
              <a:gd name="connsiteX56" fmla="*/ 2689870 w 4968250"/>
              <a:gd name="connsiteY56" fmla="*/ 411480 h 1847966"/>
              <a:gd name="connsiteX57" fmla="*/ 2667010 w 4968250"/>
              <a:gd name="connsiteY57" fmla="*/ 403860 h 1847966"/>
              <a:gd name="connsiteX58" fmla="*/ 2636530 w 4968250"/>
              <a:gd name="connsiteY58" fmla="*/ 358140 h 1847966"/>
              <a:gd name="connsiteX59" fmla="*/ 2590810 w 4968250"/>
              <a:gd name="connsiteY59" fmla="*/ 327660 h 1847966"/>
              <a:gd name="connsiteX60" fmla="*/ 2529850 w 4968250"/>
              <a:gd name="connsiteY60" fmla="*/ 259080 h 1847966"/>
              <a:gd name="connsiteX61" fmla="*/ 2506990 w 4968250"/>
              <a:gd name="connsiteY61" fmla="*/ 251460 h 1847966"/>
              <a:gd name="connsiteX62" fmla="*/ 2438410 w 4968250"/>
              <a:gd name="connsiteY62" fmla="*/ 236220 h 1847966"/>
              <a:gd name="connsiteX63" fmla="*/ 2377450 w 4968250"/>
              <a:gd name="connsiteY63" fmla="*/ 228600 h 1847966"/>
              <a:gd name="connsiteX64" fmla="*/ 2331730 w 4968250"/>
              <a:gd name="connsiteY64" fmla="*/ 213360 h 1847966"/>
              <a:gd name="connsiteX65" fmla="*/ 2308870 w 4968250"/>
              <a:gd name="connsiteY65" fmla="*/ 198120 h 1847966"/>
              <a:gd name="connsiteX66" fmla="*/ 2263150 w 4968250"/>
              <a:gd name="connsiteY66" fmla="*/ 182880 h 1847966"/>
              <a:gd name="connsiteX67" fmla="*/ 2240290 w 4968250"/>
              <a:gd name="connsiteY67" fmla="*/ 175260 h 1847966"/>
              <a:gd name="connsiteX68" fmla="*/ 2217430 w 4968250"/>
              <a:gd name="connsiteY68" fmla="*/ 160020 h 1847966"/>
              <a:gd name="connsiteX69" fmla="*/ 2171710 w 4968250"/>
              <a:gd name="connsiteY69" fmla="*/ 144780 h 1847966"/>
              <a:gd name="connsiteX70" fmla="*/ 2125990 w 4968250"/>
              <a:gd name="connsiteY70" fmla="*/ 106680 h 1847966"/>
              <a:gd name="connsiteX71" fmla="*/ 2095510 w 4968250"/>
              <a:gd name="connsiteY71" fmla="*/ 60960 h 1847966"/>
              <a:gd name="connsiteX72" fmla="*/ 2072650 w 4968250"/>
              <a:gd name="connsiteY72" fmla="*/ 45720 h 1847966"/>
              <a:gd name="connsiteX73" fmla="*/ 1996450 w 4968250"/>
              <a:gd name="connsiteY73" fmla="*/ 22860 h 1847966"/>
              <a:gd name="connsiteX74" fmla="*/ 1920250 w 4968250"/>
              <a:gd name="connsiteY74" fmla="*/ 0 h 1847966"/>
              <a:gd name="connsiteX75" fmla="*/ 1859290 w 4968250"/>
              <a:gd name="connsiteY75" fmla="*/ 7620 h 1847966"/>
              <a:gd name="connsiteX76" fmla="*/ 1844050 w 4968250"/>
              <a:gd name="connsiteY76" fmla="*/ 53340 h 1847966"/>
              <a:gd name="connsiteX77" fmla="*/ 1821190 w 4968250"/>
              <a:gd name="connsiteY77" fmla="*/ 106680 h 1847966"/>
              <a:gd name="connsiteX78" fmla="*/ 1821190 w 4968250"/>
              <a:gd name="connsiteY78" fmla="*/ 335280 h 1847966"/>
              <a:gd name="connsiteX79" fmla="*/ 1752610 w 4968250"/>
              <a:gd name="connsiteY79" fmla="*/ 419100 h 1847966"/>
              <a:gd name="connsiteX80" fmla="*/ 1729750 w 4968250"/>
              <a:gd name="connsiteY80" fmla="*/ 434340 h 1847966"/>
              <a:gd name="connsiteX81" fmla="*/ 1684030 w 4968250"/>
              <a:gd name="connsiteY81" fmla="*/ 449580 h 1847966"/>
              <a:gd name="connsiteX82" fmla="*/ 1630690 w 4968250"/>
              <a:gd name="connsiteY82" fmla="*/ 464820 h 1847966"/>
              <a:gd name="connsiteX83" fmla="*/ 1607830 w 4968250"/>
              <a:gd name="connsiteY83" fmla="*/ 472440 h 1847966"/>
              <a:gd name="connsiteX84" fmla="*/ 1524010 w 4968250"/>
              <a:gd name="connsiteY84" fmla="*/ 487680 h 1847966"/>
              <a:gd name="connsiteX85" fmla="*/ 1432570 w 4968250"/>
              <a:gd name="connsiteY85" fmla="*/ 502920 h 1847966"/>
              <a:gd name="connsiteX86" fmla="*/ 1135390 w 4968250"/>
              <a:gd name="connsiteY86" fmla="*/ 495300 h 1847966"/>
              <a:gd name="connsiteX87" fmla="*/ 1112530 w 4968250"/>
              <a:gd name="connsiteY87" fmla="*/ 472440 h 1847966"/>
              <a:gd name="connsiteX88" fmla="*/ 1074430 w 4968250"/>
              <a:gd name="connsiteY88" fmla="*/ 464820 h 1847966"/>
              <a:gd name="connsiteX89" fmla="*/ 1028710 w 4968250"/>
              <a:gd name="connsiteY89" fmla="*/ 449580 h 1847966"/>
              <a:gd name="connsiteX90" fmla="*/ 1005850 w 4968250"/>
              <a:gd name="connsiteY90" fmla="*/ 434340 h 1847966"/>
              <a:gd name="connsiteX91" fmla="*/ 960130 w 4968250"/>
              <a:gd name="connsiteY91" fmla="*/ 419100 h 1847966"/>
              <a:gd name="connsiteX92" fmla="*/ 891550 w 4968250"/>
              <a:gd name="connsiteY92" fmla="*/ 388620 h 1847966"/>
              <a:gd name="connsiteX93" fmla="*/ 845830 w 4968250"/>
              <a:gd name="connsiteY93" fmla="*/ 373380 h 1847966"/>
              <a:gd name="connsiteX94" fmla="*/ 739150 w 4968250"/>
              <a:gd name="connsiteY94" fmla="*/ 358140 h 1847966"/>
              <a:gd name="connsiteX95" fmla="*/ 579130 w 4968250"/>
              <a:gd name="connsiteY95" fmla="*/ 365760 h 1847966"/>
              <a:gd name="connsiteX96" fmla="*/ 556270 w 4968250"/>
              <a:gd name="connsiteY96" fmla="*/ 388620 h 1847966"/>
              <a:gd name="connsiteX97" fmla="*/ 525790 w 4968250"/>
              <a:gd name="connsiteY97" fmla="*/ 403860 h 1847966"/>
              <a:gd name="connsiteX98" fmla="*/ 502930 w 4968250"/>
              <a:gd name="connsiteY98" fmla="*/ 449580 h 1847966"/>
              <a:gd name="connsiteX99" fmla="*/ 487690 w 4968250"/>
              <a:gd name="connsiteY99" fmla="*/ 594360 h 1847966"/>
              <a:gd name="connsiteX100" fmla="*/ 472450 w 4968250"/>
              <a:gd name="connsiteY100" fmla="*/ 617220 h 1847966"/>
              <a:gd name="connsiteX101" fmla="*/ 449590 w 4968250"/>
              <a:gd name="connsiteY101" fmla="*/ 693420 h 1847966"/>
              <a:gd name="connsiteX102" fmla="*/ 441970 w 4968250"/>
              <a:gd name="connsiteY102" fmla="*/ 731520 h 1847966"/>
              <a:gd name="connsiteX103" fmla="*/ 426730 w 4968250"/>
              <a:gd name="connsiteY103" fmla="*/ 777240 h 1847966"/>
              <a:gd name="connsiteX104" fmla="*/ 403870 w 4968250"/>
              <a:gd name="connsiteY104" fmla="*/ 853440 h 1847966"/>
              <a:gd name="connsiteX105" fmla="*/ 388630 w 4968250"/>
              <a:gd name="connsiteY105" fmla="*/ 883920 h 1847966"/>
              <a:gd name="connsiteX106" fmla="*/ 365770 w 4968250"/>
              <a:gd name="connsiteY106" fmla="*/ 937260 h 1847966"/>
              <a:gd name="connsiteX107" fmla="*/ 320050 w 4968250"/>
              <a:gd name="connsiteY107" fmla="*/ 967740 h 1847966"/>
              <a:gd name="connsiteX108" fmla="*/ 274330 w 4968250"/>
              <a:gd name="connsiteY108" fmla="*/ 1013460 h 1847966"/>
              <a:gd name="connsiteX109" fmla="*/ 228610 w 4968250"/>
              <a:gd name="connsiteY109" fmla="*/ 1059180 h 1847966"/>
              <a:gd name="connsiteX110" fmla="*/ 205750 w 4968250"/>
              <a:gd name="connsiteY110" fmla="*/ 1082040 h 1847966"/>
              <a:gd name="connsiteX111" fmla="*/ 182890 w 4968250"/>
              <a:gd name="connsiteY111" fmla="*/ 1097280 h 1847966"/>
              <a:gd name="connsiteX112" fmla="*/ 144790 w 4968250"/>
              <a:gd name="connsiteY112" fmla="*/ 1135380 h 1847966"/>
              <a:gd name="connsiteX113" fmla="*/ 129550 w 4968250"/>
              <a:gd name="connsiteY113" fmla="*/ 1158240 h 1847966"/>
              <a:gd name="connsiteX114" fmla="*/ 106690 w 4968250"/>
              <a:gd name="connsiteY114" fmla="*/ 1173480 h 1847966"/>
              <a:gd name="connsiteX115" fmla="*/ 83830 w 4968250"/>
              <a:gd name="connsiteY115" fmla="*/ 1196340 h 1847966"/>
              <a:gd name="connsiteX116" fmla="*/ 60970 w 4968250"/>
              <a:gd name="connsiteY116" fmla="*/ 1242060 h 1847966"/>
              <a:gd name="connsiteX117" fmla="*/ 53350 w 4968250"/>
              <a:gd name="connsiteY117" fmla="*/ 1264920 h 1847966"/>
              <a:gd name="connsiteX118" fmla="*/ 60970 w 4968250"/>
              <a:gd name="connsiteY118" fmla="*/ 1341120 h 1847966"/>
              <a:gd name="connsiteX119" fmla="*/ 68590 w 4968250"/>
              <a:gd name="connsiteY119" fmla="*/ 1363980 h 1847966"/>
              <a:gd name="connsiteX120" fmla="*/ 114310 w 4968250"/>
              <a:gd name="connsiteY120" fmla="*/ 1394460 h 1847966"/>
              <a:gd name="connsiteX121" fmla="*/ 129550 w 4968250"/>
              <a:gd name="connsiteY121" fmla="*/ 1417320 h 1847966"/>
              <a:gd name="connsiteX122" fmla="*/ 152410 w 4968250"/>
              <a:gd name="connsiteY122" fmla="*/ 1432560 h 1847966"/>
              <a:gd name="connsiteX123" fmla="*/ 160030 w 4968250"/>
              <a:gd name="connsiteY123" fmla="*/ 1455420 h 1847966"/>
              <a:gd name="connsiteX124" fmla="*/ 175270 w 4968250"/>
              <a:gd name="connsiteY124" fmla="*/ 1524000 h 1847966"/>
              <a:gd name="connsiteX125" fmla="*/ 121930 w 4968250"/>
              <a:gd name="connsiteY125" fmla="*/ 1562100 h 1847966"/>
              <a:gd name="connsiteX126" fmla="*/ 76210 w 4968250"/>
              <a:gd name="connsiteY126" fmla="*/ 1577340 h 1847966"/>
              <a:gd name="connsiteX127" fmla="*/ 15250 w 4968250"/>
              <a:gd name="connsiteY127" fmla="*/ 1630680 h 1847966"/>
              <a:gd name="connsiteX128" fmla="*/ 7630 w 4968250"/>
              <a:gd name="connsiteY128" fmla="*/ 1798320 h 1847966"/>
              <a:gd name="connsiteX129" fmla="*/ 10 w 4968250"/>
              <a:gd name="connsiteY129" fmla="*/ 1836420 h 184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68250" h="1847966">
                <a:moveTo>
                  <a:pt x="4968250" y="1371600"/>
                </a:moveTo>
                <a:cubicBezTo>
                  <a:pt x="4945390" y="1369060"/>
                  <a:pt x="4922389" y="1367567"/>
                  <a:pt x="4899670" y="1363980"/>
                </a:cubicBezTo>
                <a:cubicBezTo>
                  <a:pt x="4874084" y="1359940"/>
                  <a:pt x="4823470" y="1348740"/>
                  <a:pt x="4823470" y="1348740"/>
                </a:cubicBezTo>
                <a:cubicBezTo>
                  <a:pt x="4787244" y="1324589"/>
                  <a:pt x="4809298" y="1336396"/>
                  <a:pt x="4754890" y="1318260"/>
                </a:cubicBezTo>
                <a:lnTo>
                  <a:pt x="4732030" y="1310640"/>
                </a:lnTo>
                <a:cubicBezTo>
                  <a:pt x="4688099" y="1281352"/>
                  <a:pt x="4730477" y="1306709"/>
                  <a:pt x="4686310" y="1287780"/>
                </a:cubicBezTo>
                <a:cubicBezTo>
                  <a:pt x="4675869" y="1283305"/>
                  <a:pt x="4666606" y="1276132"/>
                  <a:pt x="4655830" y="1272540"/>
                </a:cubicBezTo>
                <a:cubicBezTo>
                  <a:pt x="4643543" y="1268444"/>
                  <a:pt x="4630295" y="1268061"/>
                  <a:pt x="4617730" y="1264920"/>
                </a:cubicBezTo>
                <a:cubicBezTo>
                  <a:pt x="4609938" y="1262972"/>
                  <a:pt x="4602662" y="1259248"/>
                  <a:pt x="4594870" y="1257300"/>
                </a:cubicBezTo>
                <a:cubicBezTo>
                  <a:pt x="4582305" y="1254159"/>
                  <a:pt x="4569335" y="1252821"/>
                  <a:pt x="4556770" y="1249680"/>
                </a:cubicBezTo>
                <a:cubicBezTo>
                  <a:pt x="4548978" y="1247732"/>
                  <a:pt x="4541633" y="1244267"/>
                  <a:pt x="4533910" y="1242060"/>
                </a:cubicBezTo>
                <a:cubicBezTo>
                  <a:pt x="4523840" y="1239183"/>
                  <a:pt x="4513272" y="1238019"/>
                  <a:pt x="4503430" y="1234440"/>
                </a:cubicBezTo>
                <a:cubicBezTo>
                  <a:pt x="4404484" y="1198459"/>
                  <a:pt x="4488336" y="1221142"/>
                  <a:pt x="4419610" y="1203960"/>
                </a:cubicBezTo>
                <a:cubicBezTo>
                  <a:pt x="4411990" y="1198880"/>
                  <a:pt x="4405119" y="1192439"/>
                  <a:pt x="4396750" y="1188720"/>
                </a:cubicBezTo>
                <a:cubicBezTo>
                  <a:pt x="4382070" y="1182196"/>
                  <a:pt x="4366270" y="1178560"/>
                  <a:pt x="4351030" y="1173480"/>
                </a:cubicBezTo>
                <a:cubicBezTo>
                  <a:pt x="4336373" y="1168594"/>
                  <a:pt x="4320511" y="1168624"/>
                  <a:pt x="4305310" y="1165860"/>
                </a:cubicBezTo>
                <a:cubicBezTo>
                  <a:pt x="4292567" y="1163543"/>
                  <a:pt x="4279775" y="1161381"/>
                  <a:pt x="4267210" y="1158240"/>
                </a:cubicBezTo>
                <a:cubicBezTo>
                  <a:pt x="4259418" y="1156292"/>
                  <a:pt x="4251970" y="1153160"/>
                  <a:pt x="4244350" y="1150620"/>
                </a:cubicBezTo>
                <a:cubicBezTo>
                  <a:pt x="4189892" y="1068932"/>
                  <a:pt x="4274700" y="1192907"/>
                  <a:pt x="4206250" y="1104900"/>
                </a:cubicBezTo>
                <a:cubicBezTo>
                  <a:pt x="4142449" y="1022870"/>
                  <a:pt x="4204809" y="1088219"/>
                  <a:pt x="4152910" y="1036320"/>
                </a:cubicBezTo>
                <a:cubicBezTo>
                  <a:pt x="4150370" y="1028700"/>
                  <a:pt x="4152264" y="1017445"/>
                  <a:pt x="4145290" y="1013460"/>
                </a:cubicBezTo>
                <a:cubicBezTo>
                  <a:pt x="4131875" y="1005795"/>
                  <a:pt x="4114935" y="1007457"/>
                  <a:pt x="4099570" y="1005840"/>
                </a:cubicBezTo>
                <a:cubicBezTo>
                  <a:pt x="4066634" y="1002373"/>
                  <a:pt x="4033530" y="1000760"/>
                  <a:pt x="4000510" y="998220"/>
                </a:cubicBezTo>
                <a:lnTo>
                  <a:pt x="3954790" y="982980"/>
                </a:lnTo>
                <a:lnTo>
                  <a:pt x="3931930" y="975360"/>
                </a:lnTo>
                <a:cubicBezTo>
                  <a:pt x="3911610" y="961813"/>
                  <a:pt x="3903990" y="960967"/>
                  <a:pt x="3893830" y="937260"/>
                </a:cubicBezTo>
                <a:cubicBezTo>
                  <a:pt x="3889705" y="927634"/>
                  <a:pt x="3890894" y="916147"/>
                  <a:pt x="3886210" y="906780"/>
                </a:cubicBezTo>
                <a:cubicBezTo>
                  <a:pt x="3878019" y="890397"/>
                  <a:pt x="3865890" y="876300"/>
                  <a:pt x="3855730" y="861060"/>
                </a:cubicBezTo>
                <a:cubicBezTo>
                  <a:pt x="3845933" y="846365"/>
                  <a:pt x="3838679" y="804222"/>
                  <a:pt x="3832870" y="784860"/>
                </a:cubicBezTo>
                <a:cubicBezTo>
                  <a:pt x="3828254" y="769473"/>
                  <a:pt x="3822710" y="754380"/>
                  <a:pt x="3817630" y="739140"/>
                </a:cubicBezTo>
                <a:cubicBezTo>
                  <a:pt x="3815446" y="732588"/>
                  <a:pt x="3765593" y="709405"/>
                  <a:pt x="3764290" y="708660"/>
                </a:cubicBezTo>
                <a:cubicBezTo>
                  <a:pt x="3756339" y="704116"/>
                  <a:pt x="3750202" y="696052"/>
                  <a:pt x="3741430" y="693420"/>
                </a:cubicBezTo>
                <a:cubicBezTo>
                  <a:pt x="3724227" y="688259"/>
                  <a:pt x="3705806" y="688753"/>
                  <a:pt x="3688090" y="685800"/>
                </a:cubicBezTo>
                <a:cubicBezTo>
                  <a:pt x="3675315" y="683671"/>
                  <a:pt x="3662485" y="681588"/>
                  <a:pt x="3649990" y="678180"/>
                </a:cubicBezTo>
                <a:cubicBezTo>
                  <a:pt x="3634492" y="673953"/>
                  <a:pt x="3604270" y="662940"/>
                  <a:pt x="3604270" y="662940"/>
                </a:cubicBezTo>
                <a:cubicBezTo>
                  <a:pt x="3537484" y="596154"/>
                  <a:pt x="3622203" y="677884"/>
                  <a:pt x="3558550" y="624840"/>
                </a:cubicBezTo>
                <a:cubicBezTo>
                  <a:pt x="3550271" y="617941"/>
                  <a:pt x="3545046" y="607327"/>
                  <a:pt x="3535690" y="601980"/>
                </a:cubicBezTo>
                <a:cubicBezTo>
                  <a:pt x="3526597" y="596784"/>
                  <a:pt x="3515370" y="596900"/>
                  <a:pt x="3505210" y="594360"/>
                </a:cubicBezTo>
                <a:cubicBezTo>
                  <a:pt x="3503219" y="594858"/>
                  <a:pt x="3456839" y="605625"/>
                  <a:pt x="3451870" y="609600"/>
                </a:cubicBezTo>
                <a:cubicBezTo>
                  <a:pt x="3444719" y="615321"/>
                  <a:pt x="3442493" y="625425"/>
                  <a:pt x="3436630" y="632460"/>
                </a:cubicBezTo>
                <a:cubicBezTo>
                  <a:pt x="3424593" y="646905"/>
                  <a:pt x="3408036" y="661997"/>
                  <a:pt x="3390910" y="670560"/>
                </a:cubicBezTo>
                <a:cubicBezTo>
                  <a:pt x="3369631" y="681200"/>
                  <a:pt x="3334367" y="682992"/>
                  <a:pt x="3314710" y="685800"/>
                </a:cubicBezTo>
                <a:cubicBezTo>
                  <a:pt x="3253750" y="683260"/>
                  <a:pt x="3192688" y="682527"/>
                  <a:pt x="3131830" y="678180"/>
                </a:cubicBezTo>
                <a:cubicBezTo>
                  <a:pt x="3121384" y="677434"/>
                  <a:pt x="3110443" y="675756"/>
                  <a:pt x="3101350" y="670560"/>
                </a:cubicBezTo>
                <a:cubicBezTo>
                  <a:pt x="3091994" y="665213"/>
                  <a:pt x="3086769" y="654599"/>
                  <a:pt x="3078490" y="647700"/>
                </a:cubicBezTo>
                <a:cubicBezTo>
                  <a:pt x="3058795" y="631287"/>
                  <a:pt x="3055681" y="632477"/>
                  <a:pt x="3032770" y="624840"/>
                </a:cubicBezTo>
                <a:cubicBezTo>
                  <a:pt x="3025150" y="619760"/>
                  <a:pt x="3018101" y="613696"/>
                  <a:pt x="3009910" y="609600"/>
                </a:cubicBezTo>
                <a:cubicBezTo>
                  <a:pt x="3002726" y="606008"/>
                  <a:pt x="2994433" y="605144"/>
                  <a:pt x="2987050" y="601980"/>
                </a:cubicBezTo>
                <a:cubicBezTo>
                  <a:pt x="2976609" y="597505"/>
                  <a:pt x="2966433" y="592376"/>
                  <a:pt x="2956570" y="586740"/>
                </a:cubicBezTo>
                <a:cubicBezTo>
                  <a:pt x="2948619" y="582196"/>
                  <a:pt x="2941661" y="576044"/>
                  <a:pt x="2933710" y="571500"/>
                </a:cubicBezTo>
                <a:cubicBezTo>
                  <a:pt x="2907345" y="556434"/>
                  <a:pt x="2906017" y="557189"/>
                  <a:pt x="2880370" y="548640"/>
                </a:cubicBezTo>
                <a:cubicBezTo>
                  <a:pt x="2872750" y="541020"/>
                  <a:pt x="2866476" y="531758"/>
                  <a:pt x="2857510" y="525780"/>
                </a:cubicBezTo>
                <a:cubicBezTo>
                  <a:pt x="2788777" y="479958"/>
                  <a:pt x="2883731" y="562871"/>
                  <a:pt x="2811790" y="502920"/>
                </a:cubicBezTo>
                <a:cubicBezTo>
                  <a:pt x="2803511" y="496021"/>
                  <a:pt x="2797209" y="486959"/>
                  <a:pt x="2788930" y="480060"/>
                </a:cubicBezTo>
                <a:cubicBezTo>
                  <a:pt x="2769235" y="463647"/>
                  <a:pt x="2766121" y="464837"/>
                  <a:pt x="2743210" y="457200"/>
                </a:cubicBezTo>
                <a:cubicBezTo>
                  <a:pt x="2733050" y="449580"/>
                  <a:pt x="2722373" y="442605"/>
                  <a:pt x="2712730" y="434340"/>
                </a:cubicBezTo>
                <a:cubicBezTo>
                  <a:pt x="2704548" y="427327"/>
                  <a:pt x="2698836" y="417458"/>
                  <a:pt x="2689870" y="411480"/>
                </a:cubicBezTo>
                <a:cubicBezTo>
                  <a:pt x="2683187" y="407025"/>
                  <a:pt x="2674630" y="406400"/>
                  <a:pt x="2667010" y="403860"/>
                </a:cubicBezTo>
                <a:cubicBezTo>
                  <a:pt x="2656850" y="388620"/>
                  <a:pt x="2651770" y="368300"/>
                  <a:pt x="2636530" y="358140"/>
                </a:cubicBezTo>
                <a:lnTo>
                  <a:pt x="2590810" y="327660"/>
                </a:lnTo>
                <a:cubicBezTo>
                  <a:pt x="2576288" y="305878"/>
                  <a:pt x="2552220" y="266537"/>
                  <a:pt x="2529850" y="259080"/>
                </a:cubicBezTo>
                <a:cubicBezTo>
                  <a:pt x="2522230" y="256540"/>
                  <a:pt x="2514713" y="253667"/>
                  <a:pt x="2506990" y="251460"/>
                </a:cubicBezTo>
                <a:cubicBezTo>
                  <a:pt x="2489292" y="246404"/>
                  <a:pt x="2455433" y="238839"/>
                  <a:pt x="2438410" y="236220"/>
                </a:cubicBezTo>
                <a:cubicBezTo>
                  <a:pt x="2418170" y="233106"/>
                  <a:pt x="2397770" y="231140"/>
                  <a:pt x="2377450" y="228600"/>
                </a:cubicBezTo>
                <a:cubicBezTo>
                  <a:pt x="2362210" y="223520"/>
                  <a:pt x="2345096" y="222271"/>
                  <a:pt x="2331730" y="213360"/>
                </a:cubicBezTo>
                <a:cubicBezTo>
                  <a:pt x="2324110" y="208280"/>
                  <a:pt x="2317239" y="201839"/>
                  <a:pt x="2308870" y="198120"/>
                </a:cubicBezTo>
                <a:cubicBezTo>
                  <a:pt x="2294190" y="191596"/>
                  <a:pt x="2278390" y="187960"/>
                  <a:pt x="2263150" y="182880"/>
                </a:cubicBezTo>
                <a:lnTo>
                  <a:pt x="2240290" y="175260"/>
                </a:lnTo>
                <a:cubicBezTo>
                  <a:pt x="2232670" y="170180"/>
                  <a:pt x="2225799" y="163739"/>
                  <a:pt x="2217430" y="160020"/>
                </a:cubicBezTo>
                <a:cubicBezTo>
                  <a:pt x="2202750" y="153496"/>
                  <a:pt x="2171710" y="144780"/>
                  <a:pt x="2171710" y="144780"/>
                </a:cubicBezTo>
                <a:cubicBezTo>
                  <a:pt x="2154842" y="133535"/>
                  <a:pt x="2137724" y="124281"/>
                  <a:pt x="2125990" y="106680"/>
                </a:cubicBezTo>
                <a:cubicBezTo>
                  <a:pt x="2095468" y="60897"/>
                  <a:pt x="2150204" y="106538"/>
                  <a:pt x="2095510" y="60960"/>
                </a:cubicBezTo>
                <a:cubicBezTo>
                  <a:pt x="2088475" y="55097"/>
                  <a:pt x="2081019" y="49439"/>
                  <a:pt x="2072650" y="45720"/>
                </a:cubicBezTo>
                <a:cubicBezTo>
                  <a:pt x="2035347" y="29141"/>
                  <a:pt x="2030550" y="33090"/>
                  <a:pt x="1996450" y="22860"/>
                </a:cubicBezTo>
                <a:cubicBezTo>
                  <a:pt x="1903691" y="-4968"/>
                  <a:pt x="1990503" y="17563"/>
                  <a:pt x="1920250" y="0"/>
                </a:cubicBezTo>
                <a:cubicBezTo>
                  <a:pt x="1899930" y="2540"/>
                  <a:pt x="1876066" y="-4123"/>
                  <a:pt x="1859290" y="7620"/>
                </a:cubicBezTo>
                <a:cubicBezTo>
                  <a:pt x="1846130" y="16832"/>
                  <a:pt x="1849130" y="38100"/>
                  <a:pt x="1844050" y="53340"/>
                </a:cubicBezTo>
                <a:cubicBezTo>
                  <a:pt x="1832838" y="86976"/>
                  <a:pt x="1840022" y="69016"/>
                  <a:pt x="1821190" y="106680"/>
                </a:cubicBezTo>
                <a:cubicBezTo>
                  <a:pt x="1829980" y="203368"/>
                  <a:pt x="1835806" y="223222"/>
                  <a:pt x="1821190" y="335280"/>
                </a:cubicBezTo>
                <a:cubicBezTo>
                  <a:pt x="1817465" y="363835"/>
                  <a:pt x="1763600" y="411774"/>
                  <a:pt x="1752610" y="419100"/>
                </a:cubicBezTo>
                <a:cubicBezTo>
                  <a:pt x="1744990" y="424180"/>
                  <a:pt x="1738119" y="430621"/>
                  <a:pt x="1729750" y="434340"/>
                </a:cubicBezTo>
                <a:cubicBezTo>
                  <a:pt x="1715070" y="440864"/>
                  <a:pt x="1699270" y="444500"/>
                  <a:pt x="1684030" y="449580"/>
                </a:cubicBezTo>
                <a:cubicBezTo>
                  <a:pt x="1629220" y="467850"/>
                  <a:pt x="1697667" y="445684"/>
                  <a:pt x="1630690" y="464820"/>
                </a:cubicBezTo>
                <a:cubicBezTo>
                  <a:pt x="1622967" y="467027"/>
                  <a:pt x="1615622" y="470492"/>
                  <a:pt x="1607830" y="472440"/>
                </a:cubicBezTo>
                <a:cubicBezTo>
                  <a:pt x="1575140" y="480613"/>
                  <a:pt x="1557979" y="480886"/>
                  <a:pt x="1524010" y="487680"/>
                </a:cubicBezTo>
                <a:cubicBezTo>
                  <a:pt x="1440099" y="504462"/>
                  <a:pt x="1569553" y="485797"/>
                  <a:pt x="1432570" y="502920"/>
                </a:cubicBezTo>
                <a:cubicBezTo>
                  <a:pt x="1333510" y="500380"/>
                  <a:pt x="1234036" y="504695"/>
                  <a:pt x="1135390" y="495300"/>
                </a:cubicBezTo>
                <a:cubicBezTo>
                  <a:pt x="1124662" y="494278"/>
                  <a:pt x="1122169" y="477259"/>
                  <a:pt x="1112530" y="472440"/>
                </a:cubicBezTo>
                <a:cubicBezTo>
                  <a:pt x="1100946" y="466648"/>
                  <a:pt x="1086925" y="468228"/>
                  <a:pt x="1074430" y="464820"/>
                </a:cubicBezTo>
                <a:cubicBezTo>
                  <a:pt x="1058932" y="460593"/>
                  <a:pt x="1028710" y="449580"/>
                  <a:pt x="1028710" y="449580"/>
                </a:cubicBezTo>
                <a:cubicBezTo>
                  <a:pt x="1021090" y="444500"/>
                  <a:pt x="1014219" y="438059"/>
                  <a:pt x="1005850" y="434340"/>
                </a:cubicBezTo>
                <a:cubicBezTo>
                  <a:pt x="991170" y="427816"/>
                  <a:pt x="960130" y="419100"/>
                  <a:pt x="960130" y="419100"/>
                </a:cubicBezTo>
                <a:cubicBezTo>
                  <a:pt x="923904" y="394949"/>
                  <a:pt x="945958" y="406756"/>
                  <a:pt x="891550" y="388620"/>
                </a:cubicBezTo>
                <a:lnTo>
                  <a:pt x="845830" y="373380"/>
                </a:lnTo>
                <a:cubicBezTo>
                  <a:pt x="832646" y="368985"/>
                  <a:pt x="745544" y="358939"/>
                  <a:pt x="739150" y="358140"/>
                </a:cubicBezTo>
                <a:cubicBezTo>
                  <a:pt x="685810" y="360680"/>
                  <a:pt x="631804" y="356981"/>
                  <a:pt x="579130" y="365760"/>
                </a:cubicBezTo>
                <a:cubicBezTo>
                  <a:pt x="568500" y="367532"/>
                  <a:pt x="565039" y="382356"/>
                  <a:pt x="556270" y="388620"/>
                </a:cubicBezTo>
                <a:cubicBezTo>
                  <a:pt x="547027" y="395222"/>
                  <a:pt x="535950" y="398780"/>
                  <a:pt x="525790" y="403860"/>
                </a:cubicBezTo>
                <a:cubicBezTo>
                  <a:pt x="515687" y="419015"/>
                  <a:pt x="505033" y="430651"/>
                  <a:pt x="502930" y="449580"/>
                </a:cubicBezTo>
                <a:cubicBezTo>
                  <a:pt x="502516" y="453306"/>
                  <a:pt x="502404" y="560028"/>
                  <a:pt x="487690" y="594360"/>
                </a:cubicBezTo>
                <a:cubicBezTo>
                  <a:pt x="484082" y="602778"/>
                  <a:pt x="477530" y="609600"/>
                  <a:pt x="472450" y="617220"/>
                </a:cubicBezTo>
                <a:cubicBezTo>
                  <a:pt x="460934" y="663285"/>
                  <a:pt x="468142" y="637765"/>
                  <a:pt x="449590" y="693420"/>
                </a:cubicBezTo>
                <a:cubicBezTo>
                  <a:pt x="445494" y="705707"/>
                  <a:pt x="445378" y="719025"/>
                  <a:pt x="441970" y="731520"/>
                </a:cubicBezTo>
                <a:cubicBezTo>
                  <a:pt x="437743" y="747018"/>
                  <a:pt x="431810" y="762000"/>
                  <a:pt x="426730" y="777240"/>
                </a:cubicBezTo>
                <a:cubicBezTo>
                  <a:pt x="415792" y="810054"/>
                  <a:pt x="421535" y="818110"/>
                  <a:pt x="403870" y="853440"/>
                </a:cubicBezTo>
                <a:cubicBezTo>
                  <a:pt x="398790" y="863600"/>
                  <a:pt x="392618" y="873284"/>
                  <a:pt x="388630" y="883920"/>
                </a:cubicBezTo>
                <a:cubicBezTo>
                  <a:pt x="379862" y="907302"/>
                  <a:pt x="385881" y="919663"/>
                  <a:pt x="365770" y="937260"/>
                </a:cubicBezTo>
                <a:cubicBezTo>
                  <a:pt x="351986" y="949321"/>
                  <a:pt x="320050" y="967740"/>
                  <a:pt x="320050" y="967740"/>
                </a:cubicBezTo>
                <a:cubicBezTo>
                  <a:pt x="268518" y="1036450"/>
                  <a:pt x="324471" y="968891"/>
                  <a:pt x="274330" y="1013460"/>
                </a:cubicBezTo>
                <a:cubicBezTo>
                  <a:pt x="258221" y="1027779"/>
                  <a:pt x="243850" y="1043940"/>
                  <a:pt x="228610" y="1059180"/>
                </a:cubicBezTo>
                <a:cubicBezTo>
                  <a:pt x="220990" y="1066800"/>
                  <a:pt x="214716" y="1076062"/>
                  <a:pt x="205750" y="1082040"/>
                </a:cubicBezTo>
                <a:lnTo>
                  <a:pt x="182890" y="1097280"/>
                </a:lnTo>
                <a:cubicBezTo>
                  <a:pt x="142250" y="1158240"/>
                  <a:pt x="195590" y="1084580"/>
                  <a:pt x="144790" y="1135380"/>
                </a:cubicBezTo>
                <a:cubicBezTo>
                  <a:pt x="138314" y="1141856"/>
                  <a:pt x="136026" y="1151764"/>
                  <a:pt x="129550" y="1158240"/>
                </a:cubicBezTo>
                <a:cubicBezTo>
                  <a:pt x="123074" y="1164716"/>
                  <a:pt x="113725" y="1167617"/>
                  <a:pt x="106690" y="1173480"/>
                </a:cubicBezTo>
                <a:cubicBezTo>
                  <a:pt x="98411" y="1180379"/>
                  <a:pt x="91450" y="1188720"/>
                  <a:pt x="83830" y="1196340"/>
                </a:cubicBezTo>
                <a:cubicBezTo>
                  <a:pt x="64677" y="1253799"/>
                  <a:pt x="90513" y="1182974"/>
                  <a:pt x="60970" y="1242060"/>
                </a:cubicBezTo>
                <a:cubicBezTo>
                  <a:pt x="57378" y="1249244"/>
                  <a:pt x="55890" y="1257300"/>
                  <a:pt x="53350" y="1264920"/>
                </a:cubicBezTo>
                <a:cubicBezTo>
                  <a:pt x="55890" y="1290320"/>
                  <a:pt x="57088" y="1315890"/>
                  <a:pt x="60970" y="1341120"/>
                </a:cubicBezTo>
                <a:cubicBezTo>
                  <a:pt x="62191" y="1349059"/>
                  <a:pt x="62910" y="1358300"/>
                  <a:pt x="68590" y="1363980"/>
                </a:cubicBezTo>
                <a:cubicBezTo>
                  <a:pt x="81542" y="1376932"/>
                  <a:pt x="114310" y="1394460"/>
                  <a:pt x="114310" y="1394460"/>
                </a:cubicBezTo>
                <a:cubicBezTo>
                  <a:pt x="119390" y="1402080"/>
                  <a:pt x="123074" y="1410844"/>
                  <a:pt x="129550" y="1417320"/>
                </a:cubicBezTo>
                <a:cubicBezTo>
                  <a:pt x="136026" y="1423796"/>
                  <a:pt x="146689" y="1425409"/>
                  <a:pt x="152410" y="1432560"/>
                </a:cubicBezTo>
                <a:cubicBezTo>
                  <a:pt x="157428" y="1438832"/>
                  <a:pt x="158082" y="1447628"/>
                  <a:pt x="160030" y="1455420"/>
                </a:cubicBezTo>
                <a:cubicBezTo>
                  <a:pt x="165710" y="1478138"/>
                  <a:pt x="170190" y="1501140"/>
                  <a:pt x="175270" y="1524000"/>
                </a:cubicBezTo>
                <a:cubicBezTo>
                  <a:pt x="152420" y="1569701"/>
                  <a:pt x="173242" y="1548106"/>
                  <a:pt x="121930" y="1562100"/>
                </a:cubicBezTo>
                <a:cubicBezTo>
                  <a:pt x="106432" y="1566327"/>
                  <a:pt x="76210" y="1577340"/>
                  <a:pt x="76210" y="1577340"/>
                </a:cubicBezTo>
                <a:cubicBezTo>
                  <a:pt x="22870" y="1612900"/>
                  <a:pt x="40650" y="1592580"/>
                  <a:pt x="15250" y="1630680"/>
                </a:cubicBezTo>
                <a:cubicBezTo>
                  <a:pt x="12710" y="1686560"/>
                  <a:pt x="11920" y="1742547"/>
                  <a:pt x="7630" y="1798320"/>
                </a:cubicBezTo>
                <a:cubicBezTo>
                  <a:pt x="-606" y="1905389"/>
                  <a:pt x="10" y="1800350"/>
                  <a:pt x="10" y="1836420"/>
                </a:cubicBez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hlinkClick r:id="" action="ppaction://noaction"/>
          </p:cNvPr>
          <p:cNvSpPr/>
          <p:nvPr/>
        </p:nvSpPr>
        <p:spPr>
          <a:xfrm>
            <a:off x="4953000" y="3368040"/>
            <a:ext cx="350520" cy="853440"/>
          </a:xfrm>
          <a:custGeom>
            <a:avLst/>
            <a:gdLst>
              <a:gd name="connsiteX0" fmla="*/ 45720 w 350520"/>
              <a:gd name="connsiteY0" fmla="*/ 754380 h 853440"/>
              <a:gd name="connsiteX1" fmla="*/ 114300 w 350520"/>
              <a:gd name="connsiteY1" fmla="*/ 762000 h 853440"/>
              <a:gd name="connsiteX2" fmla="*/ 137160 w 350520"/>
              <a:gd name="connsiteY2" fmla="*/ 822960 h 853440"/>
              <a:gd name="connsiteX3" fmla="*/ 160020 w 350520"/>
              <a:gd name="connsiteY3" fmla="*/ 838200 h 853440"/>
              <a:gd name="connsiteX4" fmla="*/ 220980 w 350520"/>
              <a:gd name="connsiteY4" fmla="*/ 746760 h 853440"/>
              <a:gd name="connsiteX5" fmla="*/ 251460 w 350520"/>
              <a:gd name="connsiteY5" fmla="*/ 731520 h 853440"/>
              <a:gd name="connsiteX6" fmla="*/ 312420 w 350520"/>
              <a:gd name="connsiteY6" fmla="*/ 723900 h 853440"/>
              <a:gd name="connsiteX7" fmla="*/ 350520 w 350520"/>
              <a:gd name="connsiteY7" fmla="*/ 716280 h 853440"/>
              <a:gd name="connsiteX8" fmla="*/ 327660 w 350520"/>
              <a:gd name="connsiteY8" fmla="*/ 647700 h 853440"/>
              <a:gd name="connsiteX9" fmla="*/ 281940 w 350520"/>
              <a:gd name="connsiteY9" fmla="*/ 617220 h 853440"/>
              <a:gd name="connsiteX10" fmla="*/ 220980 w 350520"/>
              <a:gd name="connsiteY10" fmla="*/ 617220 h 853440"/>
              <a:gd name="connsiteX11" fmla="*/ 205740 w 350520"/>
              <a:gd name="connsiteY11" fmla="*/ 594360 h 853440"/>
              <a:gd name="connsiteX12" fmla="*/ 198120 w 350520"/>
              <a:gd name="connsiteY12" fmla="*/ 533400 h 853440"/>
              <a:gd name="connsiteX13" fmla="*/ 182880 w 350520"/>
              <a:gd name="connsiteY13" fmla="*/ 480060 h 853440"/>
              <a:gd name="connsiteX14" fmla="*/ 167640 w 350520"/>
              <a:gd name="connsiteY14" fmla="*/ 304800 h 853440"/>
              <a:gd name="connsiteX15" fmla="*/ 160020 w 350520"/>
              <a:gd name="connsiteY15" fmla="*/ 281940 h 853440"/>
              <a:gd name="connsiteX16" fmla="*/ 144780 w 350520"/>
              <a:gd name="connsiteY16" fmla="*/ 182880 h 853440"/>
              <a:gd name="connsiteX17" fmla="*/ 137160 w 350520"/>
              <a:gd name="connsiteY17" fmla="*/ 160020 h 853440"/>
              <a:gd name="connsiteX18" fmla="*/ 121920 w 350520"/>
              <a:gd name="connsiteY18" fmla="*/ 83820 h 853440"/>
              <a:gd name="connsiteX19" fmla="*/ 106680 w 350520"/>
              <a:gd name="connsiteY19" fmla="*/ 38100 h 853440"/>
              <a:gd name="connsiteX20" fmla="*/ 99060 w 350520"/>
              <a:gd name="connsiteY20" fmla="*/ 15240 h 853440"/>
              <a:gd name="connsiteX21" fmla="*/ 76200 w 350520"/>
              <a:gd name="connsiteY21" fmla="*/ 0 h 853440"/>
              <a:gd name="connsiteX22" fmla="*/ 53340 w 350520"/>
              <a:gd name="connsiteY22" fmla="*/ 7620 h 853440"/>
              <a:gd name="connsiteX23" fmla="*/ 45720 w 350520"/>
              <a:gd name="connsiteY23" fmla="*/ 38100 h 853440"/>
              <a:gd name="connsiteX24" fmla="*/ 38100 w 350520"/>
              <a:gd name="connsiteY24" fmla="*/ 60960 h 853440"/>
              <a:gd name="connsiteX25" fmla="*/ 45720 w 350520"/>
              <a:gd name="connsiteY25" fmla="*/ 220980 h 853440"/>
              <a:gd name="connsiteX26" fmla="*/ 68580 w 350520"/>
              <a:gd name="connsiteY26" fmla="*/ 266700 h 853440"/>
              <a:gd name="connsiteX27" fmla="*/ 91440 w 350520"/>
              <a:gd name="connsiteY27" fmla="*/ 312420 h 853440"/>
              <a:gd name="connsiteX28" fmla="*/ 83820 w 350520"/>
              <a:gd name="connsiteY28" fmla="*/ 396240 h 853440"/>
              <a:gd name="connsiteX29" fmla="*/ 68580 w 350520"/>
              <a:gd name="connsiteY29" fmla="*/ 419100 h 853440"/>
              <a:gd name="connsiteX30" fmla="*/ 60960 w 350520"/>
              <a:gd name="connsiteY30" fmla="*/ 441960 h 853440"/>
              <a:gd name="connsiteX31" fmla="*/ 45720 w 350520"/>
              <a:gd name="connsiteY31" fmla="*/ 464820 h 853440"/>
              <a:gd name="connsiteX32" fmla="*/ 15240 w 350520"/>
              <a:gd name="connsiteY32" fmla="*/ 518160 h 853440"/>
              <a:gd name="connsiteX33" fmla="*/ 7620 w 350520"/>
              <a:gd name="connsiteY33" fmla="*/ 563880 h 853440"/>
              <a:gd name="connsiteX34" fmla="*/ 0 w 350520"/>
              <a:gd name="connsiteY34" fmla="*/ 586740 h 853440"/>
              <a:gd name="connsiteX35" fmla="*/ 7620 w 350520"/>
              <a:gd name="connsiteY35" fmla="*/ 723900 h 853440"/>
              <a:gd name="connsiteX36" fmla="*/ 15240 w 350520"/>
              <a:gd name="connsiteY36" fmla="*/ 746760 h 853440"/>
              <a:gd name="connsiteX37" fmla="*/ 45720 w 350520"/>
              <a:gd name="connsiteY37" fmla="*/ 762000 h 853440"/>
              <a:gd name="connsiteX38" fmla="*/ 99060 w 350520"/>
              <a:gd name="connsiteY38" fmla="*/ 784860 h 853440"/>
              <a:gd name="connsiteX39" fmla="*/ 121920 w 350520"/>
              <a:gd name="connsiteY39" fmla="*/ 800100 h 853440"/>
              <a:gd name="connsiteX40" fmla="*/ 144780 w 350520"/>
              <a:gd name="connsiteY40" fmla="*/ 853440 h 853440"/>
              <a:gd name="connsiteX41" fmla="*/ 198120 w 350520"/>
              <a:gd name="connsiteY41" fmla="*/ 822960 h 853440"/>
              <a:gd name="connsiteX42" fmla="*/ 228600 w 350520"/>
              <a:gd name="connsiteY42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0520" h="853440">
                <a:moveTo>
                  <a:pt x="45720" y="754380"/>
                </a:moveTo>
                <a:cubicBezTo>
                  <a:pt x="68580" y="756920"/>
                  <a:pt x="93361" y="752482"/>
                  <a:pt x="114300" y="762000"/>
                </a:cubicBezTo>
                <a:cubicBezTo>
                  <a:pt x="131681" y="769901"/>
                  <a:pt x="129129" y="810913"/>
                  <a:pt x="137160" y="822960"/>
                </a:cubicBezTo>
                <a:cubicBezTo>
                  <a:pt x="142240" y="830580"/>
                  <a:pt x="152400" y="833120"/>
                  <a:pt x="160020" y="838200"/>
                </a:cubicBezTo>
                <a:cubicBezTo>
                  <a:pt x="261369" y="823722"/>
                  <a:pt x="180125" y="852982"/>
                  <a:pt x="220980" y="746760"/>
                </a:cubicBezTo>
                <a:cubicBezTo>
                  <a:pt x="225058" y="736158"/>
                  <a:pt x="240440" y="734275"/>
                  <a:pt x="251460" y="731520"/>
                </a:cubicBezTo>
                <a:cubicBezTo>
                  <a:pt x="271327" y="726553"/>
                  <a:pt x="292180" y="727014"/>
                  <a:pt x="312420" y="723900"/>
                </a:cubicBezTo>
                <a:cubicBezTo>
                  <a:pt x="325221" y="721931"/>
                  <a:pt x="337820" y="718820"/>
                  <a:pt x="350520" y="716280"/>
                </a:cubicBezTo>
                <a:lnTo>
                  <a:pt x="327660" y="647700"/>
                </a:lnTo>
                <a:cubicBezTo>
                  <a:pt x="321868" y="630324"/>
                  <a:pt x="281940" y="617220"/>
                  <a:pt x="281940" y="617220"/>
                </a:cubicBezTo>
                <a:cubicBezTo>
                  <a:pt x="259773" y="622762"/>
                  <a:pt x="243147" y="631998"/>
                  <a:pt x="220980" y="617220"/>
                </a:cubicBezTo>
                <a:cubicBezTo>
                  <a:pt x="213360" y="612140"/>
                  <a:pt x="210820" y="601980"/>
                  <a:pt x="205740" y="594360"/>
                </a:cubicBezTo>
                <a:cubicBezTo>
                  <a:pt x="203200" y="574040"/>
                  <a:pt x="201487" y="553600"/>
                  <a:pt x="198120" y="533400"/>
                </a:cubicBezTo>
                <a:cubicBezTo>
                  <a:pt x="194931" y="514264"/>
                  <a:pt x="188919" y="498178"/>
                  <a:pt x="182880" y="480060"/>
                </a:cubicBezTo>
                <a:cubicBezTo>
                  <a:pt x="179961" y="436275"/>
                  <a:pt x="176745" y="354875"/>
                  <a:pt x="167640" y="304800"/>
                </a:cubicBezTo>
                <a:cubicBezTo>
                  <a:pt x="166203" y="296897"/>
                  <a:pt x="162560" y="289560"/>
                  <a:pt x="160020" y="281940"/>
                </a:cubicBezTo>
                <a:cubicBezTo>
                  <a:pt x="157589" y="264925"/>
                  <a:pt x="149009" y="201911"/>
                  <a:pt x="144780" y="182880"/>
                </a:cubicBezTo>
                <a:cubicBezTo>
                  <a:pt x="143038" y="175039"/>
                  <a:pt x="138902" y="167861"/>
                  <a:pt x="137160" y="160020"/>
                </a:cubicBezTo>
                <a:cubicBezTo>
                  <a:pt x="125390" y="107057"/>
                  <a:pt x="134933" y="127197"/>
                  <a:pt x="121920" y="83820"/>
                </a:cubicBezTo>
                <a:cubicBezTo>
                  <a:pt x="117304" y="68433"/>
                  <a:pt x="111760" y="53340"/>
                  <a:pt x="106680" y="38100"/>
                </a:cubicBezTo>
                <a:cubicBezTo>
                  <a:pt x="104140" y="30480"/>
                  <a:pt x="105743" y="19695"/>
                  <a:pt x="99060" y="15240"/>
                </a:cubicBezTo>
                <a:lnTo>
                  <a:pt x="76200" y="0"/>
                </a:lnTo>
                <a:cubicBezTo>
                  <a:pt x="68580" y="2540"/>
                  <a:pt x="58358" y="1348"/>
                  <a:pt x="53340" y="7620"/>
                </a:cubicBezTo>
                <a:cubicBezTo>
                  <a:pt x="46798" y="15798"/>
                  <a:pt x="48597" y="28030"/>
                  <a:pt x="45720" y="38100"/>
                </a:cubicBezTo>
                <a:cubicBezTo>
                  <a:pt x="43513" y="45823"/>
                  <a:pt x="40640" y="53340"/>
                  <a:pt x="38100" y="60960"/>
                </a:cubicBezTo>
                <a:cubicBezTo>
                  <a:pt x="40640" y="114300"/>
                  <a:pt x="41285" y="167764"/>
                  <a:pt x="45720" y="220980"/>
                </a:cubicBezTo>
                <a:cubicBezTo>
                  <a:pt x="47635" y="243964"/>
                  <a:pt x="58691" y="246922"/>
                  <a:pt x="68580" y="266700"/>
                </a:cubicBezTo>
                <a:cubicBezTo>
                  <a:pt x="100128" y="329796"/>
                  <a:pt x="47764" y="246906"/>
                  <a:pt x="91440" y="312420"/>
                </a:cubicBezTo>
                <a:cubicBezTo>
                  <a:pt x="88900" y="340360"/>
                  <a:pt x="89698" y="368808"/>
                  <a:pt x="83820" y="396240"/>
                </a:cubicBezTo>
                <a:cubicBezTo>
                  <a:pt x="81901" y="405195"/>
                  <a:pt x="72676" y="410909"/>
                  <a:pt x="68580" y="419100"/>
                </a:cubicBezTo>
                <a:cubicBezTo>
                  <a:pt x="64988" y="426284"/>
                  <a:pt x="64552" y="434776"/>
                  <a:pt x="60960" y="441960"/>
                </a:cubicBezTo>
                <a:cubicBezTo>
                  <a:pt x="56864" y="450151"/>
                  <a:pt x="49816" y="456629"/>
                  <a:pt x="45720" y="464820"/>
                </a:cubicBezTo>
                <a:cubicBezTo>
                  <a:pt x="16630" y="523000"/>
                  <a:pt x="70517" y="444458"/>
                  <a:pt x="15240" y="518160"/>
                </a:cubicBezTo>
                <a:cubicBezTo>
                  <a:pt x="12700" y="533400"/>
                  <a:pt x="10972" y="548798"/>
                  <a:pt x="7620" y="563880"/>
                </a:cubicBezTo>
                <a:cubicBezTo>
                  <a:pt x="5878" y="571721"/>
                  <a:pt x="0" y="578708"/>
                  <a:pt x="0" y="586740"/>
                </a:cubicBezTo>
                <a:cubicBezTo>
                  <a:pt x="0" y="632531"/>
                  <a:pt x="3279" y="678316"/>
                  <a:pt x="7620" y="723900"/>
                </a:cubicBezTo>
                <a:cubicBezTo>
                  <a:pt x="8382" y="731896"/>
                  <a:pt x="9560" y="741080"/>
                  <a:pt x="15240" y="746760"/>
                </a:cubicBezTo>
                <a:cubicBezTo>
                  <a:pt x="23272" y="754792"/>
                  <a:pt x="35857" y="756364"/>
                  <a:pt x="45720" y="762000"/>
                </a:cubicBezTo>
                <a:cubicBezTo>
                  <a:pt x="86649" y="785388"/>
                  <a:pt x="48997" y="772344"/>
                  <a:pt x="99060" y="784860"/>
                </a:cubicBezTo>
                <a:cubicBezTo>
                  <a:pt x="106680" y="789940"/>
                  <a:pt x="116057" y="793065"/>
                  <a:pt x="121920" y="800100"/>
                </a:cubicBezTo>
                <a:cubicBezTo>
                  <a:pt x="132382" y="812655"/>
                  <a:pt x="139486" y="837559"/>
                  <a:pt x="144780" y="853440"/>
                </a:cubicBezTo>
                <a:cubicBezTo>
                  <a:pt x="240326" y="837516"/>
                  <a:pt x="163830" y="864108"/>
                  <a:pt x="198120" y="822960"/>
                </a:cubicBezTo>
                <a:cubicBezTo>
                  <a:pt x="230632" y="783946"/>
                  <a:pt x="228600" y="815726"/>
                  <a:pt x="228600" y="792480"/>
                </a:cubicBezTo>
              </a:path>
            </a:pathLst>
          </a:custGeom>
          <a:solidFill>
            <a:srgbClr val="100361"/>
          </a:solidFill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hlinkClick r:id="" action="ppaction://noaction"/>
          </p:cNvPr>
          <p:cNvSpPr/>
          <p:nvPr/>
        </p:nvSpPr>
        <p:spPr>
          <a:xfrm>
            <a:off x="3577585" y="1703070"/>
            <a:ext cx="1143000" cy="2567940"/>
          </a:xfrm>
          <a:custGeom>
            <a:avLst/>
            <a:gdLst>
              <a:gd name="connsiteX0" fmla="*/ 1143000 w 1143000"/>
              <a:gd name="connsiteY0" fmla="*/ 0 h 2567940"/>
              <a:gd name="connsiteX1" fmla="*/ 1120140 w 1143000"/>
              <a:gd name="connsiteY1" fmla="*/ 182880 h 2567940"/>
              <a:gd name="connsiteX2" fmla="*/ 1104900 w 1143000"/>
              <a:gd name="connsiteY2" fmla="*/ 228600 h 2567940"/>
              <a:gd name="connsiteX3" fmla="*/ 1097280 w 1143000"/>
              <a:gd name="connsiteY3" fmla="*/ 251460 h 2567940"/>
              <a:gd name="connsiteX4" fmla="*/ 1089660 w 1143000"/>
              <a:gd name="connsiteY4" fmla="*/ 381000 h 2567940"/>
              <a:gd name="connsiteX5" fmla="*/ 1074420 w 1143000"/>
              <a:gd name="connsiteY5" fmla="*/ 426720 h 2567940"/>
              <a:gd name="connsiteX6" fmla="*/ 1059180 w 1143000"/>
              <a:gd name="connsiteY6" fmla="*/ 533400 h 2567940"/>
              <a:gd name="connsiteX7" fmla="*/ 1043940 w 1143000"/>
              <a:gd name="connsiteY7" fmla="*/ 701040 h 2567940"/>
              <a:gd name="connsiteX8" fmla="*/ 1036320 w 1143000"/>
              <a:gd name="connsiteY8" fmla="*/ 723900 h 2567940"/>
              <a:gd name="connsiteX9" fmla="*/ 1021080 w 1143000"/>
              <a:gd name="connsiteY9" fmla="*/ 838200 h 2567940"/>
              <a:gd name="connsiteX10" fmla="*/ 1005840 w 1143000"/>
              <a:gd name="connsiteY10" fmla="*/ 883920 h 2567940"/>
              <a:gd name="connsiteX11" fmla="*/ 982980 w 1143000"/>
              <a:gd name="connsiteY11" fmla="*/ 967740 h 2567940"/>
              <a:gd name="connsiteX12" fmla="*/ 975360 w 1143000"/>
              <a:gd name="connsiteY12" fmla="*/ 998220 h 2567940"/>
              <a:gd name="connsiteX13" fmla="*/ 967740 w 1143000"/>
              <a:gd name="connsiteY13" fmla="*/ 1021080 h 2567940"/>
              <a:gd name="connsiteX14" fmla="*/ 952500 w 1143000"/>
              <a:gd name="connsiteY14" fmla="*/ 1074420 h 2567940"/>
              <a:gd name="connsiteX15" fmla="*/ 937260 w 1143000"/>
              <a:gd name="connsiteY15" fmla="*/ 1097280 h 2567940"/>
              <a:gd name="connsiteX16" fmla="*/ 922020 w 1143000"/>
              <a:gd name="connsiteY16" fmla="*/ 1127760 h 2567940"/>
              <a:gd name="connsiteX17" fmla="*/ 914400 w 1143000"/>
              <a:gd name="connsiteY17" fmla="*/ 1173480 h 2567940"/>
              <a:gd name="connsiteX18" fmla="*/ 899160 w 1143000"/>
              <a:gd name="connsiteY18" fmla="*/ 1196340 h 2567940"/>
              <a:gd name="connsiteX19" fmla="*/ 891540 w 1143000"/>
              <a:gd name="connsiteY19" fmla="*/ 1234440 h 2567940"/>
              <a:gd name="connsiteX20" fmla="*/ 876300 w 1143000"/>
              <a:gd name="connsiteY20" fmla="*/ 1371600 h 2567940"/>
              <a:gd name="connsiteX21" fmla="*/ 868680 w 1143000"/>
              <a:gd name="connsiteY21" fmla="*/ 1394460 h 2567940"/>
              <a:gd name="connsiteX22" fmla="*/ 861060 w 1143000"/>
              <a:gd name="connsiteY22" fmla="*/ 1432560 h 2567940"/>
              <a:gd name="connsiteX23" fmla="*/ 845820 w 1143000"/>
              <a:gd name="connsiteY23" fmla="*/ 1455420 h 2567940"/>
              <a:gd name="connsiteX24" fmla="*/ 838200 w 1143000"/>
              <a:gd name="connsiteY24" fmla="*/ 1478280 h 2567940"/>
              <a:gd name="connsiteX25" fmla="*/ 807720 w 1143000"/>
              <a:gd name="connsiteY25" fmla="*/ 1524000 h 2567940"/>
              <a:gd name="connsiteX26" fmla="*/ 784860 w 1143000"/>
              <a:gd name="connsiteY26" fmla="*/ 1569720 h 2567940"/>
              <a:gd name="connsiteX27" fmla="*/ 769620 w 1143000"/>
              <a:gd name="connsiteY27" fmla="*/ 1600200 h 2567940"/>
              <a:gd name="connsiteX28" fmla="*/ 746760 w 1143000"/>
              <a:gd name="connsiteY28" fmla="*/ 1607820 h 2567940"/>
              <a:gd name="connsiteX29" fmla="*/ 731520 w 1143000"/>
              <a:gd name="connsiteY29" fmla="*/ 1630680 h 2567940"/>
              <a:gd name="connsiteX30" fmla="*/ 708660 w 1143000"/>
              <a:gd name="connsiteY30" fmla="*/ 1638300 h 2567940"/>
              <a:gd name="connsiteX31" fmla="*/ 662940 w 1143000"/>
              <a:gd name="connsiteY31" fmla="*/ 1661160 h 2567940"/>
              <a:gd name="connsiteX32" fmla="*/ 640080 w 1143000"/>
              <a:gd name="connsiteY32" fmla="*/ 1676400 h 2567940"/>
              <a:gd name="connsiteX33" fmla="*/ 617220 w 1143000"/>
              <a:gd name="connsiteY33" fmla="*/ 1684020 h 2567940"/>
              <a:gd name="connsiteX34" fmla="*/ 601980 w 1143000"/>
              <a:gd name="connsiteY34" fmla="*/ 1706880 h 2567940"/>
              <a:gd name="connsiteX35" fmla="*/ 289560 w 1143000"/>
              <a:gd name="connsiteY35" fmla="*/ 1722120 h 2567940"/>
              <a:gd name="connsiteX36" fmla="*/ 228600 w 1143000"/>
              <a:gd name="connsiteY36" fmla="*/ 1737360 h 2567940"/>
              <a:gd name="connsiteX37" fmla="*/ 182880 w 1143000"/>
              <a:gd name="connsiteY37" fmla="*/ 1767840 h 2567940"/>
              <a:gd name="connsiteX38" fmla="*/ 137160 w 1143000"/>
              <a:gd name="connsiteY38" fmla="*/ 1836420 h 2567940"/>
              <a:gd name="connsiteX39" fmla="*/ 114300 w 1143000"/>
              <a:gd name="connsiteY39" fmla="*/ 1882140 h 2567940"/>
              <a:gd name="connsiteX40" fmla="*/ 68580 w 1143000"/>
              <a:gd name="connsiteY40" fmla="*/ 1912620 h 2567940"/>
              <a:gd name="connsiteX41" fmla="*/ 22860 w 1143000"/>
              <a:gd name="connsiteY41" fmla="*/ 1950720 h 2567940"/>
              <a:gd name="connsiteX42" fmla="*/ 7620 w 1143000"/>
              <a:gd name="connsiteY42" fmla="*/ 1996440 h 2567940"/>
              <a:gd name="connsiteX43" fmla="*/ 0 w 1143000"/>
              <a:gd name="connsiteY43" fmla="*/ 2019300 h 2567940"/>
              <a:gd name="connsiteX44" fmla="*/ 15240 w 1143000"/>
              <a:gd name="connsiteY44" fmla="*/ 2118360 h 2567940"/>
              <a:gd name="connsiteX45" fmla="*/ 45720 w 1143000"/>
              <a:gd name="connsiteY45" fmla="*/ 2164080 h 2567940"/>
              <a:gd name="connsiteX46" fmla="*/ 60960 w 1143000"/>
              <a:gd name="connsiteY46" fmla="*/ 2186940 h 2567940"/>
              <a:gd name="connsiteX47" fmla="*/ 99060 w 1143000"/>
              <a:gd name="connsiteY47" fmla="*/ 2255520 h 2567940"/>
              <a:gd name="connsiteX48" fmla="*/ 121920 w 1143000"/>
              <a:gd name="connsiteY48" fmla="*/ 2270760 h 2567940"/>
              <a:gd name="connsiteX49" fmla="*/ 137160 w 1143000"/>
              <a:gd name="connsiteY49" fmla="*/ 2293620 h 2567940"/>
              <a:gd name="connsiteX50" fmla="*/ 190500 w 1143000"/>
              <a:gd name="connsiteY50" fmla="*/ 2362200 h 2567940"/>
              <a:gd name="connsiteX51" fmla="*/ 198120 w 1143000"/>
              <a:gd name="connsiteY51" fmla="*/ 2385060 h 2567940"/>
              <a:gd name="connsiteX52" fmla="*/ 205740 w 1143000"/>
              <a:gd name="connsiteY52" fmla="*/ 2415540 h 2567940"/>
              <a:gd name="connsiteX53" fmla="*/ 220980 w 1143000"/>
              <a:gd name="connsiteY53" fmla="*/ 2438400 h 2567940"/>
              <a:gd name="connsiteX54" fmla="*/ 236220 w 1143000"/>
              <a:gd name="connsiteY54" fmla="*/ 2484120 h 2567940"/>
              <a:gd name="connsiteX55" fmla="*/ 251460 w 1143000"/>
              <a:gd name="connsiteY55" fmla="*/ 2529840 h 2567940"/>
              <a:gd name="connsiteX56" fmla="*/ 259080 w 1143000"/>
              <a:gd name="connsiteY56" fmla="*/ 2552700 h 2567940"/>
              <a:gd name="connsiteX57" fmla="*/ 266700 w 1143000"/>
              <a:gd name="connsiteY57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43000" h="2567940">
                <a:moveTo>
                  <a:pt x="1143000" y="0"/>
                </a:moveTo>
                <a:cubicBezTo>
                  <a:pt x="1105496" y="93760"/>
                  <a:pt x="1143727" y="-13680"/>
                  <a:pt x="1120140" y="182880"/>
                </a:cubicBezTo>
                <a:cubicBezTo>
                  <a:pt x="1118226" y="198830"/>
                  <a:pt x="1109980" y="213360"/>
                  <a:pt x="1104900" y="228600"/>
                </a:cubicBezTo>
                <a:lnTo>
                  <a:pt x="1097280" y="251460"/>
                </a:lnTo>
                <a:cubicBezTo>
                  <a:pt x="1094740" y="294640"/>
                  <a:pt x="1095255" y="338109"/>
                  <a:pt x="1089660" y="381000"/>
                </a:cubicBezTo>
                <a:cubicBezTo>
                  <a:pt x="1087582" y="396929"/>
                  <a:pt x="1079500" y="411480"/>
                  <a:pt x="1074420" y="426720"/>
                </a:cubicBezTo>
                <a:cubicBezTo>
                  <a:pt x="1070025" y="439904"/>
                  <a:pt x="1059979" y="527006"/>
                  <a:pt x="1059180" y="533400"/>
                </a:cubicBezTo>
                <a:cubicBezTo>
                  <a:pt x="1054936" y="605542"/>
                  <a:pt x="1058804" y="641583"/>
                  <a:pt x="1043940" y="701040"/>
                </a:cubicBezTo>
                <a:cubicBezTo>
                  <a:pt x="1041992" y="708832"/>
                  <a:pt x="1038860" y="716280"/>
                  <a:pt x="1036320" y="723900"/>
                </a:cubicBezTo>
                <a:cubicBezTo>
                  <a:pt x="1033783" y="746733"/>
                  <a:pt x="1027921" y="810837"/>
                  <a:pt x="1021080" y="838200"/>
                </a:cubicBezTo>
                <a:cubicBezTo>
                  <a:pt x="1017184" y="853785"/>
                  <a:pt x="1008990" y="868168"/>
                  <a:pt x="1005840" y="883920"/>
                </a:cubicBezTo>
                <a:cubicBezTo>
                  <a:pt x="995070" y="937772"/>
                  <a:pt x="1002316" y="909733"/>
                  <a:pt x="982980" y="967740"/>
                </a:cubicBezTo>
                <a:cubicBezTo>
                  <a:pt x="979668" y="977675"/>
                  <a:pt x="978237" y="988150"/>
                  <a:pt x="975360" y="998220"/>
                </a:cubicBezTo>
                <a:cubicBezTo>
                  <a:pt x="973153" y="1005943"/>
                  <a:pt x="969947" y="1013357"/>
                  <a:pt x="967740" y="1021080"/>
                </a:cubicBezTo>
                <a:cubicBezTo>
                  <a:pt x="964485" y="1032473"/>
                  <a:pt x="958590" y="1062240"/>
                  <a:pt x="952500" y="1074420"/>
                </a:cubicBezTo>
                <a:cubicBezTo>
                  <a:pt x="948404" y="1082611"/>
                  <a:pt x="941804" y="1089329"/>
                  <a:pt x="937260" y="1097280"/>
                </a:cubicBezTo>
                <a:cubicBezTo>
                  <a:pt x="931624" y="1107143"/>
                  <a:pt x="927100" y="1117600"/>
                  <a:pt x="922020" y="1127760"/>
                </a:cubicBezTo>
                <a:cubicBezTo>
                  <a:pt x="919480" y="1143000"/>
                  <a:pt x="919286" y="1158823"/>
                  <a:pt x="914400" y="1173480"/>
                </a:cubicBezTo>
                <a:cubicBezTo>
                  <a:pt x="911504" y="1182168"/>
                  <a:pt x="902376" y="1187765"/>
                  <a:pt x="899160" y="1196340"/>
                </a:cubicBezTo>
                <a:cubicBezTo>
                  <a:pt x="894612" y="1208467"/>
                  <a:pt x="894080" y="1221740"/>
                  <a:pt x="891540" y="1234440"/>
                </a:cubicBezTo>
                <a:cubicBezTo>
                  <a:pt x="888327" y="1269779"/>
                  <a:pt x="884025" y="1332975"/>
                  <a:pt x="876300" y="1371600"/>
                </a:cubicBezTo>
                <a:cubicBezTo>
                  <a:pt x="874725" y="1379476"/>
                  <a:pt x="870628" y="1386668"/>
                  <a:pt x="868680" y="1394460"/>
                </a:cubicBezTo>
                <a:cubicBezTo>
                  <a:pt x="865539" y="1407025"/>
                  <a:pt x="865608" y="1420433"/>
                  <a:pt x="861060" y="1432560"/>
                </a:cubicBezTo>
                <a:cubicBezTo>
                  <a:pt x="857844" y="1441135"/>
                  <a:pt x="849916" y="1447229"/>
                  <a:pt x="845820" y="1455420"/>
                </a:cubicBezTo>
                <a:cubicBezTo>
                  <a:pt x="842228" y="1462604"/>
                  <a:pt x="842101" y="1471259"/>
                  <a:pt x="838200" y="1478280"/>
                </a:cubicBezTo>
                <a:cubicBezTo>
                  <a:pt x="829305" y="1494291"/>
                  <a:pt x="813512" y="1506624"/>
                  <a:pt x="807720" y="1524000"/>
                </a:cubicBezTo>
                <a:cubicBezTo>
                  <a:pt x="793749" y="1565913"/>
                  <a:pt x="808495" y="1528360"/>
                  <a:pt x="784860" y="1569720"/>
                </a:cubicBezTo>
                <a:cubicBezTo>
                  <a:pt x="779224" y="1579583"/>
                  <a:pt x="777652" y="1592168"/>
                  <a:pt x="769620" y="1600200"/>
                </a:cubicBezTo>
                <a:cubicBezTo>
                  <a:pt x="763940" y="1605880"/>
                  <a:pt x="754380" y="1605280"/>
                  <a:pt x="746760" y="1607820"/>
                </a:cubicBezTo>
                <a:cubicBezTo>
                  <a:pt x="741680" y="1615440"/>
                  <a:pt x="738671" y="1624959"/>
                  <a:pt x="731520" y="1630680"/>
                </a:cubicBezTo>
                <a:cubicBezTo>
                  <a:pt x="725248" y="1635698"/>
                  <a:pt x="715844" y="1634708"/>
                  <a:pt x="708660" y="1638300"/>
                </a:cubicBezTo>
                <a:cubicBezTo>
                  <a:pt x="649574" y="1667843"/>
                  <a:pt x="720399" y="1642007"/>
                  <a:pt x="662940" y="1661160"/>
                </a:cubicBezTo>
                <a:cubicBezTo>
                  <a:pt x="655320" y="1666240"/>
                  <a:pt x="648271" y="1672304"/>
                  <a:pt x="640080" y="1676400"/>
                </a:cubicBezTo>
                <a:cubicBezTo>
                  <a:pt x="632896" y="1679992"/>
                  <a:pt x="623492" y="1679002"/>
                  <a:pt x="617220" y="1684020"/>
                </a:cubicBezTo>
                <a:cubicBezTo>
                  <a:pt x="610069" y="1689741"/>
                  <a:pt x="611077" y="1705822"/>
                  <a:pt x="601980" y="1706880"/>
                </a:cubicBezTo>
                <a:cubicBezTo>
                  <a:pt x="498414" y="1718923"/>
                  <a:pt x="393700" y="1717040"/>
                  <a:pt x="289560" y="1722120"/>
                </a:cubicBezTo>
                <a:lnTo>
                  <a:pt x="228600" y="1737360"/>
                </a:lnTo>
                <a:cubicBezTo>
                  <a:pt x="210831" y="1741802"/>
                  <a:pt x="182880" y="1767840"/>
                  <a:pt x="182880" y="1767840"/>
                </a:cubicBezTo>
                <a:lnTo>
                  <a:pt x="137160" y="1836420"/>
                </a:lnTo>
                <a:cubicBezTo>
                  <a:pt x="118680" y="1864141"/>
                  <a:pt x="143076" y="1856961"/>
                  <a:pt x="114300" y="1882140"/>
                </a:cubicBezTo>
                <a:cubicBezTo>
                  <a:pt x="100516" y="1894201"/>
                  <a:pt x="81532" y="1899668"/>
                  <a:pt x="68580" y="1912620"/>
                </a:cubicBezTo>
                <a:cubicBezTo>
                  <a:pt x="39244" y="1941956"/>
                  <a:pt x="54686" y="1929502"/>
                  <a:pt x="22860" y="1950720"/>
                </a:cubicBezTo>
                <a:lnTo>
                  <a:pt x="7620" y="1996440"/>
                </a:lnTo>
                <a:lnTo>
                  <a:pt x="0" y="2019300"/>
                </a:lnTo>
                <a:cubicBezTo>
                  <a:pt x="1121" y="2030511"/>
                  <a:pt x="1844" y="2094248"/>
                  <a:pt x="15240" y="2118360"/>
                </a:cubicBezTo>
                <a:cubicBezTo>
                  <a:pt x="24135" y="2134371"/>
                  <a:pt x="35560" y="2148840"/>
                  <a:pt x="45720" y="2164080"/>
                </a:cubicBezTo>
                <a:cubicBezTo>
                  <a:pt x="50800" y="2171700"/>
                  <a:pt x="58064" y="2178252"/>
                  <a:pt x="60960" y="2186940"/>
                </a:cubicBezTo>
                <a:cubicBezTo>
                  <a:pt x="75684" y="2231112"/>
                  <a:pt x="67473" y="2229198"/>
                  <a:pt x="99060" y="2255520"/>
                </a:cubicBezTo>
                <a:cubicBezTo>
                  <a:pt x="106095" y="2261383"/>
                  <a:pt x="114300" y="2265680"/>
                  <a:pt x="121920" y="2270760"/>
                </a:cubicBezTo>
                <a:cubicBezTo>
                  <a:pt x="127000" y="2278380"/>
                  <a:pt x="131297" y="2286585"/>
                  <a:pt x="137160" y="2293620"/>
                </a:cubicBezTo>
                <a:cubicBezTo>
                  <a:pt x="159076" y="2319919"/>
                  <a:pt x="177661" y="2323682"/>
                  <a:pt x="190500" y="2362200"/>
                </a:cubicBezTo>
                <a:cubicBezTo>
                  <a:pt x="193040" y="2369820"/>
                  <a:pt x="195913" y="2377337"/>
                  <a:pt x="198120" y="2385060"/>
                </a:cubicBezTo>
                <a:cubicBezTo>
                  <a:pt x="200997" y="2395130"/>
                  <a:pt x="201615" y="2405914"/>
                  <a:pt x="205740" y="2415540"/>
                </a:cubicBezTo>
                <a:cubicBezTo>
                  <a:pt x="209348" y="2423958"/>
                  <a:pt x="217261" y="2430031"/>
                  <a:pt x="220980" y="2438400"/>
                </a:cubicBezTo>
                <a:cubicBezTo>
                  <a:pt x="227504" y="2453080"/>
                  <a:pt x="231140" y="2468880"/>
                  <a:pt x="236220" y="2484120"/>
                </a:cubicBezTo>
                <a:lnTo>
                  <a:pt x="251460" y="2529840"/>
                </a:lnTo>
                <a:cubicBezTo>
                  <a:pt x="254000" y="2537460"/>
                  <a:pt x="255488" y="2545516"/>
                  <a:pt x="259080" y="2552700"/>
                </a:cubicBezTo>
                <a:lnTo>
                  <a:pt x="266700" y="2567940"/>
                </a:ln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28228" y="1736837"/>
            <a:ext cx="350638" cy="1661160"/>
          </a:xfrm>
          <a:custGeom>
            <a:avLst/>
            <a:gdLst>
              <a:gd name="connsiteX0" fmla="*/ 243958 w 350638"/>
              <a:gd name="connsiteY0" fmla="*/ 0 h 1661160"/>
              <a:gd name="connsiteX1" fmla="*/ 236338 w 350638"/>
              <a:gd name="connsiteY1" fmla="*/ 83820 h 1661160"/>
              <a:gd name="connsiteX2" fmla="*/ 221098 w 350638"/>
              <a:gd name="connsiteY2" fmla="*/ 137160 h 1661160"/>
              <a:gd name="connsiteX3" fmla="*/ 251578 w 350638"/>
              <a:gd name="connsiteY3" fmla="*/ 167640 h 1661160"/>
              <a:gd name="connsiteX4" fmla="*/ 282058 w 350638"/>
              <a:gd name="connsiteY4" fmla="*/ 213360 h 1661160"/>
              <a:gd name="connsiteX5" fmla="*/ 297298 w 350638"/>
              <a:gd name="connsiteY5" fmla="*/ 281940 h 1661160"/>
              <a:gd name="connsiteX6" fmla="*/ 312538 w 350638"/>
              <a:gd name="connsiteY6" fmla="*/ 304800 h 1661160"/>
              <a:gd name="connsiteX7" fmla="*/ 327778 w 350638"/>
              <a:gd name="connsiteY7" fmla="*/ 350520 h 1661160"/>
              <a:gd name="connsiteX8" fmla="*/ 335398 w 350638"/>
              <a:gd name="connsiteY8" fmla="*/ 373380 h 1661160"/>
              <a:gd name="connsiteX9" fmla="*/ 350638 w 350638"/>
              <a:gd name="connsiteY9" fmla="*/ 396240 h 1661160"/>
              <a:gd name="connsiteX10" fmla="*/ 343018 w 350638"/>
              <a:gd name="connsiteY10" fmla="*/ 487680 h 1661160"/>
              <a:gd name="connsiteX11" fmla="*/ 327778 w 350638"/>
              <a:gd name="connsiteY11" fmla="*/ 541020 h 1661160"/>
              <a:gd name="connsiteX12" fmla="*/ 320158 w 350638"/>
              <a:gd name="connsiteY12" fmla="*/ 571500 h 1661160"/>
              <a:gd name="connsiteX13" fmla="*/ 289678 w 350638"/>
              <a:gd name="connsiteY13" fmla="*/ 640080 h 1661160"/>
              <a:gd name="connsiteX14" fmla="*/ 266818 w 350638"/>
              <a:gd name="connsiteY14" fmla="*/ 655320 h 1661160"/>
              <a:gd name="connsiteX15" fmla="*/ 243958 w 350638"/>
              <a:gd name="connsiteY15" fmla="*/ 678180 h 1661160"/>
              <a:gd name="connsiteX16" fmla="*/ 221098 w 350638"/>
              <a:gd name="connsiteY16" fmla="*/ 693420 h 1661160"/>
              <a:gd name="connsiteX17" fmla="*/ 175378 w 350638"/>
              <a:gd name="connsiteY17" fmla="*/ 739140 h 1661160"/>
              <a:gd name="connsiteX18" fmla="*/ 160138 w 350638"/>
              <a:gd name="connsiteY18" fmla="*/ 762000 h 1661160"/>
              <a:gd name="connsiteX19" fmla="*/ 137278 w 350638"/>
              <a:gd name="connsiteY19" fmla="*/ 777240 h 1661160"/>
              <a:gd name="connsiteX20" fmla="*/ 99178 w 350638"/>
              <a:gd name="connsiteY20" fmla="*/ 845820 h 1661160"/>
              <a:gd name="connsiteX21" fmla="*/ 83938 w 350638"/>
              <a:gd name="connsiteY21" fmla="*/ 868680 h 1661160"/>
              <a:gd name="connsiteX22" fmla="*/ 68698 w 350638"/>
              <a:gd name="connsiteY22" fmla="*/ 891540 h 1661160"/>
              <a:gd name="connsiteX23" fmla="*/ 106798 w 350638"/>
              <a:gd name="connsiteY23" fmla="*/ 982980 h 1661160"/>
              <a:gd name="connsiteX24" fmla="*/ 122038 w 350638"/>
              <a:gd name="connsiteY24" fmla="*/ 1005840 h 1661160"/>
              <a:gd name="connsiteX25" fmla="*/ 129658 w 350638"/>
              <a:gd name="connsiteY25" fmla="*/ 1036320 h 1661160"/>
              <a:gd name="connsiteX26" fmla="*/ 152518 w 350638"/>
              <a:gd name="connsiteY26" fmla="*/ 1104900 h 1661160"/>
              <a:gd name="connsiteX27" fmla="*/ 160138 w 350638"/>
              <a:gd name="connsiteY27" fmla="*/ 1127760 h 1661160"/>
              <a:gd name="connsiteX28" fmla="*/ 167758 w 350638"/>
              <a:gd name="connsiteY28" fmla="*/ 1150620 h 1661160"/>
              <a:gd name="connsiteX29" fmla="*/ 160138 w 350638"/>
              <a:gd name="connsiteY29" fmla="*/ 1280160 h 1661160"/>
              <a:gd name="connsiteX30" fmla="*/ 137278 w 350638"/>
              <a:gd name="connsiteY30" fmla="*/ 1303020 h 1661160"/>
              <a:gd name="connsiteX31" fmla="*/ 91558 w 350638"/>
              <a:gd name="connsiteY31" fmla="*/ 1333500 h 1661160"/>
              <a:gd name="connsiteX32" fmla="*/ 30598 w 350638"/>
              <a:gd name="connsiteY32" fmla="*/ 1386840 h 1661160"/>
              <a:gd name="connsiteX33" fmla="*/ 7738 w 350638"/>
              <a:gd name="connsiteY33" fmla="*/ 1409700 h 1661160"/>
              <a:gd name="connsiteX34" fmla="*/ 7738 w 350638"/>
              <a:gd name="connsiteY34" fmla="*/ 1478280 h 1661160"/>
              <a:gd name="connsiteX35" fmla="*/ 15358 w 350638"/>
              <a:gd name="connsiteY35" fmla="*/ 1501140 h 1661160"/>
              <a:gd name="connsiteX36" fmla="*/ 68698 w 350638"/>
              <a:gd name="connsiteY36" fmla="*/ 1524000 h 1661160"/>
              <a:gd name="connsiteX37" fmla="*/ 99178 w 350638"/>
              <a:gd name="connsiteY37" fmla="*/ 1539240 h 1661160"/>
              <a:gd name="connsiteX38" fmla="*/ 144898 w 350638"/>
              <a:gd name="connsiteY38" fmla="*/ 1554480 h 1661160"/>
              <a:gd name="connsiteX39" fmla="*/ 190618 w 350638"/>
              <a:gd name="connsiteY39" fmla="*/ 1592580 h 1661160"/>
              <a:gd name="connsiteX40" fmla="*/ 198238 w 350638"/>
              <a:gd name="connsiteY40" fmla="*/ 1623060 h 1661160"/>
              <a:gd name="connsiteX41" fmla="*/ 205858 w 350638"/>
              <a:gd name="connsiteY41" fmla="*/ 1661160 h 16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0638" h="1661160">
                <a:moveTo>
                  <a:pt x="243958" y="0"/>
                </a:moveTo>
                <a:cubicBezTo>
                  <a:pt x="241418" y="27940"/>
                  <a:pt x="240046" y="56011"/>
                  <a:pt x="236338" y="83820"/>
                </a:cubicBezTo>
                <a:cubicBezTo>
                  <a:pt x="234212" y="99767"/>
                  <a:pt x="226322" y="121488"/>
                  <a:pt x="221098" y="137160"/>
                </a:cubicBezTo>
                <a:cubicBezTo>
                  <a:pt x="231258" y="147320"/>
                  <a:pt x="242602" y="156420"/>
                  <a:pt x="251578" y="167640"/>
                </a:cubicBezTo>
                <a:cubicBezTo>
                  <a:pt x="263020" y="181943"/>
                  <a:pt x="282058" y="213360"/>
                  <a:pt x="282058" y="213360"/>
                </a:cubicBezTo>
                <a:cubicBezTo>
                  <a:pt x="284985" y="230920"/>
                  <a:pt x="287919" y="263181"/>
                  <a:pt x="297298" y="281940"/>
                </a:cubicBezTo>
                <a:cubicBezTo>
                  <a:pt x="301394" y="290131"/>
                  <a:pt x="308819" y="296431"/>
                  <a:pt x="312538" y="304800"/>
                </a:cubicBezTo>
                <a:cubicBezTo>
                  <a:pt x="319062" y="319480"/>
                  <a:pt x="322698" y="335280"/>
                  <a:pt x="327778" y="350520"/>
                </a:cubicBezTo>
                <a:cubicBezTo>
                  <a:pt x="330318" y="358140"/>
                  <a:pt x="330943" y="366697"/>
                  <a:pt x="335398" y="373380"/>
                </a:cubicBezTo>
                <a:lnTo>
                  <a:pt x="350638" y="396240"/>
                </a:lnTo>
                <a:cubicBezTo>
                  <a:pt x="348098" y="426720"/>
                  <a:pt x="346812" y="457331"/>
                  <a:pt x="343018" y="487680"/>
                </a:cubicBezTo>
                <a:cubicBezTo>
                  <a:pt x="340371" y="508855"/>
                  <a:pt x="333401" y="521338"/>
                  <a:pt x="327778" y="541020"/>
                </a:cubicBezTo>
                <a:cubicBezTo>
                  <a:pt x="324901" y="551090"/>
                  <a:pt x="323167" y="561469"/>
                  <a:pt x="320158" y="571500"/>
                </a:cubicBezTo>
                <a:cubicBezTo>
                  <a:pt x="313691" y="593058"/>
                  <a:pt x="307177" y="622581"/>
                  <a:pt x="289678" y="640080"/>
                </a:cubicBezTo>
                <a:cubicBezTo>
                  <a:pt x="283202" y="646556"/>
                  <a:pt x="273853" y="649457"/>
                  <a:pt x="266818" y="655320"/>
                </a:cubicBezTo>
                <a:cubicBezTo>
                  <a:pt x="258539" y="662219"/>
                  <a:pt x="252237" y="671281"/>
                  <a:pt x="243958" y="678180"/>
                </a:cubicBezTo>
                <a:cubicBezTo>
                  <a:pt x="236923" y="684043"/>
                  <a:pt x="227943" y="687336"/>
                  <a:pt x="221098" y="693420"/>
                </a:cubicBezTo>
                <a:cubicBezTo>
                  <a:pt x="204989" y="707739"/>
                  <a:pt x="187333" y="721207"/>
                  <a:pt x="175378" y="739140"/>
                </a:cubicBezTo>
                <a:cubicBezTo>
                  <a:pt x="170298" y="746760"/>
                  <a:pt x="166614" y="755524"/>
                  <a:pt x="160138" y="762000"/>
                </a:cubicBezTo>
                <a:cubicBezTo>
                  <a:pt x="153662" y="768476"/>
                  <a:pt x="144898" y="772160"/>
                  <a:pt x="137278" y="777240"/>
                </a:cubicBezTo>
                <a:cubicBezTo>
                  <a:pt x="123866" y="817476"/>
                  <a:pt x="134113" y="793417"/>
                  <a:pt x="99178" y="845820"/>
                </a:cubicBezTo>
                <a:lnTo>
                  <a:pt x="83938" y="868680"/>
                </a:lnTo>
                <a:lnTo>
                  <a:pt x="68698" y="891540"/>
                </a:lnTo>
                <a:cubicBezTo>
                  <a:pt x="79329" y="955327"/>
                  <a:pt x="67748" y="924405"/>
                  <a:pt x="106798" y="982980"/>
                </a:cubicBezTo>
                <a:lnTo>
                  <a:pt x="122038" y="1005840"/>
                </a:lnTo>
                <a:cubicBezTo>
                  <a:pt x="124578" y="1016000"/>
                  <a:pt x="126649" y="1026289"/>
                  <a:pt x="129658" y="1036320"/>
                </a:cubicBezTo>
                <a:lnTo>
                  <a:pt x="152518" y="1104900"/>
                </a:lnTo>
                <a:lnTo>
                  <a:pt x="160138" y="1127760"/>
                </a:lnTo>
                <a:lnTo>
                  <a:pt x="167758" y="1150620"/>
                </a:lnTo>
                <a:cubicBezTo>
                  <a:pt x="165218" y="1193800"/>
                  <a:pt x="168621" y="1237745"/>
                  <a:pt x="160138" y="1280160"/>
                </a:cubicBezTo>
                <a:cubicBezTo>
                  <a:pt x="158025" y="1290727"/>
                  <a:pt x="145784" y="1296404"/>
                  <a:pt x="137278" y="1303020"/>
                </a:cubicBezTo>
                <a:cubicBezTo>
                  <a:pt x="122820" y="1314265"/>
                  <a:pt x="91558" y="1333500"/>
                  <a:pt x="91558" y="1333500"/>
                </a:cubicBezTo>
                <a:cubicBezTo>
                  <a:pt x="55269" y="1387934"/>
                  <a:pt x="78847" y="1374778"/>
                  <a:pt x="30598" y="1386840"/>
                </a:cubicBezTo>
                <a:cubicBezTo>
                  <a:pt x="22978" y="1394460"/>
                  <a:pt x="13716" y="1400734"/>
                  <a:pt x="7738" y="1409700"/>
                </a:cubicBezTo>
                <a:cubicBezTo>
                  <a:pt x="-6732" y="1431405"/>
                  <a:pt x="2576" y="1455052"/>
                  <a:pt x="7738" y="1478280"/>
                </a:cubicBezTo>
                <a:cubicBezTo>
                  <a:pt x="9480" y="1486121"/>
                  <a:pt x="10340" y="1494868"/>
                  <a:pt x="15358" y="1501140"/>
                </a:cubicBezTo>
                <a:cubicBezTo>
                  <a:pt x="30800" y="1520443"/>
                  <a:pt x="47780" y="1516156"/>
                  <a:pt x="68698" y="1524000"/>
                </a:cubicBezTo>
                <a:cubicBezTo>
                  <a:pt x="79334" y="1527988"/>
                  <a:pt x="88631" y="1535021"/>
                  <a:pt x="99178" y="1539240"/>
                </a:cubicBezTo>
                <a:cubicBezTo>
                  <a:pt x="114093" y="1545206"/>
                  <a:pt x="144898" y="1554480"/>
                  <a:pt x="144898" y="1554480"/>
                </a:cubicBezTo>
                <a:cubicBezTo>
                  <a:pt x="159465" y="1564191"/>
                  <a:pt x="181592" y="1576784"/>
                  <a:pt x="190618" y="1592580"/>
                </a:cubicBezTo>
                <a:cubicBezTo>
                  <a:pt x="195814" y="1601673"/>
                  <a:pt x="195361" y="1612990"/>
                  <a:pt x="198238" y="1623060"/>
                </a:cubicBezTo>
                <a:cubicBezTo>
                  <a:pt x="207464" y="1655353"/>
                  <a:pt x="205858" y="1634970"/>
                  <a:pt x="205858" y="1661160"/>
                </a:cubicBez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hlinkClick r:id="" action="ppaction://noaction"/>
          </p:cNvPr>
          <p:cNvSpPr/>
          <p:nvPr/>
        </p:nvSpPr>
        <p:spPr>
          <a:xfrm>
            <a:off x="3322320" y="312420"/>
            <a:ext cx="1676400" cy="2674620"/>
          </a:xfrm>
          <a:custGeom>
            <a:avLst/>
            <a:gdLst>
              <a:gd name="connsiteX0" fmla="*/ 1676400 w 1676400"/>
              <a:gd name="connsiteY0" fmla="*/ 7620 h 2674620"/>
              <a:gd name="connsiteX1" fmla="*/ 1638300 w 1676400"/>
              <a:gd name="connsiteY1" fmla="*/ 0 h 2674620"/>
              <a:gd name="connsiteX2" fmla="*/ 1562100 w 1676400"/>
              <a:gd name="connsiteY2" fmla="*/ 15240 h 2674620"/>
              <a:gd name="connsiteX3" fmla="*/ 1516380 w 1676400"/>
              <a:gd name="connsiteY3" fmla="*/ 53340 h 2674620"/>
              <a:gd name="connsiteX4" fmla="*/ 1508760 w 1676400"/>
              <a:gd name="connsiteY4" fmla="*/ 91440 h 2674620"/>
              <a:gd name="connsiteX5" fmla="*/ 1485900 w 1676400"/>
              <a:gd name="connsiteY5" fmla="*/ 144780 h 2674620"/>
              <a:gd name="connsiteX6" fmla="*/ 1478280 w 1676400"/>
              <a:gd name="connsiteY6" fmla="*/ 167640 h 2674620"/>
              <a:gd name="connsiteX7" fmla="*/ 1455420 w 1676400"/>
              <a:gd name="connsiteY7" fmla="*/ 182880 h 2674620"/>
              <a:gd name="connsiteX8" fmla="*/ 1409700 w 1676400"/>
              <a:gd name="connsiteY8" fmla="*/ 251460 h 2674620"/>
              <a:gd name="connsiteX9" fmla="*/ 1386840 w 1676400"/>
              <a:gd name="connsiteY9" fmla="*/ 274320 h 2674620"/>
              <a:gd name="connsiteX10" fmla="*/ 1363980 w 1676400"/>
              <a:gd name="connsiteY10" fmla="*/ 320040 h 2674620"/>
              <a:gd name="connsiteX11" fmla="*/ 1356360 w 1676400"/>
              <a:gd name="connsiteY11" fmla="*/ 342900 h 2674620"/>
              <a:gd name="connsiteX12" fmla="*/ 1333500 w 1676400"/>
              <a:gd name="connsiteY12" fmla="*/ 358140 h 2674620"/>
              <a:gd name="connsiteX13" fmla="*/ 1272540 w 1676400"/>
              <a:gd name="connsiteY13" fmla="*/ 426720 h 2674620"/>
              <a:gd name="connsiteX14" fmla="*/ 1226820 w 1676400"/>
              <a:gd name="connsiteY14" fmla="*/ 464820 h 2674620"/>
              <a:gd name="connsiteX15" fmla="*/ 1150620 w 1676400"/>
              <a:gd name="connsiteY15" fmla="*/ 510540 h 2674620"/>
              <a:gd name="connsiteX16" fmla="*/ 1097280 w 1676400"/>
              <a:gd name="connsiteY16" fmla="*/ 548640 h 2674620"/>
              <a:gd name="connsiteX17" fmla="*/ 1066800 w 1676400"/>
              <a:gd name="connsiteY17" fmla="*/ 594360 h 2674620"/>
              <a:gd name="connsiteX18" fmla="*/ 1051560 w 1676400"/>
              <a:gd name="connsiteY18" fmla="*/ 617220 h 2674620"/>
              <a:gd name="connsiteX19" fmla="*/ 1036320 w 1676400"/>
              <a:gd name="connsiteY19" fmla="*/ 662940 h 2674620"/>
              <a:gd name="connsiteX20" fmla="*/ 1013460 w 1676400"/>
              <a:gd name="connsiteY20" fmla="*/ 685800 h 2674620"/>
              <a:gd name="connsiteX21" fmla="*/ 990600 w 1676400"/>
              <a:gd name="connsiteY21" fmla="*/ 716280 h 2674620"/>
              <a:gd name="connsiteX22" fmla="*/ 967740 w 1676400"/>
              <a:gd name="connsiteY22" fmla="*/ 731520 h 2674620"/>
              <a:gd name="connsiteX23" fmla="*/ 914400 w 1676400"/>
              <a:gd name="connsiteY23" fmla="*/ 807720 h 2674620"/>
              <a:gd name="connsiteX24" fmla="*/ 899160 w 1676400"/>
              <a:gd name="connsiteY24" fmla="*/ 853440 h 2674620"/>
              <a:gd name="connsiteX25" fmla="*/ 891540 w 1676400"/>
              <a:gd name="connsiteY25" fmla="*/ 876300 h 2674620"/>
              <a:gd name="connsiteX26" fmla="*/ 883920 w 1676400"/>
              <a:gd name="connsiteY26" fmla="*/ 899160 h 2674620"/>
              <a:gd name="connsiteX27" fmla="*/ 868680 w 1676400"/>
              <a:gd name="connsiteY27" fmla="*/ 967740 h 2674620"/>
              <a:gd name="connsiteX28" fmla="*/ 845820 w 1676400"/>
              <a:gd name="connsiteY28" fmla="*/ 990600 h 2674620"/>
              <a:gd name="connsiteX29" fmla="*/ 830580 w 1676400"/>
              <a:gd name="connsiteY29" fmla="*/ 1013460 h 2674620"/>
              <a:gd name="connsiteX30" fmla="*/ 807720 w 1676400"/>
              <a:gd name="connsiteY30" fmla="*/ 1036320 h 2674620"/>
              <a:gd name="connsiteX31" fmla="*/ 792480 w 1676400"/>
              <a:gd name="connsiteY31" fmla="*/ 1066800 h 2674620"/>
              <a:gd name="connsiteX32" fmla="*/ 762000 w 1676400"/>
              <a:gd name="connsiteY32" fmla="*/ 1112520 h 2674620"/>
              <a:gd name="connsiteX33" fmla="*/ 693420 w 1676400"/>
              <a:gd name="connsiteY33" fmla="*/ 1181100 h 2674620"/>
              <a:gd name="connsiteX34" fmla="*/ 678180 w 1676400"/>
              <a:gd name="connsiteY34" fmla="*/ 1203960 h 2674620"/>
              <a:gd name="connsiteX35" fmla="*/ 632460 w 1676400"/>
              <a:gd name="connsiteY35" fmla="*/ 1249680 h 2674620"/>
              <a:gd name="connsiteX36" fmla="*/ 609600 w 1676400"/>
              <a:gd name="connsiteY36" fmla="*/ 1272540 h 2674620"/>
              <a:gd name="connsiteX37" fmla="*/ 586740 w 1676400"/>
              <a:gd name="connsiteY37" fmla="*/ 1280160 h 2674620"/>
              <a:gd name="connsiteX38" fmla="*/ 579120 w 1676400"/>
              <a:gd name="connsiteY38" fmla="*/ 1341120 h 2674620"/>
              <a:gd name="connsiteX39" fmla="*/ 586740 w 1676400"/>
              <a:gd name="connsiteY39" fmla="*/ 1409700 h 2674620"/>
              <a:gd name="connsiteX40" fmla="*/ 601980 w 1676400"/>
              <a:gd name="connsiteY40" fmla="*/ 1463040 h 2674620"/>
              <a:gd name="connsiteX41" fmla="*/ 594360 w 1676400"/>
              <a:gd name="connsiteY41" fmla="*/ 1577340 h 2674620"/>
              <a:gd name="connsiteX42" fmla="*/ 579120 w 1676400"/>
              <a:gd name="connsiteY42" fmla="*/ 1630680 h 2674620"/>
              <a:gd name="connsiteX43" fmla="*/ 571500 w 1676400"/>
              <a:gd name="connsiteY43" fmla="*/ 1676400 h 2674620"/>
              <a:gd name="connsiteX44" fmla="*/ 563880 w 1676400"/>
              <a:gd name="connsiteY44" fmla="*/ 1866900 h 2674620"/>
              <a:gd name="connsiteX45" fmla="*/ 548640 w 1676400"/>
              <a:gd name="connsiteY45" fmla="*/ 1889760 h 2674620"/>
              <a:gd name="connsiteX46" fmla="*/ 502920 w 1676400"/>
              <a:gd name="connsiteY46" fmla="*/ 1927860 h 2674620"/>
              <a:gd name="connsiteX47" fmla="*/ 464820 w 1676400"/>
              <a:gd name="connsiteY47" fmla="*/ 1973580 h 2674620"/>
              <a:gd name="connsiteX48" fmla="*/ 441960 w 1676400"/>
              <a:gd name="connsiteY48" fmla="*/ 2042160 h 2674620"/>
              <a:gd name="connsiteX49" fmla="*/ 426720 w 1676400"/>
              <a:gd name="connsiteY49" fmla="*/ 2065020 h 2674620"/>
              <a:gd name="connsiteX50" fmla="*/ 419100 w 1676400"/>
              <a:gd name="connsiteY50" fmla="*/ 2087880 h 2674620"/>
              <a:gd name="connsiteX51" fmla="*/ 388620 w 1676400"/>
              <a:gd name="connsiteY51" fmla="*/ 2141220 h 2674620"/>
              <a:gd name="connsiteX52" fmla="*/ 381000 w 1676400"/>
              <a:gd name="connsiteY52" fmla="*/ 2164080 h 2674620"/>
              <a:gd name="connsiteX53" fmla="*/ 365760 w 1676400"/>
              <a:gd name="connsiteY53" fmla="*/ 2186940 h 2674620"/>
              <a:gd name="connsiteX54" fmla="*/ 358140 w 1676400"/>
              <a:gd name="connsiteY54" fmla="*/ 2209800 h 2674620"/>
              <a:gd name="connsiteX55" fmla="*/ 342900 w 1676400"/>
              <a:gd name="connsiteY55" fmla="*/ 2232660 h 2674620"/>
              <a:gd name="connsiteX56" fmla="*/ 327660 w 1676400"/>
              <a:gd name="connsiteY56" fmla="*/ 2286000 h 2674620"/>
              <a:gd name="connsiteX57" fmla="*/ 312420 w 1676400"/>
              <a:gd name="connsiteY57" fmla="*/ 2331720 h 2674620"/>
              <a:gd name="connsiteX58" fmla="*/ 297180 w 1676400"/>
              <a:gd name="connsiteY58" fmla="*/ 2377440 h 2674620"/>
              <a:gd name="connsiteX59" fmla="*/ 281940 w 1676400"/>
              <a:gd name="connsiteY59" fmla="*/ 2407920 h 2674620"/>
              <a:gd name="connsiteX60" fmla="*/ 274320 w 1676400"/>
              <a:gd name="connsiteY60" fmla="*/ 2430780 h 2674620"/>
              <a:gd name="connsiteX61" fmla="*/ 205740 w 1676400"/>
              <a:gd name="connsiteY61" fmla="*/ 2491740 h 2674620"/>
              <a:gd name="connsiteX62" fmla="*/ 182880 w 1676400"/>
              <a:gd name="connsiteY62" fmla="*/ 2514600 h 2674620"/>
              <a:gd name="connsiteX63" fmla="*/ 175260 w 1676400"/>
              <a:gd name="connsiteY63" fmla="*/ 2537460 h 2674620"/>
              <a:gd name="connsiteX64" fmla="*/ 99060 w 1676400"/>
              <a:gd name="connsiteY64" fmla="*/ 2606040 h 2674620"/>
              <a:gd name="connsiteX65" fmla="*/ 76200 w 1676400"/>
              <a:gd name="connsiteY65" fmla="*/ 2621280 h 2674620"/>
              <a:gd name="connsiteX66" fmla="*/ 30480 w 1676400"/>
              <a:gd name="connsiteY66" fmla="*/ 2659380 h 2674620"/>
              <a:gd name="connsiteX67" fmla="*/ 0 w 1676400"/>
              <a:gd name="connsiteY67" fmla="*/ 267462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76400" h="2674620">
                <a:moveTo>
                  <a:pt x="1676400" y="7620"/>
                </a:moveTo>
                <a:cubicBezTo>
                  <a:pt x="1663700" y="5080"/>
                  <a:pt x="1651252" y="0"/>
                  <a:pt x="1638300" y="0"/>
                </a:cubicBezTo>
                <a:cubicBezTo>
                  <a:pt x="1619617" y="0"/>
                  <a:pt x="1582240" y="10205"/>
                  <a:pt x="1562100" y="15240"/>
                </a:cubicBezTo>
                <a:cubicBezTo>
                  <a:pt x="1548972" y="23992"/>
                  <a:pt x="1523714" y="38672"/>
                  <a:pt x="1516380" y="53340"/>
                </a:cubicBezTo>
                <a:cubicBezTo>
                  <a:pt x="1510588" y="64924"/>
                  <a:pt x="1511570" y="78797"/>
                  <a:pt x="1508760" y="91440"/>
                </a:cubicBezTo>
                <a:cubicBezTo>
                  <a:pt x="1496073" y="148532"/>
                  <a:pt x="1509438" y="97704"/>
                  <a:pt x="1485900" y="144780"/>
                </a:cubicBezTo>
                <a:cubicBezTo>
                  <a:pt x="1482308" y="151964"/>
                  <a:pt x="1483298" y="161368"/>
                  <a:pt x="1478280" y="167640"/>
                </a:cubicBezTo>
                <a:cubicBezTo>
                  <a:pt x="1472559" y="174791"/>
                  <a:pt x="1463040" y="177800"/>
                  <a:pt x="1455420" y="182880"/>
                </a:cubicBezTo>
                <a:lnTo>
                  <a:pt x="1409700" y="251460"/>
                </a:lnTo>
                <a:cubicBezTo>
                  <a:pt x="1403722" y="260426"/>
                  <a:pt x="1394460" y="266700"/>
                  <a:pt x="1386840" y="274320"/>
                </a:cubicBezTo>
                <a:cubicBezTo>
                  <a:pt x="1367687" y="331779"/>
                  <a:pt x="1393523" y="260954"/>
                  <a:pt x="1363980" y="320040"/>
                </a:cubicBezTo>
                <a:cubicBezTo>
                  <a:pt x="1360388" y="327224"/>
                  <a:pt x="1361378" y="336628"/>
                  <a:pt x="1356360" y="342900"/>
                </a:cubicBezTo>
                <a:cubicBezTo>
                  <a:pt x="1350639" y="350051"/>
                  <a:pt x="1341120" y="353060"/>
                  <a:pt x="1333500" y="358140"/>
                </a:cubicBezTo>
                <a:cubicBezTo>
                  <a:pt x="1306305" y="398933"/>
                  <a:pt x="1324736" y="374524"/>
                  <a:pt x="1272540" y="426720"/>
                </a:cubicBezTo>
                <a:cubicBezTo>
                  <a:pt x="1251526" y="447734"/>
                  <a:pt x="1251574" y="450675"/>
                  <a:pt x="1226820" y="464820"/>
                </a:cubicBezTo>
                <a:cubicBezTo>
                  <a:pt x="1144811" y="511683"/>
                  <a:pt x="1262464" y="435977"/>
                  <a:pt x="1150620" y="510540"/>
                </a:cubicBezTo>
                <a:cubicBezTo>
                  <a:pt x="1114729" y="534467"/>
                  <a:pt x="1124161" y="514079"/>
                  <a:pt x="1097280" y="548640"/>
                </a:cubicBezTo>
                <a:cubicBezTo>
                  <a:pt x="1086035" y="563098"/>
                  <a:pt x="1076960" y="579120"/>
                  <a:pt x="1066800" y="594360"/>
                </a:cubicBezTo>
                <a:cubicBezTo>
                  <a:pt x="1061720" y="601980"/>
                  <a:pt x="1054456" y="608532"/>
                  <a:pt x="1051560" y="617220"/>
                </a:cubicBezTo>
                <a:cubicBezTo>
                  <a:pt x="1046480" y="632460"/>
                  <a:pt x="1047679" y="651581"/>
                  <a:pt x="1036320" y="662940"/>
                </a:cubicBezTo>
                <a:cubicBezTo>
                  <a:pt x="1028700" y="670560"/>
                  <a:pt x="1020473" y="677618"/>
                  <a:pt x="1013460" y="685800"/>
                </a:cubicBezTo>
                <a:cubicBezTo>
                  <a:pt x="1005195" y="695443"/>
                  <a:pt x="999580" y="707300"/>
                  <a:pt x="990600" y="716280"/>
                </a:cubicBezTo>
                <a:cubicBezTo>
                  <a:pt x="984124" y="722756"/>
                  <a:pt x="975360" y="726440"/>
                  <a:pt x="967740" y="731520"/>
                </a:cubicBezTo>
                <a:cubicBezTo>
                  <a:pt x="933890" y="776653"/>
                  <a:pt x="951925" y="751433"/>
                  <a:pt x="914400" y="807720"/>
                </a:cubicBezTo>
                <a:cubicBezTo>
                  <a:pt x="905489" y="821086"/>
                  <a:pt x="904240" y="838200"/>
                  <a:pt x="899160" y="853440"/>
                </a:cubicBezTo>
                <a:lnTo>
                  <a:pt x="891540" y="876300"/>
                </a:lnTo>
                <a:cubicBezTo>
                  <a:pt x="889000" y="883920"/>
                  <a:pt x="885495" y="891284"/>
                  <a:pt x="883920" y="899160"/>
                </a:cubicBezTo>
                <a:cubicBezTo>
                  <a:pt x="883460" y="901462"/>
                  <a:pt x="871991" y="961946"/>
                  <a:pt x="868680" y="967740"/>
                </a:cubicBezTo>
                <a:cubicBezTo>
                  <a:pt x="863333" y="977096"/>
                  <a:pt x="852719" y="982321"/>
                  <a:pt x="845820" y="990600"/>
                </a:cubicBezTo>
                <a:cubicBezTo>
                  <a:pt x="839957" y="997635"/>
                  <a:pt x="836443" y="1006425"/>
                  <a:pt x="830580" y="1013460"/>
                </a:cubicBezTo>
                <a:cubicBezTo>
                  <a:pt x="823681" y="1021739"/>
                  <a:pt x="813984" y="1027551"/>
                  <a:pt x="807720" y="1036320"/>
                </a:cubicBezTo>
                <a:cubicBezTo>
                  <a:pt x="801118" y="1045563"/>
                  <a:pt x="798324" y="1057060"/>
                  <a:pt x="792480" y="1066800"/>
                </a:cubicBezTo>
                <a:cubicBezTo>
                  <a:pt x="783056" y="1082506"/>
                  <a:pt x="772160" y="1097280"/>
                  <a:pt x="762000" y="1112520"/>
                </a:cubicBezTo>
                <a:lnTo>
                  <a:pt x="693420" y="1181100"/>
                </a:lnTo>
                <a:cubicBezTo>
                  <a:pt x="686944" y="1187576"/>
                  <a:pt x="684264" y="1197115"/>
                  <a:pt x="678180" y="1203960"/>
                </a:cubicBezTo>
                <a:cubicBezTo>
                  <a:pt x="663861" y="1220069"/>
                  <a:pt x="647700" y="1234440"/>
                  <a:pt x="632460" y="1249680"/>
                </a:cubicBezTo>
                <a:cubicBezTo>
                  <a:pt x="624840" y="1257300"/>
                  <a:pt x="619823" y="1269132"/>
                  <a:pt x="609600" y="1272540"/>
                </a:cubicBezTo>
                <a:lnTo>
                  <a:pt x="586740" y="1280160"/>
                </a:lnTo>
                <a:cubicBezTo>
                  <a:pt x="562749" y="1316146"/>
                  <a:pt x="571919" y="1290716"/>
                  <a:pt x="579120" y="1341120"/>
                </a:cubicBezTo>
                <a:cubicBezTo>
                  <a:pt x="582373" y="1363890"/>
                  <a:pt x="583243" y="1386967"/>
                  <a:pt x="586740" y="1409700"/>
                </a:cubicBezTo>
                <a:cubicBezTo>
                  <a:pt x="589474" y="1427469"/>
                  <a:pt x="596290" y="1445970"/>
                  <a:pt x="601980" y="1463040"/>
                </a:cubicBezTo>
                <a:cubicBezTo>
                  <a:pt x="599440" y="1501140"/>
                  <a:pt x="599519" y="1539506"/>
                  <a:pt x="594360" y="1577340"/>
                </a:cubicBezTo>
                <a:cubicBezTo>
                  <a:pt x="591862" y="1595662"/>
                  <a:pt x="583278" y="1612662"/>
                  <a:pt x="579120" y="1630680"/>
                </a:cubicBezTo>
                <a:cubicBezTo>
                  <a:pt x="575646" y="1645735"/>
                  <a:pt x="574040" y="1661160"/>
                  <a:pt x="571500" y="1676400"/>
                </a:cubicBezTo>
                <a:cubicBezTo>
                  <a:pt x="568960" y="1739900"/>
                  <a:pt x="570650" y="1803711"/>
                  <a:pt x="563880" y="1866900"/>
                </a:cubicBezTo>
                <a:cubicBezTo>
                  <a:pt x="562904" y="1876006"/>
                  <a:pt x="554503" y="1882725"/>
                  <a:pt x="548640" y="1889760"/>
                </a:cubicBezTo>
                <a:cubicBezTo>
                  <a:pt x="518283" y="1926189"/>
                  <a:pt x="535614" y="1900615"/>
                  <a:pt x="502920" y="1927860"/>
                </a:cubicBezTo>
                <a:cubicBezTo>
                  <a:pt x="490253" y="1938416"/>
                  <a:pt x="471872" y="1957714"/>
                  <a:pt x="464820" y="1973580"/>
                </a:cubicBezTo>
                <a:lnTo>
                  <a:pt x="441960" y="2042160"/>
                </a:lnTo>
                <a:cubicBezTo>
                  <a:pt x="439064" y="2050848"/>
                  <a:pt x="430816" y="2056829"/>
                  <a:pt x="426720" y="2065020"/>
                </a:cubicBezTo>
                <a:cubicBezTo>
                  <a:pt x="423128" y="2072204"/>
                  <a:pt x="422264" y="2080497"/>
                  <a:pt x="419100" y="2087880"/>
                </a:cubicBezTo>
                <a:cubicBezTo>
                  <a:pt x="379023" y="2181394"/>
                  <a:pt x="426884" y="2064693"/>
                  <a:pt x="388620" y="2141220"/>
                </a:cubicBezTo>
                <a:cubicBezTo>
                  <a:pt x="385028" y="2148404"/>
                  <a:pt x="384592" y="2156896"/>
                  <a:pt x="381000" y="2164080"/>
                </a:cubicBezTo>
                <a:cubicBezTo>
                  <a:pt x="376904" y="2172271"/>
                  <a:pt x="369856" y="2178749"/>
                  <a:pt x="365760" y="2186940"/>
                </a:cubicBezTo>
                <a:cubicBezTo>
                  <a:pt x="362168" y="2194124"/>
                  <a:pt x="361732" y="2202616"/>
                  <a:pt x="358140" y="2209800"/>
                </a:cubicBezTo>
                <a:cubicBezTo>
                  <a:pt x="354044" y="2217991"/>
                  <a:pt x="346996" y="2224469"/>
                  <a:pt x="342900" y="2232660"/>
                </a:cubicBezTo>
                <a:cubicBezTo>
                  <a:pt x="336498" y="2245464"/>
                  <a:pt x="331322" y="2273793"/>
                  <a:pt x="327660" y="2286000"/>
                </a:cubicBezTo>
                <a:cubicBezTo>
                  <a:pt x="323044" y="2301387"/>
                  <a:pt x="317500" y="2316480"/>
                  <a:pt x="312420" y="2331720"/>
                </a:cubicBezTo>
                <a:lnTo>
                  <a:pt x="297180" y="2377440"/>
                </a:lnTo>
                <a:cubicBezTo>
                  <a:pt x="293588" y="2388216"/>
                  <a:pt x="286415" y="2397479"/>
                  <a:pt x="281940" y="2407920"/>
                </a:cubicBezTo>
                <a:cubicBezTo>
                  <a:pt x="278776" y="2415303"/>
                  <a:pt x="279251" y="2424440"/>
                  <a:pt x="274320" y="2430780"/>
                </a:cubicBezTo>
                <a:cubicBezTo>
                  <a:pt x="219721" y="2500979"/>
                  <a:pt x="247554" y="2456895"/>
                  <a:pt x="205740" y="2491740"/>
                </a:cubicBezTo>
                <a:cubicBezTo>
                  <a:pt x="197461" y="2498639"/>
                  <a:pt x="190500" y="2506980"/>
                  <a:pt x="182880" y="2514600"/>
                </a:cubicBezTo>
                <a:cubicBezTo>
                  <a:pt x="180340" y="2522220"/>
                  <a:pt x="180191" y="2531120"/>
                  <a:pt x="175260" y="2537460"/>
                </a:cubicBezTo>
                <a:cubicBezTo>
                  <a:pt x="152972" y="2566117"/>
                  <a:pt x="127683" y="2585595"/>
                  <a:pt x="99060" y="2606040"/>
                </a:cubicBezTo>
                <a:cubicBezTo>
                  <a:pt x="91608" y="2611363"/>
                  <a:pt x="83235" y="2615417"/>
                  <a:pt x="76200" y="2621280"/>
                </a:cubicBezTo>
                <a:cubicBezTo>
                  <a:pt x="41814" y="2649935"/>
                  <a:pt x="66598" y="2638741"/>
                  <a:pt x="30480" y="2659380"/>
                </a:cubicBezTo>
                <a:cubicBezTo>
                  <a:pt x="20617" y="2665016"/>
                  <a:pt x="0" y="2674620"/>
                  <a:pt x="0" y="2674620"/>
                </a:cubicBez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hlinkClick r:id="" action="ppaction://noaction"/>
          </p:cNvPr>
          <p:cNvSpPr/>
          <p:nvPr/>
        </p:nvSpPr>
        <p:spPr>
          <a:xfrm>
            <a:off x="7696200" y="1981201"/>
            <a:ext cx="2263140" cy="975805"/>
          </a:xfrm>
          <a:custGeom>
            <a:avLst/>
            <a:gdLst>
              <a:gd name="connsiteX0" fmla="*/ 0 w 2263140"/>
              <a:gd name="connsiteY0" fmla="*/ 0 h 975805"/>
              <a:gd name="connsiteX1" fmla="*/ 38100 w 2263140"/>
              <a:gd name="connsiteY1" fmla="*/ 30480 h 975805"/>
              <a:gd name="connsiteX2" fmla="*/ 83820 w 2263140"/>
              <a:gd name="connsiteY2" fmla="*/ 68580 h 975805"/>
              <a:gd name="connsiteX3" fmla="*/ 152400 w 2263140"/>
              <a:gd name="connsiteY3" fmla="*/ 144780 h 975805"/>
              <a:gd name="connsiteX4" fmla="*/ 190500 w 2263140"/>
              <a:gd name="connsiteY4" fmla="*/ 175260 h 975805"/>
              <a:gd name="connsiteX5" fmla="*/ 236220 w 2263140"/>
              <a:gd name="connsiteY5" fmla="*/ 198120 h 975805"/>
              <a:gd name="connsiteX6" fmla="*/ 266700 w 2263140"/>
              <a:gd name="connsiteY6" fmla="*/ 213360 h 975805"/>
              <a:gd name="connsiteX7" fmla="*/ 312420 w 2263140"/>
              <a:gd name="connsiteY7" fmla="*/ 228600 h 975805"/>
              <a:gd name="connsiteX8" fmla="*/ 335280 w 2263140"/>
              <a:gd name="connsiteY8" fmla="*/ 236220 h 975805"/>
              <a:gd name="connsiteX9" fmla="*/ 358140 w 2263140"/>
              <a:gd name="connsiteY9" fmla="*/ 251460 h 975805"/>
              <a:gd name="connsiteX10" fmla="*/ 472440 w 2263140"/>
              <a:gd name="connsiteY10" fmla="*/ 266700 h 975805"/>
              <a:gd name="connsiteX11" fmla="*/ 662940 w 2263140"/>
              <a:gd name="connsiteY11" fmla="*/ 266700 h 975805"/>
              <a:gd name="connsiteX12" fmla="*/ 685800 w 2263140"/>
              <a:gd name="connsiteY12" fmla="*/ 243840 h 975805"/>
              <a:gd name="connsiteX13" fmla="*/ 716280 w 2263140"/>
              <a:gd name="connsiteY13" fmla="*/ 198120 h 975805"/>
              <a:gd name="connsiteX14" fmla="*/ 769620 w 2263140"/>
              <a:gd name="connsiteY14" fmla="*/ 175260 h 975805"/>
              <a:gd name="connsiteX15" fmla="*/ 838200 w 2263140"/>
              <a:gd name="connsiteY15" fmla="*/ 182880 h 975805"/>
              <a:gd name="connsiteX16" fmla="*/ 861060 w 2263140"/>
              <a:gd name="connsiteY16" fmla="*/ 213360 h 975805"/>
              <a:gd name="connsiteX17" fmla="*/ 883920 w 2263140"/>
              <a:gd name="connsiteY17" fmla="*/ 236220 h 975805"/>
              <a:gd name="connsiteX18" fmla="*/ 944880 w 2263140"/>
              <a:gd name="connsiteY18" fmla="*/ 251460 h 975805"/>
              <a:gd name="connsiteX19" fmla="*/ 998220 w 2263140"/>
              <a:gd name="connsiteY19" fmla="*/ 266700 h 975805"/>
              <a:gd name="connsiteX20" fmla="*/ 1043940 w 2263140"/>
              <a:gd name="connsiteY20" fmla="*/ 274320 h 975805"/>
              <a:gd name="connsiteX21" fmla="*/ 1082040 w 2263140"/>
              <a:gd name="connsiteY21" fmla="*/ 312420 h 975805"/>
              <a:gd name="connsiteX22" fmla="*/ 1127760 w 2263140"/>
              <a:gd name="connsiteY22" fmla="*/ 350520 h 975805"/>
              <a:gd name="connsiteX23" fmla="*/ 1165860 w 2263140"/>
              <a:gd name="connsiteY23" fmla="*/ 396240 h 975805"/>
              <a:gd name="connsiteX24" fmla="*/ 1196340 w 2263140"/>
              <a:gd name="connsiteY24" fmla="*/ 441960 h 975805"/>
              <a:gd name="connsiteX25" fmla="*/ 1211580 w 2263140"/>
              <a:gd name="connsiteY25" fmla="*/ 464820 h 975805"/>
              <a:gd name="connsiteX26" fmla="*/ 1226820 w 2263140"/>
              <a:gd name="connsiteY26" fmla="*/ 495300 h 975805"/>
              <a:gd name="connsiteX27" fmla="*/ 1280160 w 2263140"/>
              <a:gd name="connsiteY27" fmla="*/ 541020 h 975805"/>
              <a:gd name="connsiteX28" fmla="*/ 1325880 w 2263140"/>
              <a:gd name="connsiteY28" fmla="*/ 556260 h 975805"/>
              <a:gd name="connsiteX29" fmla="*/ 1348740 w 2263140"/>
              <a:gd name="connsiteY29" fmla="*/ 563880 h 975805"/>
              <a:gd name="connsiteX30" fmla="*/ 1424940 w 2263140"/>
              <a:gd name="connsiteY30" fmla="*/ 579120 h 975805"/>
              <a:gd name="connsiteX31" fmla="*/ 1447800 w 2263140"/>
              <a:gd name="connsiteY31" fmla="*/ 601980 h 975805"/>
              <a:gd name="connsiteX32" fmla="*/ 1463040 w 2263140"/>
              <a:gd name="connsiteY32" fmla="*/ 624840 h 975805"/>
              <a:gd name="connsiteX33" fmla="*/ 1485900 w 2263140"/>
              <a:gd name="connsiteY33" fmla="*/ 640080 h 975805"/>
              <a:gd name="connsiteX34" fmla="*/ 1501140 w 2263140"/>
              <a:gd name="connsiteY34" fmla="*/ 662940 h 975805"/>
              <a:gd name="connsiteX35" fmla="*/ 1524000 w 2263140"/>
              <a:gd name="connsiteY35" fmla="*/ 670560 h 975805"/>
              <a:gd name="connsiteX36" fmla="*/ 1546860 w 2263140"/>
              <a:gd name="connsiteY36" fmla="*/ 685800 h 975805"/>
              <a:gd name="connsiteX37" fmla="*/ 1562100 w 2263140"/>
              <a:gd name="connsiteY37" fmla="*/ 708660 h 975805"/>
              <a:gd name="connsiteX38" fmla="*/ 1584960 w 2263140"/>
              <a:gd name="connsiteY38" fmla="*/ 716280 h 975805"/>
              <a:gd name="connsiteX39" fmla="*/ 1607820 w 2263140"/>
              <a:gd name="connsiteY39" fmla="*/ 731520 h 975805"/>
              <a:gd name="connsiteX40" fmla="*/ 1684020 w 2263140"/>
              <a:gd name="connsiteY40" fmla="*/ 754380 h 975805"/>
              <a:gd name="connsiteX41" fmla="*/ 1737360 w 2263140"/>
              <a:gd name="connsiteY41" fmla="*/ 777240 h 975805"/>
              <a:gd name="connsiteX42" fmla="*/ 1767840 w 2263140"/>
              <a:gd name="connsiteY42" fmla="*/ 784860 h 975805"/>
              <a:gd name="connsiteX43" fmla="*/ 1790700 w 2263140"/>
              <a:gd name="connsiteY43" fmla="*/ 800100 h 975805"/>
              <a:gd name="connsiteX44" fmla="*/ 1844040 w 2263140"/>
              <a:gd name="connsiteY44" fmla="*/ 830580 h 975805"/>
              <a:gd name="connsiteX45" fmla="*/ 1874520 w 2263140"/>
              <a:gd name="connsiteY45" fmla="*/ 853440 h 975805"/>
              <a:gd name="connsiteX46" fmla="*/ 1912620 w 2263140"/>
              <a:gd name="connsiteY46" fmla="*/ 861060 h 975805"/>
              <a:gd name="connsiteX47" fmla="*/ 1935480 w 2263140"/>
              <a:gd name="connsiteY47" fmla="*/ 868680 h 975805"/>
              <a:gd name="connsiteX48" fmla="*/ 1965960 w 2263140"/>
              <a:gd name="connsiteY48" fmla="*/ 876300 h 975805"/>
              <a:gd name="connsiteX49" fmla="*/ 1988820 w 2263140"/>
              <a:gd name="connsiteY49" fmla="*/ 891540 h 975805"/>
              <a:gd name="connsiteX50" fmla="*/ 2034540 w 2263140"/>
              <a:gd name="connsiteY50" fmla="*/ 906780 h 975805"/>
              <a:gd name="connsiteX51" fmla="*/ 2080260 w 2263140"/>
              <a:gd name="connsiteY51" fmla="*/ 929640 h 975805"/>
              <a:gd name="connsiteX52" fmla="*/ 2133600 w 2263140"/>
              <a:gd name="connsiteY52" fmla="*/ 952500 h 975805"/>
              <a:gd name="connsiteX53" fmla="*/ 2209800 w 2263140"/>
              <a:gd name="connsiteY53" fmla="*/ 967740 h 975805"/>
              <a:gd name="connsiteX54" fmla="*/ 2263140 w 2263140"/>
              <a:gd name="connsiteY54" fmla="*/ 975360 h 9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63140" h="975805">
                <a:moveTo>
                  <a:pt x="0" y="0"/>
                </a:moveTo>
                <a:cubicBezTo>
                  <a:pt x="12700" y="10160"/>
                  <a:pt x="25089" y="20722"/>
                  <a:pt x="38100" y="30480"/>
                </a:cubicBezTo>
                <a:cubicBezTo>
                  <a:pt x="66319" y="51645"/>
                  <a:pt x="58729" y="39307"/>
                  <a:pt x="83820" y="68580"/>
                </a:cubicBezTo>
                <a:cubicBezTo>
                  <a:pt x="155403" y="152094"/>
                  <a:pt x="36959" y="29339"/>
                  <a:pt x="152400" y="144780"/>
                </a:cubicBezTo>
                <a:cubicBezTo>
                  <a:pt x="186867" y="179247"/>
                  <a:pt x="145996" y="160425"/>
                  <a:pt x="190500" y="175260"/>
                </a:cubicBezTo>
                <a:cubicBezTo>
                  <a:pt x="234431" y="204548"/>
                  <a:pt x="192053" y="179191"/>
                  <a:pt x="236220" y="198120"/>
                </a:cubicBezTo>
                <a:cubicBezTo>
                  <a:pt x="246661" y="202595"/>
                  <a:pt x="256153" y="209141"/>
                  <a:pt x="266700" y="213360"/>
                </a:cubicBezTo>
                <a:cubicBezTo>
                  <a:pt x="281615" y="219326"/>
                  <a:pt x="297180" y="223520"/>
                  <a:pt x="312420" y="228600"/>
                </a:cubicBezTo>
                <a:lnTo>
                  <a:pt x="335280" y="236220"/>
                </a:lnTo>
                <a:cubicBezTo>
                  <a:pt x="342900" y="241300"/>
                  <a:pt x="349949" y="247364"/>
                  <a:pt x="358140" y="251460"/>
                </a:cubicBezTo>
                <a:cubicBezTo>
                  <a:pt x="389266" y="267023"/>
                  <a:pt x="452011" y="264998"/>
                  <a:pt x="472440" y="266700"/>
                </a:cubicBezTo>
                <a:cubicBezTo>
                  <a:pt x="546464" y="281505"/>
                  <a:pt x="552396" y="285925"/>
                  <a:pt x="662940" y="266700"/>
                </a:cubicBezTo>
                <a:cubicBezTo>
                  <a:pt x="673557" y="264854"/>
                  <a:pt x="679184" y="252346"/>
                  <a:pt x="685800" y="243840"/>
                </a:cubicBezTo>
                <a:cubicBezTo>
                  <a:pt x="697045" y="229382"/>
                  <a:pt x="706120" y="213360"/>
                  <a:pt x="716280" y="198120"/>
                </a:cubicBezTo>
                <a:cubicBezTo>
                  <a:pt x="726805" y="182333"/>
                  <a:pt x="754326" y="179083"/>
                  <a:pt x="769620" y="175260"/>
                </a:cubicBezTo>
                <a:cubicBezTo>
                  <a:pt x="792480" y="177800"/>
                  <a:pt x="816969" y="174034"/>
                  <a:pt x="838200" y="182880"/>
                </a:cubicBezTo>
                <a:cubicBezTo>
                  <a:pt x="849923" y="187765"/>
                  <a:pt x="852795" y="203717"/>
                  <a:pt x="861060" y="213360"/>
                </a:cubicBezTo>
                <a:cubicBezTo>
                  <a:pt x="868073" y="221542"/>
                  <a:pt x="874954" y="230242"/>
                  <a:pt x="883920" y="236220"/>
                </a:cubicBezTo>
                <a:cubicBezTo>
                  <a:pt x="894371" y="243187"/>
                  <a:pt x="938725" y="249921"/>
                  <a:pt x="944880" y="251460"/>
                </a:cubicBezTo>
                <a:cubicBezTo>
                  <a:pt x="1002980" y="265985"/>
                  <a:pt x="926954" y="252447"/>
                  <a:pt x="998220" y="266700"/>
                </a:cubicBezTo>
                <a:cubicBezTo>
                  <a:pt x="1013370" y="269730"/>
                  <a:pt x="1028700" y="271780"/>
                  <a:pt x="1043940" y="274320"/>
                </a:cubicBezTo>
                <a:cubicBezTo>
                  <a:pt x="1071880" y="316230"/>
                  <a:pt x="1043940" y="280670"/>
                  <a:pt x="1082040" y="312420"/>
                </a:cubicBezTo>
                <a:cubicBezTo>
                  <a:pt x="1140712" y="361313"/>
                  <a:pt x="1071003" y="312682"/>
                  <a:pt x="1127760" y="350520"/>
                </a:cubicBezTo>
                <a:cubicBezTo>
                  <a:pt x="1182218" y="432208"/>
                  <a:pt x="1097410" y="308233"/>
                  <a:pt x="1165860" y="396240"/>
                </a:cubicBezTo>
                <a:cubicBezTo>
                  <a:pt x="1177105" y="410698"/>
                  <a:pt x="1186180" y="426720"/>
                  <a:pt x="1196340" y="441960"/>
                </a:cubicBezTo>
                <a:cubicBezTo>
                  <a:pt x="1201420" y="449580"/>
                  <a:pt x="1207484" y="456629"/>
                  <a:pt x="1211580" y="464820"/>
                </a:cubicBezTo>
                <a:cubicBezTo>
                  <a:pt x="1216660" y="474980"/>
                  <a:pt x="1220218" y="486057"/>
                  <a:pt x="1226820" y="495300"/>
                </a:cubicBezTo>
                <a:cubicBezTo>
                  <a:pt x="1235293" y="507162"/>
                  <a:pt x="1268598" y="535239"/>
                  <a:pt x="1280160" y="541020"/>
                </a:cubicBezTo>
                <a:cubicBezTo>
                  <a:pt x="1294528" y="548204"/>
                  <a:pt x="1310640" y="551180"/>
                  <a:pt x="1325880" y="556260"/>
                </a:cubicBezTo>
                <a:cubicBezTo>
                  <a:pt x="1333500" y="558800"/>
                  <a:pt x="1340864" y="562305"/>
                  <a:pt x="1348740" y="563880"/>
                </a:cubicBezTo>
                <a:lnTo>
                  <a:pt x="1424940" y="579120"/>
                </a:lnTo>
                <a:cubicBezTo>
                  <a:pt x="1432560" y="586740"/>
                  <a:pt x="1440901" y="593701"/>
                  <a:pt x="1447800" y="601980"/>
                </a:cubicBezTo>
                <a:cubicBezTo>
                  <a:pt x="1453663" y="609015"/>
                  <a:pt x="1456564" y="618364"/>
                  <a:pt x="1463040" y="624840"/>
                </a:cubicBezTo>
                <a:cubicBezTo>
                  <a:pt x="1469516" y="631316"/>
                  <a:pt x="1478280" y="635000"/>
                  <a:pt x="1485900" y="640080"/>
                </a:cubicBezTo>
                <a:cubicBezTo>
                  <a:pt x="1490980" y="647700"/>
                  <a:pt x="1493989" y="657219"/>
                  <a:pt x="1501140" y="662940"/>
                </a:cubicBezTo>
                <a:cubicBezTo>
                  <a:pt x="1507412" y="667958"/>
                  <a:pt x="1516816" y="666968"/>
                  <a:pt x="1524000" y="670560"/>
                </a:cubicBezTo>
                <a:cubicBezTo>
                  <a:pt x="1532191" y="674656"/>
                  <a:pt x="1539240" y="680720"/>
                  <a:pt x="1546860" y="685800"/>
                </a:cubicBezTo>
                <a:cubicBezTo>
                  <a:pt x="1551940" y="693420"/>
                  <a:pt x="1554949" y="702939"/>
                  <a:pt x="1562100" y="708660"/>
                </a:cubicBezTo>
                <a:cubicBezTo>
                  <a:pt x="1568372" y="713678"/>
                  <a:pt x="1577776" y="712688"/>
                  <a:pt x="1584960" y="716280"/>
                </a:cubicBezTo>
                <a:cubicBezTo>
                  <a:pt x="1593151" y="720376"/>
                  <a:pt x="1599451" y="727801"/>
                  <a:pt x="1607820" y="731520"/>
                </a:cubicBezTo>
                <a:cubicBezTo>
                  <a:pt x="1640415" y="746007"/>
                  <a:pt x="1652989" y="745514"/>
                  <a:pt x="1684020" y="754380"/>
                </a:cubicBezTo>
                <a:cubicBezTo>
                  <a:pt x="1737003" y="769518"/>
                  <a:pt x="1672336" y="752856"/>
                  <a:pt x="1737360" y="777240"/>
                </a:cubicBezTo>
                <a:cubicBezTo>
                  <a:pt x="1747166" y="780917"/>
                  <a:pt x="1757680" y="782320"/>
                  <a:pt x="1767840" y="784860"/>
                </a:cubicBezTo>
                <a:cubicBezTo>
                  <a:pt x="1775460" y="789940"/>
                  <a:pt x="1782749" y="795556"/>
                  <a:pt x="1790700" y="800100"/>
                </a:cubicBezTo>
                <a:cubicBezTo>
                  <a:pt x="1835348" y="825613"/>
                  <a:pt x="1806910" y="804059"/>
                  <a:pt x="1844040" y="830580"/>
                </a:cubicBezTo>
                <a:cubicBezTo>
                  <a:pt x="1854374" y="837962"/>
                  <a:pt x="1862915" y="848282"/>
                  <a:pt x="1874520" y="853440"/>
                </a:cubicBezTo>
                <a:cubicBezTo>
                  <a:pt x="1886355" y="858700"/>
                  <a:pt x="1900055" y="857919"/>
                  <a:pt x="1912620" y="861060"/>
                </a:cubicBezTo>
                <a:cubicBezTo>
                  <a:pt x="1920412" y="863008"/>
                  <a:pt x="1927757" y="866473"/>
                  <a:pt x="1935480" y="868680"/>
                </a:cubicBezTo>
                <a:cubicBezTo>
                  <a:pt x="1945550" y="871557"/>
                  <a:pt x="1955800" y="873760"/>
                  <a:pt x="1965960" y="876300"/>
                </a:cubicBezTo>
                <a:cubicBezTo>
                  <a:pt x="1973580" y="881380"/>
                  <a:pt x="1980451" y="887821"/>
                  <a:pt x="1988820" y="891540"/>
                </a:cubicBezTo>
                <a:cubicBezTo>
                  <a:pt x="2003500" y="898064"/>
                  <a:pt x="2034540" y="906780"/>
                  <a:pt x="2034540" y="906780"/>
                </a:cubicBezTo>
                <a:cubicBezTo>
                  <a:pt x="2078471" y="936068"/>
                  <a:pt x="2036093" y="910711"/>
                  <a:pt x="2080260" y="929640"/>
                </a:cubicBezTo>
                <a:cubicBezTo>
                  <a:pt x="2106860" y="941040"/>
                  <a:pt x="2107787" y="946543"/>
                  <a:pt x="2133600" y="952500"/>
                </a:cubicBezTo>
                <a:cubicBezTo>
                  <a:pt x="2158840" y="958325"/>
                  <a:pt x="2184560" y="961915"/>
                  <a:pt x="2209800" y="967740"/>
                </a:cubicBezTo>
                <a:cubicBezTo>
                  <a:pt x="2256742" y="978573"/>
                  <a:pt x="2206358" y="975360"/>
                  <a:pt x="2263140" y="9753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hlinkClick r:id="rId4" action="ppaction://hlinksldjump"/>
          </p:cNvPr>
          <p:cNvSpPr/>
          <p:nvPr/>
        </p:nvSpPr>
        <p:spPr>
          <a:xfrm>
            <a:off x="6653213" y="3438526"/>
            <a:ext cx="1319212" cy="409575"/>
          </a:xfrm>
          <a:custGeom>
            <a:avLst/>
            <a:gdLst>
              <a:gd name="connsiteX0" fmla="*/ 1319212 w 1319212"/>
              <a:gd name="connsiteY0" fmla="*/ 0 h 409575"/>
              <a:gd name="connsiteX1" fmla="*/ 1295400 w 1319212"/>
              <a:gd name="connsiteY1" fmla="*/ 23813 h 409575"/>
              <a:gd name="connsiteX2" fmla="*/ 1276350 w 1319212"/>
              <a:gd name="connsiteY2" fmla="*/ 52388 h 409575"/>
              <a:gd name="connsiteX3" fmla="*/ 1266825 w 1319212"/>
              <a:gd name="connsiteY3" fmla="*/ 66675 h 409575"/>
              <a:gd name="connsiteX4" fmla="*/ 1238250 w 1319212"/>
              <a:gd name="connsiteY4" fmla="*/ 85725 h 409575"/>
              <a:gd name="connsiteX5" fmla="*/ 1195387 w 1319212"/>
              <a:gd name="connsiteY5" fmla="*/ 119063 h 409575"/>
              <a:gd name="connsiteX6" fmla="*/ 1138237 w 1319212"/>
              <a:gd name="connsiteY6" fmla="*/ 138113 h 409575"/>
              <a:gd name="connsiteX7" fmla="*/ 1033462 w 1319212"/>
              <a:gd name="connsiteY7" fmla="*/ 142875 h 409575"/>
              <a:gd name="connsiteX8" fmla="*/ 995362 w 1319212"/>
              <a:gd name="connsiteY8" fmla="*/ 152400 h 409575"/>
              <a:gd name="connsiteX9" fmla="*/ 976312 w 1319212"/>
              <a:gd name="connsiteY9" fmla="*/ 161925 h 409575"/>
              <a:gd name="connsiteX10" fmla="*/ 962025 w 1319212"/>
              <a:gd name="connsiteY10" fmla="*/ 171450 h 409575"/>
              <a:gd name="connsiteX11" fmla="*/ 933450 w 1319212"/>
              <a:gd name="connsiteY11" fmla="*/ 180975 h 409575"/>
              <a:gd name="connsiteX12" fmla="*/ 904875 w 1319212"/>
              <a:gd name="connsiteY12" fmla="*/ 190500 h 409575"/>
              <a:gd name="connsiteX13" fmla="*/ 871537 w 1319212"/>
              <a:gd name="connsiteY13" fmla="*/ 204788 h 409575"/>
              <a:gd name="connsiteX14" fmla="*/ 828675 w 1319212"/>
              <a:gd name="connsiteY14" fmla="*/ 233363 h 409575"/>
              <a:gd name="connsiteX15" fmla="*/ 814387 w 1319212"/>
              <a:gd name="connsiteY15" fmla="*/ 247650 h 409575"/>
              <a:gd name="connsiteX16" fmla="*/ 785812 w 1319212"/>
              <a:gd name="connsiteY16" fmla="*/ 257175 h 409575"/>
              <a:gd name="connsiteX17" fmla="*/ 504825 w 1319212"/>
              <a:gd name="connsiteY17" fmla="*/ 266700 h 409575"/>
              <a:gd name="connsiteX18" fmla="*/ 495300 w 1319212"/>
              <a:gd name="connsiteY18" fmla="*/ 280988 h 409575"/>
              <a:gd name="connsiteX19" fmla="*/ 476250 w 1319212"/>
              <a:gd name="connsiteY19" fmla="*/ 295275 h 409575"/>
              <a:gd name="connsiteX20" fmla="*/ 471487 w 1319212"/>
              <a:gd name="connsiteY20" fmla="*/ 309563 h 409575"/>
              <a:gd name="connsiteX21" fmla="*/ 461962 w 1319212"/>
              <a:gd name="connsiteY21" fmla="*/ 323850 h 409575"/>
              <a:gd name="connsiteX22" fmla="*/ 442912 w 1319212"/>
              <a:gd name="connsiteY22" fmla="*/ 352425 h 409575"/>
              <a:gd name="connsiteX23" fmla="*/ 419100 w 1319212"/>
              <a:gd name="connsiteY23" fmla="*/ 381000 h 409575"/>
              <a:gd name="connsiteX24" fmla="*/ 400050 w 1319212"/>
              <a:gd name="connsiteY24" fmla="*/ 385763 h 409575"/>
              <a:gd name="connsiteX25" fmla="*/ 371475 w 1319212"/>
              <a:gd name="connsiteY25" fmla="*/ 395288 h 409575"/>
              <a:gd name="connsiteX26" fmla="*/ 361950 w 1319212"/>
              <a:gd name="connsiteY26" fmla="*/ 366713 h 409575"/>
              <a:gd name="connsiteX27" fmla="*/ 357187 w 1319212"/>
              <a:gd name="connsiteY27" fmla="*/ 309563 h 409575"/>
              <a:gd name="connsiteX28" fmla="*/ 342900 w 1319212"/>
              <a:gd name="connsiteY28" fmla="*/ 295275 h 409575"/>
              <a:gd name="connsiteX29" fmla="*/ 333375 w 1319212"/>
              <a:gd name="connsiteY29" fmla="*/ 204788 h 409575"/>
              <a:gd name="connsiteX30" fmla="*/ 323850 w 1319212"/>
              <a:gd name="connsiteY30" fmla="*/ 190500 h 409575"/>
              <a:gd name="connsiteX31" fmla="*/ 314325 w 1319212"/>
              <a:gd name="connsiteY31" fmla="*/ 161925 h 409575"/>
              <a:gd name="connsiteX32" fmla="*/ 309562 w 1319212"/>
              <a:gd name="connsiteY32" fmla="*/ 147638 h 409575"/>
              <a:gd name="connsiteX33" fmla="*/ 209550 w 1319212"/>
              <a:gd name="connsiteY33" fmla="*/ 161925 h 409575"/>
              <a:gd name="connsiteX34" fmla="*/ 195262 w 1319212"/>
              <a:gd name="connsiteY34" fmla="*/ 180975 h 409575"/>
              <a:gd name="connsiteX35" fmla="*/ 190500 w 1319212"/>
              <a:gd name="connsiteY35" fmla="*/ 195263 h 409575"/>
              <a:gd name="connsiteX36" fmla="*/ 176212 w 1319212"/>
              <a:gd name="connsiteY36" fmla="*/ 204788 h 409575"/>
              <a:gd name="connsiteX37" fmla="*/ 166687 w 1319212"/>
              <a:gd name="connsiteY37" fmla="*/ 219075 h 409575"/>
              <a:gd name="connsiteX38" fmla="*/ 147637 w 1319212"/>
              <a:gd name="connsiteY38" fmla="*/ 276225 h 409575"/>
              <a:gd name="connsiteX39" fmla="*/ 123825 w 1319212"/>
              <a:gd name="connsiteY39" fmla="*/ 304800 h 409575"/>
              <a:gd name="connsiteX40" fmla="*/ 119062 w 1319212"/>
              <a:gd name="connsiteY40" fmla="*/ 319088 h 409575"/>
              <a:gd name="connsiteX41" fmla="*/ 100012 w 1319212"/>
              <a:gd name="connsiteY41" fmla="*/ 347663 h 409575"/>
              <a:gd name="connsiteX42" fmla="*/ 71437 w 1319212"/>
              <a:gd name="connsiteY42" fmla="*/ 366713 h 409575"/>
              <a:gd name="connsiteX43" fmla="*/ 57150 w 1319212"/>
              <a:gd name="connsiteY43" fmla="*/ 376238 h 409575"/>
              <a:gd name="connsiteX44" fmla="*/ 23812 w 1319212"/>
              <a:gd name="connsiteY44" fmla="*/ 400050 h 409575"/>
              <a:gd name="connsiteX45" fmla="*/ 9525 w 1319212"/>
              <a:gd name="connsiteY45" fmla="*/ 404813 h 409575"/>
              <a:gd name="connsiteX46" fmla="*/ 0 w 1319212"/>
              <a:gd name="connsiteY46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19212" h="409575">
                <a:moveTo>
                  <a:pt x="1319212" y="0"/>
                </a:moveTo>
                <a:cubicBezTo>
                  <a:pt x="1311275" y="7938"/>
                  <a:pt x="1302508" y="15125"/>
                  <a:pt x="1295400" y="23813"/>
                </a:cubicBezTo>
                <a:cubicBezTo>
                  <a:pt x="1288151" y="32673"/>
                  <a:pt x="1282700" y="42863"/>
                  <a:pt x="1276350" y="52388"/>
                </a:cubicBezTo>
                <a:lnTo>
                  <a:pt x="1266825" y="66675"/>
                </a:lnTo>
                <a:cubicBezTo>
                  <a:pt x="1260475" y="76200"/>
                  <a:pt x="1247775" y="79375"/>
                  <a:pt x="1238250" y="85725"/>
                </a:cubicBezTo>
                <a:cubicBezTo>
                  <a:pt x="1213595" y="102162"/>
                  <a:pt x="1233429" y="106382"/>
                  <a:pt x="1195387" y="119063"/>
                </a:cubicBezTo>
                <a:lnTo>
                  <a:pt x="1138237" y="138113"/>
                </a:lnTo>
                <a:cubicBezTo>
                  <a:pt x="1105070" y="149169"/>
                  <a:pt x="1068387" y="141288"/>
                  <a:pt x="1033462" y="142875"/>
                </a:cubicBezTo>
                <a:cubicBezTo>
                  <a:pt x="1019492" y="145669"/>
                  <a:pt x="1008172" y="146910"/>
                  <a:pt x="995362" y="152400"/>
                </a:cubicBezTo>
                <a:cubicBezTo>
                  <a:pt x="988836" y="155197"/>
                  <a:pt x="982476" y="158403"/>
                  <a:pt x="976312" y="161925"/>
                </a:cubicBezTo>
                <a:cubicBezTo>
                  <a:pt x="971342" y="164765"/>
                  <a:pt x="967255" y="169125"/>
                  <a:pt x="962025" y="171450"/>
                </a:cubicBezTo>
                <a:cubicBezTo>
                  <a:pt x="952850" y="175528"/>
                  <a:pt x="942975" y="177800"/>
                  <a:pt x="933450" y="180975"/>
                </a:cubicBezTo>
                <a:lnTo>
                  <a:pt x="904875" y="190500"/>
                </a:lnTo>
                <a:cubicBezTo>
                  <a:pt x="890096" y="195426"/>
                  <a:pt x="886247" y="195962"/>
                  <a:pt x="871537" y="204788"/>
                </a:cubicBezTo>
                <a:cubicBezTo>
                  <a:pt x="871525" y="204795"/>
                  <a:pt x="835824" y="228597"/>
                  <a:pt x="828675" y="233363"/>
                </a:cubicBezTo>
                <a:cubicBezTo>
                  <a:pt x="823071" y="237099"/>
                  <a:pt x="820275" y="244379"/>
                  <a:pt x="814387" y="247650"/>
                </a:cubicBezTo>
                <a:cubicBezTo>
                  <a:pt x="805610" y="252526"/>
                  <a:pt x="795337" y="254000"/>
                  <a:pt x="785812" y="257175"/>
                </a:cubicBezTo>
                <a:cubicBezTo>
                  <a:pt x="696905" y="286811"/>
                  <a:pt x="504825" y="266700"/>
                  <a:pt x="504825" y="266700"/>
                </a:cubicBezTo>
                <a:cubicBezTo>
                  <a:pt x="501650" y="271463"/>
                  <a:pt x="499347" y="276941"/>
                  <a:pt x="495300" y="280988"/>
                </a:cubicBezTo>
                <a:cubicBezTo>
                  <a:pt x="489687" y="286601"/>
                  <a:pt x="481331" y="289177"/>
                  <a:pt x="476250" y="295275"/>
                </a:cubicBezTo>
                <a:cubicBezTo>
                  <a:pt x="473036" y="299132"/>
                  <a:pt x="473732" y="305073"/>
                  <a:pt x="471487" y="309563"/>
                </a:cubicBezTo>
                <a:cubicBezTo>
                  <a:pt x="468927" y="314682"/>
                  <a:pt x="465137" y="319088"/>
                  <a:pt x="461962" y="323850"/>
                </a:cubicBezTo>
                <a:cubicBezTo>
                  <a:pt x="453593" y="348960"/>
                  <a:pt x="462732" y="328642"/>
                  <a:pt x="442912" y="352425"/>
                </a:cubicBezTo>
                <a:cubicBezTo>
                  <a:pt x="433945" y="363185"/>
                  <a:pt x="432382" y="373410"/>
                  <a:pt x="419100" y="381000"/>
                </a:cubicBezTo>
                <a:cubicBezTo>
                  <a:pt x="413417" y="384247"/>
                  <a:pt x="406319" y="383882"/>
                  <a:pt x="400050" y="385763"/>
                </a:cubicBezTo>
                <a:cubicBezTo>
                  <a:pt x="390433" y="388648"/>
                  <a:pt x="371475" y="395288"/>
                  <a:pt x="371475" y="395288"/>
                </a:cubicBezTo>
                <a:cubicBezTo>
                  <a:pt x="368300" y="385763"/>
                  <a:pt x="362784" y="376719"/>
                  <a:pt x="361950" y="366713"/>
                </a:cubicBezTo>
                <a:cubicBezTo>
                  <a:pt x="360362" y="347663"/>
                  <a:pt x="362112" y="328034"/>
                  <a:pt x="357187" y="309563"/>
                </a:cubicBezTo>
                <a:cubicBezTo>
                  <a:pt x="355452" y="303055"/>
                  <a:pt x="347662" y="300038"/>
                  <a:pt x="342900" y="295275"/>
                </a:cubicBezTo>
                <a:cubicBezTo>
                  <a:pt x="327185" y="248137"/>
                  <a:pt x="353167" y="330143"/>
                  <a:pt x="333375" y="204788"/>
                </a:cubicBezTo>
                <a:cubicBezTo>
                  <a:pt x="332482" y="199134"/>
                  <a:pt x="326175" y="195731"/>
                  <a:pt x="323850" y="190500"/>
                </a:cubicBezTo>
                <a:cubicBezTo>
                  <a:pt x="319772" y="181325"/>
                  <a:pt x="317500" y="171450"/>
                  <a:pt x="314325" y="161925"/>
                </a:cubicBezTo>
                <a:lnTo>
                  <a:pt x="309562" y="147638"/>
                </a:lnTo>
                <a:cubicBezTo>
                  <a:pt x="295154" y="148485"/>
                  <a:pt x="233441" y="141448"/>
                  <a:pt x="209550" y="161925"/>
                </a:cubicBezTo>
                <a:cubicBezTo>
                  <a:pt x="203523" y="167091"/>
                  <a:pt x="200025" y="174625"/>
                  <a:pt x="195262" y="180975"/>
                </a:cubicBezTo>
                <a:cubicBezTo>
                  <a:pt x="193675" y="185738"/>
                  <a:pt x="193636" y="191343"/>
                  <a:pt x="190500" y="195263"/>
                </a:cubicBezTo>
                <a:cubicBezTo>
                  <a:pt x="186924" y="199733"/>
                  <a:pt x="180260" y="200741"/>
                  <a:pt x="176212" y="204788"/>
                </a:cubicBezTo>
                <a:cubicBezTo>
                  <a:pt x="172165" y="208835"/>
                  <a:pt x="169862" y="214313"/>
                  <a:pt x="166687" y="219075"/>
                </a:cubicBezTo>
                <a:lnTo>
                  <a:pt x="147637" y="276225"/>
                </a:lnTo>
                <a:cubicBezTo>
                  <a:pt x="144321" y="286172"/>
                  <a:pt x="130458" y="298167"/>
                  <a:pt x="123825" y="304800"/>
                </a:cubicBezTo>
                <a:cubicBezTo>
                  <a:pt x="122237" y="309563"/>
                  <a:pt x="121500" y="314699"/>
                  <a:pt x="119062" y="319088"/>
                </a:cubicBezTo>
                <a:cubicBezTo>
                  <a:pt x="113503" y="329095"/>
                  <a:pt x="109537" y="341313"/>
                  <a:pt x="100012" y="347663"/>
                </a:cubicBezTo>
                <a:lnTo>
                  <a:pt x="71437" y="366713"/>
                </a:lnTo>
                <a:cubicBezTo>
                  <a:pt x="66675" y="369888"/>
                  <a:pt x="61729" y="372804"/>
                  <a:pt x="57150" y="376238"/>
                </a:cubicBezTo>
                <a:cubicBezTo>
                  <a:pt x="52834" y="379475"/>
                  <a:pt x="30777" y="396567"/>
                  <a:pt x="23812" y="400050"/>
                </a:cubicBezTo>
                <a:cubicBezTo>
                  <a:pt x="19322" y="402295"/>
                  <a:pt x="14186" y="402949"/>
                  <a:pt x="9525" y="404813"/>
                </a:cubicBezTo>
                <a:cubicBezTo>
                  <a:pt x="6229" y="406131"/>
                  <a:pt x="3175" y="407988"/>
                  <a:pt x="0" y="409575"/>
                </a:cubicBezTo>
              </a:path>
            </a:pathLst>
          </a:custGeom>
          <a:ln w="38100">
            <a:solidFill>
              <a:srgbClr val="004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hlinkClick r:id="rId5" action="ppaction://hlinksldjump"/>
          </p:cNvPr>
          <p:cNvSpPr/>
          <p:nvPr/>
        </p:nvSpPr>
        <p:spPr>
          <a:xfrm>
            <a:off x="11105921" y="1261599"/>
            <a:ext cx="1018012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DB7CF06F-06DC-4DB8-871B-DAC3E9523577}"/>
              </a:ext>
            </a:extLst>
          </p:cNvPr>
          <p:cNvSpPr/>
          <p:nvPr/>
        </p:nvSpPr>
        <p:spPr>
          <a:xfrm>
            <a:off x="7217044" y="3716333"/>
            <a:ext cx="173793" cy="291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hlinkClick r:id="rId6" action="ppaction://hlinksldjump"/>
            <a:extLst>
              <a:ext uri="{FF2B5EF4-FFF2-40B4-BE49-F238E27FC236}">
                <a16:creationId xmlns:a16="http://schemas.microsoft.com/office/drawing/2014/main" id="{9A727251-35F5-46E4-BC80-ACE687621F2A}"/>
              </a:ext>
            </a:extLst>
          </p:cNvPr>
          <p:cNvSpPr/>
          <p:nvPr/>
        </p:nvSpPr>
        <p:spPr>
          <a:xfrm>
            <a:off x="6562214" y="4656635"/>
            <a:ext cx="173793" cy="291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hlinkClick r:id="rId7" action="ppaction://hlinksldjump"/>
            <a:extLst>
              <a:ext uri="{FF2B5EF4-FFF2-40B4-BE49-F238E27FC236}">
                <a16:creationId xmlns:a16="http://schemas.microsoft.com/office/drawing/2014/main" id="{35E86D6F-2F4D-41C1-B6EA-3FFCDFC04806}"/>
              </a:ext>
            </a:extLst>
          </p:cNvPr>
          <p:cNvSpPr/>
          <p:nvPr/>
        </p:nvSpPr>
        <p:spPr>
          <a:xfrm>
            <a:off x="6581332" y="3023213"/>
            <a:ext cx="173793" cy="291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hlinkClick r:id="rId8" action="ppaction://hlinksldjump"/>
            <a:extLst>
              <a:ext uri="{FF2B5EF4-FFF2-40B4-BE49-F238E27FC236}">
                <a16:creationId xmlns:a16="http://schemas.microsoft.com/office/drawing/2014/main" id="{6D836511-7A36-4014-AB49-006DF3F75012}"/>
              </a:ext>
            </a:extLst>
          </p:cNvPr>
          <p:cNvSpPr/>
          <p:nvPr/>
        </p:nvSpPr>
        <p:spPr>
          <a:xfrm>
            <a:off x="5850861" y="2573182"/>
            <a:ext cx="173793" cy="291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hlinkClick r:id="rId9" action="ppaction://hlinksldjump"/>
            <a:extLst>
              <a:ext uri="{FF2B5EF4-FFF2-40B4-BE49-F238E27FC236}">
                <a16:creationId xmlns:a16="http://schemas.microsoft.com/office/drawing/2014/main" id="{FDD14EEC-8681-4F8A-A598-A0FBB876D703}"/>
              </a:ext>
            </a:extLst>
          </p:cNvPr>
          <p:cNvSpPr/>
          <p:nvPr/>
        </p:nvSpPr>
        <p:spPr>
          <a:xfrm>
            <a:off x="5553153" y="1981201"/>
            <a:ext cx="173793" cy="291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hlinkClick r:id="rId10" action="ppaction://hlinksldjump"/>
            <a:extLst>
              <a:ext uri="{FF2B5EF4-FFF2-40B4-BE49-F238E27FC236}">
                <a16:creationId xmlns:a16="http://schemas.microsoft.com/office/drawing/2014/main" id="{2F3C9BDF-460A-476E-AF54-2EE9566D760E}"/>
              </a:ext>
            </a:extLst>
          </p:cNvPr>
          <p:cNvSpPr/>
          <p:nvPr/>
        </p:nvSpPr>
        <p:spPr>
          <a:xfrm>
            <a:off x="4677941" y="2177940"/>
            <a:ext cx="173793" cy="291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hlinkClick r:id="rId11" action="ppaction://hlinksldjump"/>
            <a:extLst>
              <a:ext uri="{FF2B5EF4-FFF2-40B4-BE49-F238E27FC236}">
                <a16:creationId xmlns:a16="http://schemas.microsoft.com/office/drawing/2014/main" id="{E1642A62-099B-447E-98C4-AE04665AE7E0}"/>
              </a:ext>
            </a:extLst>
          </p:cNvPr>
          <p:cNvSpPr/>
          <p:nvPr/>
        </p:nvSpPr>
        <p:spPr>
          <a:xfrm>
            <a:off x="4278866" y="1146531"/>
            <a:ext cx="173793" cy="291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6136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2AB94F0-14C4-4D44-A50E-435661CD287E}"/>
              </a:ext>
            </a:extLst>
          </p:cNvPr>
          <p:cNvSpPr/>
          <p:nvPr/>
        </p:nvSpPr>
        <p:spPr>
          <a:xfrm>
            <a:off x="213360" y="5323840"/>
            <a:ext cx="2651760" cy="1554480"/>
          </a:xfrm>
          <a:custGeom>
            <a:avLst/>
            <a:gdLst>
              <a:gd name="connsiteX0" fmla="*/ 2468880 w 2651760"/>
              <a:gd name="connsiteY0" fmla="*/ 467360 h 1554480"/>
              <a:gd name="connsiteX1" fmla="*/ 2367280 w 2651760"/>
              <a:gd name="connsiteY1" fmla="*/ 436880 h 1554480"/>
              <a:gd name="connsiteX2" fmla="*/ 2336800 w 2651760"/>
              <a:gd name="connsiteY2" fmla="*/ 406400 h 1554480"/>
              <a:gd name="connsiteX3" fmla="*/ 2255520 w 2651760"/>
              <a:gd name="connsiteY3" fmla="*/ 365760 h 1554480"/>
              <a:gd name="connsiteX4" fmla="*/ 2174240 w 2651760"/>
              <a:gd name="connsiteY4" fmla="*/ 335280 h 1554480"/>
              <a:gd name="connsiteX5" fmla="*/ 2143760 w 2651760"/>
              <a:gd name="connsiteY5" fmla="*/ 304800 h 1554480"/>
              <a:gd name="connsiteX6" fmla="*/ 2113280 w 2651760"/>
              <a:gd name="connsiteY6" fmla="*/ 284480 h 1554480"/>
              <a:gd name="connsiteX7" fmla="*/ 2092960 w 2651760"/>
              <a:gd name="connsiteY7" fmla="*/ 254000 h 1554480"/>
              <a:gd name="connsiteX8" fmla="*/ 2062480 w 2651760"/>
              <a:gd name="connsiteY8" fmla="*/ 233680 h 1554480"/>
              <a:gd name="connsiteX9" fmla="*/ 2011680 w 2651760"/>
              <a:gd name="connsiteY9" fmla="*/ 193040 h 1554480"/>
              <a:gd name="connsiteX10" fmla="*/ 1960880 w 2651760"/>
              <a:gd name="connsiteY10" fmla="*/ 172720 h 1554480"/>
              <a:gd name="connsiteX11" fmla="*/ 1910080 w 2651760"/>
              <a:gd name="connsiteY11" fmla="*/ 142240 h 1554480"/>
              <a:gd name="connsiteX12" fmla="*/ 1828800 w 2651760"/>
              <a:gd name="connsiteY12" fmla="*/ 121920 h 1554480"/>
              <a:gd name="connsiteX13" fmla="*/ 1767840 w 2651760"/>
              <a:gd name="connsiteY13" fmla="*/ 91440 h 1554480"/>
              <a:gd name="connsiteX14" fmla="*/ 1635760 w 2651760"/>
              <a:gd name="connsiteY14" fmla="*/ 81280 h 1554480"/>
              <a:gd name="connsiteX15" fmla="*/ 1270000 w 2651760"/>
              <a:gd name="connsiteY15" fmla="*/ 60960 h 1554480"/>
              <a:gd name="connsiteX16" fmla="*/ 1239520 w 2651760"/>
              <a:gd name="connsiteY16" fmla="*/ 50800 h 1554480"/>
              <a:gd name="connsiteX17" fmla="*/ 955040 w 2651760"/>
              <a:gd name="connsiteY17" fmla="*/ 40640 h 1554480"/>
              <a:gd name="connsiteX18" fmla="*/ 843280 w 2651760"/>
              <a:gd name="connsiteY18" fmla="*/ 20320 h 1554480"/>
              <a:gd name="connsiteX19" fmla="*/ 741680 w 2651760"/>
              <a:gd name="connsiteY19" fmla="*/ 0 h 1554480"/>
              <a:gd name="connsiteX20" fmla="*/ 690880 w 2651760"/>
              <a:gd name="connsiteY20" fmla="*/ 10160 h 1554480"/>
              <a:gd name="connsiteX21" fmla="*/ 609600 w 2651760"/>
              <a:gd name="connsiteY21" fmla="*/ 91440 h 1554480"/>
              <a:gd name="connsiteX22" fmla="*/ 548640 w 2651760"/>
              <a:gd name="connsiteY22" fmla="*/ 121920 h 1554480"/>
              <a:gd name="connsiteX23" fmla="*/ 487680 w 2651760"/>
              <a:gd name="connsiteY23" fmla="*/ 172720 h 1554480"/>
              <a:gd name="connsiteX24" fmla="*/ 254000 w 2651760"/>
              <a:gd name="connsiteY24" fmla="*/ 193040 h 1554480"/>
              <a:gd name="connsiteX25" fmla="*/ 182880 w 2651760"/>
              <a:gd name="connsiteY25" fmla="*/ 213360 h 1554480"/>
              <a:gd name="connsiteX26" fmla="*/ 81280 w 2651760"/>
              <a:gd name="connsiteY26" fmla="*/ 233680 h 1554480"/>
              <a:gd name="connsiteX27" fmla="*/ 40640 w 2651760"/>
              <a:gd name="connsiteY27" fmla="*/ 294640 h 1554480"/>
              <a:gd name="connsiteX28" fmla="*/ 30480 w 2651760"/>
              <a:gd name="connsiteY28" fmla="*/ 812800 h 1554480"/>
              <a:gd name="connsiteX29" fmla="*/ 0 w 2651760"/>
              <a:gd name="connsiteY29" fmla="*/ 904240 h 1554480"/>
              <a:gd name="connsiteX30" fmla="*/ 10160 w 2651760"/>
              <a:gd name="connsiteY30" fmla="*/ 1016000 h 1554480"/>
              <a:gd name="connsiteX31" fmla="*/ 30480 w 2651760"/>
              <a:gd name="connsiteY31" fmla="*/ 1046480 h 1554480"/>
              <a:gd name="connsiteX32" fmla="*/ 60960 w 2651760"/>
              <a:gd name="connsiteY32" fmla="*/ 1117600 h 1554480"/>
              <a:gd name="connsiteX33" fmla="*/ 132080 w 2651760"/>
              <a:gd name="connsiteY33" fmla="*/ 1198880 h 1554480"/>
              <a:gd name="connsiteX34" fmla="*/ 152400 w 2651760"/>
              <a:gd name="connsiteY34" fmla="*/ 1259840 h 1554480"/>
              <a:gd name="connsiteX35" fmla="*/ 172720 w 2651760"/>
              <a:gd name="connsiteY35" fmla="*/ 1351280 h 1554480"/>
              <a:gd name="connsiteX36" fmla="*/ 203200 w 2651760"/>
              <a:gd name="connsiteY36" fmla="*/ 1391920 h 1554480"/>
              <a:gd name="connsiteX37" fmla="*/ 213360 w 2651760"/>
              <a:gd name="connsiteY37" fmla="*/ 1422400 h 1554480"/>
              <a:gd name="connsiteX38" fmla="*/ 243840 w 2651760"/>
              <a:gd name="connsiteY38" fmla="*/ 1432560 h 1554480"/>
              <a:gd name="connsiteX39" fmla="*/ 335280 w 2651760"/>
              <a:gd name="connsiteY39" fmla="*/ 1452880 h 1554480"/>
              <a:gd name="connsiteX40" fmla="*/ 396240 w 2651760"/>
              <a:gd name="connsiteY40" fmla="*/ 1483360 h 1554480"/>
              <a:gd name="connsiteX41" fmla="*/ 447040 w 2651760"/>
              <a:gd name="connsiteY41" fmla="*/ 1513840 h 1554480"/>
              <a:gd name="connsiteX42" fmla="*/ 477520 w 2651760"/>
              <a:gd name="connsiteY42" fmla="*/ 1524000 h 1554480"/>
              <a:gd name="connsiteX43" fmla="*/ 518160 w 2651760"/>
              <a:gd name="connsiteY43" fmla="*/ 1544320 h 1554480"/>
              <a:gd name="connsiteX44" fmla="*/ 619760 w 2651760"/>
              <a:gd name="connsiteY44" fmla="*/ 1554480 h 1554480"/>
              <a:gd name="connsiteX45" fmla="*/ 1473200 w 2651760"/>
              <a:gd name="connsiteY45" fmla="*/ 1544320 h 1554480"/>
              <a:gd name="connsiteX46" fmla="*/ 1574800 w 2651760"/>
              <a:gd name="connsiteY46" fmla="*/ 1534160 h 1554480"/>
              <a:gd name="connsiteX47" fmla="*/ 2123440 w 2651760"/>
              <a:gd name="connsiteY47" fmla="*/ 1524000 h 1554480"/>
              <a:gd name="connsiteX48" fmla="*/ 2174240 w 2651760"/>
              <a:gd name="connsiteY48" fmla="*/ 1503680 h 1554480"/>
              <a:gd name="connsiteX49" fmla="*/ 2255520 w 2651760"/>
              <a:gd name="connsiteY49" fmla="*/ 1483360 h 1554480"/>
              <a:gd name="connsiteX50" fmla="*/ 2336800 w 2651760"/>
              <a:gd name="connsiteY50" fmla="*/ 1442720 h 1554480"/>
              <a:gd name="connsiteX51" fmla="*/ 2387600 w 2651760"/>
              <a:gd name="connsiteY51" fmla="*/ 1341120 h 1554480"/>
              <a:gd name="connsiteX52" fmla="*/ 2438400 w 2651760"/>
              <a:gd name="connsiteY52" fmla="*/ 1209040 h 1554480"/>
              <a:gd name="connsiteX53" fmla="*/ 2458720 w 2651760"/>
              <a:gd name="connsiteY53" fmla="*/ 1168400 h 1554480"/>
              <a:gd name="connsiteX54" fmla="*/ 2479040 w 2651760"/>
              <a:gd name="connsiteY54" fmla="*/ 1137920 h 1554480"/>
              <a:gd name="connsiteX55" fmla="*/ 2489200 w 2651760"/>
              <a:gd name="connsiteY55" fmla="*/ 1097280 h 1554480"/>
              <a:gd name="connsiteX56" fmla="*/ 2540000 w 2651760"/>
              <a:gd name="connsiteY56" fmla="*/ 1026160 h 1554480"/>
              <a:gd name="connsiteX57" fmla="*/ 2590800 w 2651760"/>
              <a:gd name="connsiteY57" fmla="*/ 955040 h 1554480"/>
              <a:gd name="connsiteX58" fmla="*/ 2600960 w 2651760"/>
              <a:gd name="connsiteY58" fmla="*/ 924560 h 1554480"/>
              <a:gd name="connsiteX59" fmla="*/ 2621280 w 2651760"/>
              <a:gd name="connsiteY59" fmla="*/ 883920 h 1554480"/>
              <a:gd name="connsiteX60" fmla="*/ 2631440 w 2651760"/>
              <a:gd name="connsiteY60" fmla="*/ 822960 h 1554480"/>
              <a:gd name="connsiteX61" fmla="*/ 2651760 w 2651760"/>
              <a:gd name="connsiteY61" fmla="*/ 762000 h 1554480"/>
              <a:gd name="connsiteX62" fmla="*/ 2641600 w 2651760"/>
              <a:gd name="connsiteY62" fmla="*/ 640080 h 1554480"/>
              <a:gd name="connsiteX63" fmla="*/ 2590800 w 2651760"/>
              <a:gd name="connsiteY63" fmla="*/ 548640 h 1554480"/>
              <a:gd name="connsiteX64" fmla="*/ 2580640 w 2651760"/>
              <a:gd name="connsiteY64" fmla="*/ 518160 h 1554480"/>
              <a:gd name="connsiteX65" fmla="*/ 2509520 w 2651760"/>
              <a:gd name="connsiteY65" fmla="*/ 426720 h 1554480"/>
              <a:gd name="connsiteX66" fmla="*/ 2468880 w 2651760"/>
              <a:gd name="connsiteY66" fmla="*/ 46736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651760" h="1554480">
                <a:moveTo>
                  <a:pt x="2468880" y="467360"/>
                </a:moveTo>
                <a:cubicBezTo>
                  <a:pt x="2435013" y="457200"/>
                  <a:pt x="2399383" y="451697"/>
                  <a:pt x="2367280" y="436880"/>
                </a:cubicBezTo>
                <a:cubicBezTo>
                  <a:pt x="2354234" y="430859"/>
                  <a:pt x="2348922" y="414114"/>
                  <a:pt x="2336800" y="406400"/>
                </a:cubicBezTo>
                <a:cubicBezTo>
                  <a:pt x="2311244" y="390137"/>
                  <a:pt x="2282613" y="379307"/>
                  <a:pt x="2255520" y="365760"/>
                </a:cubicBezTo>
                <a:cubicBezTo>
                  <a:pt x="2202391" y="339195"/>
                  <a:pt x="2229573" y="349113"/>
                  <a:pt x="2174240" y="335280"/>
                </a:cubicBezTo>
                <a:cubicBezTo>
                  <a:pt x="2164080" y="325120"/>
                  <a:pt x="2154798" y="313998"/>
                  <a:pt x="2143760" y="304800"/>
                </a:cubicBezTo>
                <a:cubicBezTo>
                  <a:pt x="2134379" y="296983"/>
                  <a:pt x="2121914" y="293114"/>
                  <a:pt x="2113280" y="284480"/>
                </a:cubicBezTo>
                <a:cubicBezTo>
                  <a:pt x="2104646" y="275846"/>
                  <a:pt x="2101594" y="262634"/>
                  <a:pt x="2092960" y="254000"/>
                </a:cubicBezTo>
                <a:cubicBezTo>
                  <a:pt x="2084326" y="245366"/>
                  <a:pt x="2072249" y="241006"/>
                  <a:pt x="2062480" y="233680"/>
                </a:cubicBezTo>
                <a:cubicBezTo>
                  <a:pt x="2045132" y="220669"/>
                  <a:pt x="2030275" y="204197"/>
                  <a:pt x="2011680" y="193040"/>
                </a:cubicBezTo>
                <a:cubicBezTo>
                  <a:pt x="1996041" y="183657"/>
                  <a:pt x="1977192" y="180876"/>
                  <a:pt x="1960880" y="172720"/>
                </a:cubicBezTo>
                <a:cubicBezTo>
                  <a:pt x="1943217" y="163889"/>
                  <a:pt x="1928511" y="149329"/>
                  <a:pt x="1910080" y="142240"/>
                </a:cubicBezTo>
                <a:cubicBezTo>
                  <a:pt x="1884014" y="132215"/>
                  <a:pt x="1853779" y="134409"/>
                  <a:pt x="1828800" y="121920"/>
                </a:cubicBezTo>
                <a:cubicBezTo>
                  <a:pt x="1808480" y="111760"/>
                  <a:pt x="1790071" y="96120"/>
                  <a:pt x="1767840" y="91440"/>
                </a:cubicBezTo>
                <a:cubicBezTo>
                  <a:pt x="1724630" y="82343"/>
                  <a:pt x="1679787" y="84667"/>
                  <a:pt x="1635760" y="81280"/>
                </a:cubicBezTo>
                <a:cubicBezTo>
                  <a:pt x="1471681" y="48464"/>
                  <a:pt x="1664734" y="84180"/>
                  <a:pt x="1270000" y="60960"/>
                </a:cubicBezTo>
                <a:cubicBezTo>
                  <a:pt x="1259309" y="60331"/>
                  <a:pt x="1250207" y="51490"/>
                  <a:pt x="1239520" y="50800"/>
                </a:cubicBezTo>
                <a:cubicBezTo>
                  <a:pt x="1144830" y="44691"/>
                  <a:pt x="1049867" y="44027"/>
                  <a:pt x="955040" y="40640"/>
                </a:cubicBezTo>
                <a:cubicBezTo>
                  <a:pt x="775073" y="4647"/>
                  <a:pt x="1051263" y="59317"/>
                  <a:pt x="843280" y="20320"/>
                </a:cubicBezTo>
                <a:cubicBezTo>
                  <a:pt x="809334" y="13955"/>
                  <a:pt x="775547" y="6773"/>
                  <a:pt x="741680" y="0"/>
                </a:cubicBezTo>
                <a:cubicBezTo>
                  <a:pt x="724747" y="3387"/>
                  <a:pt x="705078" y="330"/>
                  <a:pt x="690880" y="10160"/>
                </a:cubicBezTo>
                <a:cubicBezTo>
                  <a:pt x="659377" y="31970"/>
                  <a:pt x="645950" y="79323"/>
                  <a:pt x="609600" y="91440"/>
                </a:cubicBezTo>
                <a:cubicBezTo>
                  <a:pt x="579052" y="101623"/>
                  <a:pt x="574901" y="100036"/>
                  <a:pt x="548640" y="121920"/>
                </a:cubicBezTo>
                <a:cubicBezTo>
                  <a:pt x="534829" y="133429"/>
                  <a:pt x="508612" y="167890"/>
                  <a:pt x="487680" y="172720"/>
                </a:cubicBezTo>
                <a:cubicBezTo>
                  <a:pt x="465849" y="177758"/>
                  <a:pt x="259522" y="192615"/>
                  <a:pt x="254000" y="193040"/>
                </a:cubicBezTo>
                <a:cubicBezTo>
                  <a:pt x="230293" y="199813"/>
                  <a:pt x="206880" y="207713"/>
                  <a:pt x="182880" y="213360"/>
                </a:cubicBezTo>
                <a:cubicBezTo>
                  <a:pt x="149261" y="221270"/>
                  <a:pt x="81280" y="233680"/>
                  <a:pt x="81280" y="233680"/>
                </a:cubicBezTo>
                <a:cubicBezTo>
                  <a:pt x="67733" y="254000"/>
                  <a:pt x="41119" y="270223"/>
                  <a:pt x="40640" y="294640"/>
                </a:cubicBezTo>
                <a:cubicBezTo>
                  <a:pt x="37253" y="467360"/>
                  <a:pt x="36538" y="640153"/>
                  <a:pt x="30480" y="812800"/>
                </a:cubicBezTo>
                <a:cubicBezTo>
                  <a:pt x="28452" y="870595"/>
                  <a:pt x="25737" y="865635"/>
                  <a:pt x="0" y="904240"/>
                </a:cubicBezTo>
                <a:cubicBezTo>
                  <a:pt x="3387" y="941493"/>
                  <a:pt x="2322" y="979423"/>
                  <a:pt x="10160" y="1016000"/>
                </a:cubicBezTo>
                <a:cubicBezTo>
                  <a:pt x="12719" y="1027940"/>
                  <a:pt x="25019" y="1035558"/>
                  <a:pt x="30480" y="1046480"/>
                </a:cubicBezTo>
                <a:cubicBezTo>
                  <a:pt x="65048" y="1115616"/>
                  <a:pt x="8106" y="1033033"/>
                  <a:pt x="60960" y="1117600"/>
                </a:cubicBezTo>
                <a:cubicBezTo>
                  <a:pt x="84279" y="1154911"/>
                  <a:pt x="100573" y="1167373"/>
                  <a:pt x="132080" y="1198880"/>
                </a:cubicBezTo>
                <a:cubicBezTo>
                  <a:pt x="138853" y="1219200"/>
                  <a:pt x="148879" y="1238712"/>
                  <a:pt x="152400" y="1259840"/>
                </a:cubicBezTo>
                <a:cubicBezTo>
                  <a:pt x="154887" y="1274763"/>
                  <a:pt x="160950" y="1330682"/>
                  <a:pt x="172720" y="1351280"/>
                </a:cubicBezTo>
                <a:cubicBezTo>
                  <a:pt x="181121" y="1365982"/>
                  <a:pt x="193040" y="1378373"/>
                  <a:pt x="203200" y="1391920"/>
                </a:cubicBezTo>
                <a:cubicBezTo>
                  <a:pt x="206587" y="1402080"/>
                  <a:pt x="205787" y="1414827"/>
                  <a:pt x="213360" y="1422400"/>
                </a:cubicBezTo>
                <a:cubicBezTo>
                  <a:pt x="220933" y="1429973"/>
                  <a:pt x="233542" y="1429618"/>
                  <a:pt x="243840" y="1432560"/>
                </a:cubicBezTo>
                <a:cubicBezTo>
                  <a:pt x="277319" y="1442126"/>
                  <a:pt x="300362" y="1445896"/>
                  <a:pt x="335280" y="1452880"/>
                </a:cubicBezTo>
                <a:cubicBezTo>
                  <a:pt x="422631" y="1511114"/>
                  <a:pt x="312112" y="1441296"/>
                  <a:pt x="396240" y="1483360"/>
                </a:cubicBezTo>
                <a:cubicBezTo>
                  <a:pt x="413903" y="1492191"/>
                  <a:pt x="429377" y="1505009"/>
                  <a:pt x="447040" y="1513840"/>
                </a:cubicBezTo>
                <a:cubicBezTo>
                  <a:pt x="456619" y="1518629"/>
                  <a:pt x="467676" y="1519781"/>
                  <a:pt x="477520" y="1524000"/>
                </a:cubicBezTo>
                <a:cubicBezTo>
                  <a:pt x="491441" y="1529966"/>
                  <a:pt x="503351" y="1541147"/>
                  <a:pt x="518160" y="1544320"/>
                </a:cubicBezTo>
                <a:cubicBezTo>
                  <a:pt x="551440" y="1551451"/>
                  <a:pt x="585893" y="1551093"/>
                  <a:pt x="619760" y="1554480"/>
                </a:cubicBezTo>
                <a:lnTo>
                  <a:pt x="1473200" y="1544320"/>
                </a:lnTo>
                <a:cubicBezTo>
                  <a:pt x="1507228" y="1543596"/>
                  <a:pt x="1540781" y="1535223"/>
                  <a:pt x="1574800" y="1534160"/>
                </a:cubicBezTo>
                <a:cubicBezTo>
                  <a:pt x="1757622" y="1528447"/>
                  <a:pt x="1940560" y="1527387"/>
                  <a:pt x="2123440" y="1524000"/>
                </a:cubicBezTo>
                <a:cubicBezTo>
                  <a:pt x="2140373" y="1517227"/>
                  <a:pt x="2156771" y="1508921"/>
                  <a:pt x="2174240" y="1503680"/>
                </a:cubicBezTo>
                <a:cubicBezTo>
                  <a:pt x="2215942" y="1491169"/>
                  <a:pt x="2220813" y="1499136"/>
                  <a:pt x="2255520" y="1483360"/>
                </a:cubicBezTo>
                <a:cubicBezTo>
                  <a:pt x="2283096" y="1470825"/>
                  <a:pt x="2336800" y="1442720"/>
                  <a:pt x="2336800" y="1442720"/>
                </a:cubicBezTo>
                <a:cubicBezTo>
                  <a:pt x="2362475" y="1365696"/>
                  <a:pt x="2344269" y="1398895"/>
                  <a:pt x="2387600" y="1341120"/>
                </a:cubicBezTo>
                <a:cubicBezTo>
                  <a:pt x="2402745" y="1295686"/>
                  <a:pt x="2416091" y="1253657"/>
                  <a:pt x="2438400" y="1209040"/>
                </a:cubicBezTo>
                <a:cubicBezTo>
                  <a:pt x="2445173" y="1195493"/>
                  <a:pt x="2451206" y="1181550"/>
                  <a:pt x="2458720" y="1168400"/>
                </a:cubicBezTo>
                <a:cubicBezTo>
                  <a:pt x="2464778" y="1157798"/>
                  <a:pt x="2472267" y="1148080"/>
                  <a:pt x="2479040" y="1137920"/>
                </a:cubicBezTo>
                <a:cubicBezTo>
                  <a:pt x="2482427" y="1124373"/>
                  <a:pt x="2483699" y="1110115"/>
                  <a:pt x="2489200" y="1097280"/>
                </a:cubicBezTo>
                <a:cubicBezTo>
                  <a:pt x="2495062" y="1083602"/>
                  <a:pt x="2535269" y="1033730"/>
                  <a:pt x="2540000" y="1026160"/>
                </a:cubicBezTo>
                <a:cubicBezTo>
                  <a:pt x="2584576" y="954838"/>
                  <a:pt x="2532695" y="1013145"/>
                  <a:pt x="2590800" y="955040"/>
                </a:cubicBezTo>
                <a:cubicBezTo>
                  <a:pt x="2594187" y="944880"/>
                  <a:pt x="2596741" y="934404"/>
                  <a:pt x="2600960" y="924560"/>
                </a:cubicBezTo>
                <a:cubicBezTo>
                  <a:pt x="2606926" y="910639"/>
                  <a:pt x="2616928" y="898427"/>
                  <a:pt x="2621280" y="883920"/>
                </a:cubicBezTo>
                <a:cubicBezTo>
                  <a:pt x="2627199" y="864189"/>
                  <a:pt x="2626444" y="842945"/>
                  <a:pt x="2631440" y="822960"/>
                </a:cubicBezTo>
                <a:cubicBezTo>
                  <a:pt x="2636635" y="802180"/>
                  <a:pt x="2651760" y="762000"/>
                  <a:pt x="2651760" y="762000"/>
                </a:cubicBezTo>
                <a:cubicBezTo>
                  <a:pt x="2648373" y="721360"/>
                  <a:pt x="2646990" y="680503"/>
                  <a:pt x="2641600" y="640080"/>
                </a:cubicBezTo>
                <a:cubicBezTo>
                  <a:pt x="2634791" y="589013"/>
                  <a:pt x="2612128" y="612625"/>
                  <a:pt x="2590800" y="548640"/>
                </a:cubicBezTo>
                <a:cubicBezTo>
                  <a:pt x="2587413" y="538480"/>
                  <a:pt x="2585841" y="527522"/>
                  <a:pt x="2580640" y="518160"/>
                </a:cubicBezTo>
                <a:cubicBezTo>
                  <a:pt x="2550259" y="463474"/>
                  <a:pt x="2546544" y="463744"/>
                  <a:pt x="2509520" y="426720"/>
                </a:cubicBezTo>
                <a:lnTo>
                  <a:pt x="2468880" y="4673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6F86A3A-4E8F-40A9-A29C-53F0BBB7FA1C}"/>
              </a:ext>
            </a:extLst>
          </p:cNvPr>
          <p:cNvSpPr/>
          <p:nvPr/>
        </p:nvSpPr>
        <p:spPr>
          <a:xfrm>
            <a:off x="1651001" y="228601"/>
            <a:ext cx="8869363" cy="6367463"/>
          </a:xfrm>
          <a:custGeom>
            <a:avLst/>
            <a:gdLst>
              <a:gd name="connsiteX0" fmla="*/ 8699500 w 8699500"/>
              <a:gd name="connsiteY0" fmla="*/ 0 h 6097362"/>
              <a:gd name="connsiteX1" fmla="*/ 8559800 w 8699500"/>
              <a:gd name="connsiteY1" fmla="*/ 25400 h 6097362"/>
              <a:gd name="connsiteX2" fmla="*/ 8509000 w 8699500"/>
              <a:gd name="connsiteY2" fmla="*/ 38100 h 6097362"/>
              <a:gd name="connsiteX3" fmla="*/ 8394700 w 8699500"/>
              <a:gd name="connsiteY3" fmla="*/ 50800 h 6097362"/>
              <a:gd name="connsiteX4" fmla="*/ 8356600 w 8699500"/>
              <a:gd name="connsiteY4" fmla="*/ 127000 h 6097362"/>
              <a:gd name="connsiteX5" fmla="*/ 8331200 w 8699500"/>
              <a:gd name="connsiteY5" fmla="*/ 165100 h 6097362"/>
              <a:gd name="connsiteX6" fmla="*/ 8293100 w 8699500"/>
              <a:gd name="connsiteY6" fmla="*/ 241300 h 6097362"/>
              <a:gd name="connsiteX7" fmla="*/ 8267700 w 8699500"/>
              <a:gd name="connsiteY7" fmla="*/ 330200 h 6097362"/>
              <a:gd name="connsiteX8" fmla="*/ 8216900 w 8699500"/>
              <a:gd name="connsiteY8" fmla="*/ 406400 h 6097362"/>
              <a:gd name="connsiteX9" fmla="*/ 8178800 w 8699500"/>
              <a:gd name="connsiteY9" fmla="*/ 431800 h 6097362"/>
              <a:gd name="connsiteX10" fmla="*/ 8102600 w 8699500"/>
              <a:gd name="connsiteY10" fmla="*/ 457200 h 6097362"/>
              <a:gd name="connsiteX11" fmla="*/ 8026400 w 8699500"/>
              <a:gd name="connsiteY11" fmla="*/ 495300 h 6097362"/>
              <a:gd name="connsiteX12" fmla="*/ 7950200 w 8699500"/>
              <a:gd name="connsiteY12" fmla="*/ 533400 h 6097362"/>
              <a:gd name="connsiteX13" fmla="*/ 7912100 w 8699500"/>
              <a:gd name="connsiteY13" fmla="*/ 571500 h 6097362"/>
              <a:gd name="connsiteX14" fmla="*/ 7874000 w 8699500"/>
              <a:gd name="connsiteY14" fmla="*/ 596900 h 6097362"/>
              <a:gd name="connsiteX15" fmla="*/ 7848600 w 8699500"/>
              <a:gd name="connsiteY15" fmla="*/ 635000 h 6097362"/>
              <a:gd name="connsiteX16" fmla="*/ 7772400 w 8699500"/>
              <a:gd name="connsiteY16" fmla="*/ 698500 h 6097362"/>
              <a:gd name="connsiteX17" fmla="*/ 7747000 w 8699500"/>
              <a:gd name="connsiteY17" fmla="*/ 749300 h 6097362"/>
              <a:gd name="connsiteX18" fmla="*/ 7696200 w 8699500"/>
              <a:gd name="connsiteY18" fmla="*/ 825500 h 6097362"/>
              <a:gd name="connsiteX19" fmla="*/ 7277100 w 8699500"/>
              <a:gd name="connsiteY19" fmla="*/ 838200 h 6097362"/>
              <a:gd name="connsiteX20" fmla="*/ 7239000 w 8699500"/>
              <a:gd name="connsiteY20" fmla="*/ 850900 h 6097362"/>
              <a:gd name="connsiteX21" fmla="*/ 7188200 w 8699500"/>
              <a:gd name="connsiteY21" fmla="*/ 876300 h 6097362"/>
              <a:gd name="connsiteX22" fmla="*/ 7112000 w 8699500"/>
              <a:gd name="connsiteY22" fmla="*/ 889000 h 6097362"/>
              <a:gd name="connsiteX23" fmla="*/ 7010400 w 8699500"/>
              <a:gd name="connsiteY23" fmla="*/ 927100 h 6097362"/>
              <a:gd name="connsiteX24" fmla="*/ 6959600 w 8699500"/>
              <a:gd name="connsiteY24" fmla="*/ 939800 h 6097362"/>
              <a:gd name="connsiteX25" fmla="*/ 6845300 w 8699500"/>
              <a:gd name="connsiteY25" fmla="*/ 1003300 h 6097362"/>
              <a:gd name="connsiteX26" fmla="*/ 6794500 w 8699500"/>
              <a:gd name="connsiteY26" fmla="*/ 1041400 h 6097362"/>
              <a:gd name="connsiteX27" fmla="*/ 6692900 w 8699500"/>
              <a:gd name="connsiteY27" fmla="*/ 1092200 h 6097362"/>
              <a:gd name="connsiteX28" fmla="*/ 6604000 w 8699500"/>
              <a:gd name="connsiteY28" fmla="*/ 1155700 h 6097362"/>
              <a:gd name="connsiteX29" fmla="*/ 6565900 w 8699500"/>
              <a:gd name="connsiteY29" fmla="*/ 1181100 h 6097362"/>
              <a:gd name="connsiteX30" fmla="*/ 6489700 w 8699500"/>
              <a:gd name="connsiteY30" fmla="*/ 1206500 h 6097362"/>
              <a:gd name="connsiteX31" fmla="*/ 6451600 w 8699500"/>
              <a:gd name="connsiteY31" fmla="*/ 1257300 h 6097362"/>
              <a:gd name="connsiteX32" fmla="*/ 6426200 w 8699500"/>
              <a:gd name="connsiteY32" fmla="*/ 1295400 h 6097362"/>
              <a:gd name="connsiteX33" fmla="*/ 6388100 w 8699500"/>
              <a:gd name="connsiteY33" fmla="*/ 1308100 h 6097362"/>
              <a:gd name="connsiteX34" fmla="*/ 6311900 w 8699500"/>
              <a:gd name="connsiteY34" fmla="*/ 1358900 h 6097362"/>
              <a:gd name="connsiteX35" fmla="*/ 6286500 w 8699500"/>
              <a:gd name="connsiteY35" fmla="*/ 1409700 h 6097362"/>
              <a:gd name="connsiteX36" fmla="*/ 6184900 w 8699500"/>
              <a:gd name="connsiteY36" fmla="*/ 1587500 h 6097362"/>
              <a:gd name="connsiteX37" fmla="*/ 6172200 w 8699500"/>
              <a:gd name="connsiteY37" fmla="*/ 1625600 h 6097362"/>
              <a:gd name="connsiteX38" fmla="*/ 6159500 w 8699500"/>
              <a:gd name="connsiteY38" fmla="*/ 1689100 h 6097362"/>
              <a:gd name="connsiteX39" fmla="*/ 6134100 w 8699500"/>
              <a:gd name="connsiteY39" fmla="*/ 1727200 h 6097362"/>
              <a:gd name="connsiteX40" fmla="*/ 6070600 w 8699500"/>
              <a:gd name="connsiteY40" fmla="*/ 1841500 h 6097362"/>
              <a:gd name="connsiteX41" fmla="*/ 6032500 w 8699500"/>
              <a:gd name="connsiteY41" fmla="*/ 1955800 h 6097362"/>
              <a:gd name="connsiteX42" fmla="*/ 5994400 w 8699500"/>
              <a:gd name="connsiteY42" fmla="*/ 2006600 h 6097362"/>
              <a:gd name="connsiteX43" fmla="*/ 5969000 w 8699500"/>
              <a:gd name="connsiteY43" fmla="*/ 2095500 h 6097362"/>
              <a:gd name="connsiteX44" fmla="*/ 5956300 w 8699500"/>
              <a:gd name="connsiteY44" fmla="*/ 2146300 h 6097362"/>
              <a:gd name="connsiteX45" fmla="*/ 5930900 w 8699500"/>
              <a:gd name="connsiteY45" fmla="*/ 2184400 h 6097362"/>
              <a:gd name="connsiteX46" fmla="*/ 5892800 w 8699500"/>
              <a:gd name="connsiteY46" fmla="*/ 2311400 h 6097362"/>
              <a:gd name="connsiteX47" fmla="*/ 5854700 w 8699500"/>
              <a:gd name="connsiteY47" fmla="*/ 2413000 h 6097362"/>
              <a:gd name="connsiteX48" fmla="*/ 5816600 w 8699500"/>
              <a:gd name="connsiteY48" fmla="*/ 2514600 h 6097362"/>
              <a:gd name="connsiteX49" fmla="*/ 5803900 w 8699500"/>
              <a:gd name="connsiteY49" fmla="*/ 2552700 h 6097362"/>
              <a:gd name="connsiteX50" fmla="*/ 5626100 w 8699500"/>
              <a:gd name="connsiteY50" fmla="*/ 2654300 h 6097362"/>
              <a:gd name="connsiteX51" fmla="*/ 5588000 w 8699500"/>
              <a:gd name="connsiteY51" fmla="*/ 2679700 h 6097362"/>
              <a:gd name="connsiteX52" fmla="*/ 5549900 w 8699500"/>
              <a:gd name="connsiteY52" fmla="*/ 2692400 h 6097362"/>
              <a:gd name="connsiteX53" fmla="*/ 5422900 w 8699500"/>
              <a:gd name="connsiteY53" fmla="*/ 2768600 h 6097362"/>
              <a:gd name="connsiteX54" fmla="*/ 5334000 w 8699500"/>
              <a:gd name="connsiteY54" fmla="*/ 2819400 h 6097362"/>
              <a:gd name="connsiteX55" fmla="*/ 5283200 w 8699500"/>
              <a:gd name="connsiteY55" fmla="*/ 2857500 h 6097362"/>
              <a:gd name="connsiteX56" fmla="*/ 5181600 w 8699500"/>
              <a:gd name="connsiteY56" fmla="*/ 2921000 h 6097362"/>
              <a:gd name="connsiteX57" fmla="*/ 5143500 w 8699500"/>
              <a:gd name="connsiteY57" fmla="*/ 2959100 h 6097362"/>
              <a:gd name="connsiteX58" fmla="*/ 5067300 w 8699500"/>
              <a:gd name="connsiteY58" fmla="*/ 3009900 h 6097362"/>
              <a:gd name="connsiteX59" fmla="*/ 4991100 w 8699500"/>
              <a:gd name="connsiteY59" fmla="*/ 3124200 h 6097362"/>
              <a:gd name="connsiteX60" fmla="*/ 4953000 w 8699500"/>
              <a:gd name="connsiteY60" fmla="*/ 3162300 h 6097362"/>
              <a:gd name="connsiteX61" fmla="*/ 4914900 w 8699500"/>
              <a:gd name="connsiteY61" fmla="*/ 3213100 h 6097362"/>
              <a:gd name="connsiteX62" fmla="*/ 4876800 w 8699500"/>
              <a:gd name="connsiteY62" fmla="*/ 3327400 h 6097362"/>
              <a:gd name="connsiteX63" fmla="*/ 4838700 w 8699500"/>
              <a:gd name="connsiteY63" fmla="*/ 3378200 h 6097362"/>
              <a:gd name="connsiteX64" fmla="*/ 4813300 w 8699500"/>
              <a:gd name="connsiteY64" fmla="*/ 3429000 h 6097362"/>
              <a:gd name="connsiteX65" fmla="*/ 4787900 w 8699500"/>
              <a:gd name="connsiteY65" fmla="*/ 3505200 h 6097362"/>
              <a:gd name="connsiteX66" fmla="*/ 4762500 w 8699500"/>
              <a:gd name="connsiteY66" fmla="*/ 3581400 h 6097362"/>
              <a:gd name="connsiteX67" fmla="*/ 4749800 w 8699500"/>
              <a:gd name="connsiteY67" fmla="*/ 3619500 h 6097362"/>
              <a:gd name="connsiteX68" fmla="*/ 4737100 w 8699500"/>
              <a:gd name="connsiteY68" fmla="*/ 3657600 h 6097362"/>
              <a:gd name="connsiteX69" fmla="*/ 4711700 w 8699500"/>
              <a:gd name="connsiteY69" fmla="*/ 3708400 h 6097362"/>
              <a:gd name="connsiteX70" fmla="*/ 4648200 w 8699500"/>
              <a:gd name="connsiteY70" fmla="*/ 3784600 h 6097362"/>
              <a:gd name="connsiteX71" fmla="*/ 4635500 w 8699500"/>
              <a:gd name="connsiteY71" fmla="*/ 3822700 h 6097362"/>
              <a:gd name="connsiteX72" fmla="*/ 4584700 w 8699500"/>
              <a:gd name="connsiteY72" fmla="*/ 3860800 h 6097362"/>
              <a:gd name="connsiteX73" fmla="*/ 4419600 w 8699500"/>
              <a:gd name="connsiteY73" fmla="*/ 3949700 h 6097362"/>
              <a:gd name="connsiteX74" fmla="*/ 4368800 w 8699500"/>
              <a:gd name="connsiteY74" fmla="*/ 3962400 h 6097362"/>
              <a:gd name="connsiteX75" fmla="*/ 4216400 w 8699500"/>
              <a:gd name="connsiteY75" fmla="*/ 4000500 h 6097362"/>
              <a:gd name="connsiteX76" fmla="*/ 3746500 w 8699500"/>
              <a:gd name="connsiteY76" fmla="*/ 4013200 h 6097362"/>
              <a:gd name="connsiteX77" fmla="*/ 3695700 w 8699500"/>
              <a:gd name="connsiteY77" fmla="*/ 4038600 h 6097362"/>
              <a:gd name="connsiteX78" fmla="*/ 3657600 w 8699500"/>
              <a:gd name="connsiteY78" fmla="*/ 4064000 h 6097362"/>
              <a:gd name="connsiteX79" fmla="*/ 3581400 w 8699500"/>
              <a:gd name="connsiteY79" fmla="*/ 4089400 h 6097362"/>
              <a:gd name="connsiteX80" fmla="*/ 3454400 w 8699500"/>
              <a:gd name="connsiteY80" fmla="*/ 4203700 h 6097362"/>
              <a:gd name="connsiteX81" fmla="*/ 3416300 w 8699500"/>
              <a:gd name="connsiteY81" fmla="*/ 4254500 h 6097362"/>
              <a:gd name="connsiteX82" fmla="*/ 3365500 w 8699500"/>
              <a:gd name="connsiteY82" fmla="*/ 4305300 h 6097362"/>
              <a:gd name="connsiteX83" fmla="*/ 3340100 w 8699500"/>
              <a:gd name="connsiteY83" fmla="*/ 4356100 h 6097362"/>
              <a:gd name="connsiteX84" fmla="*/ 3263900 w 8699500"/>
              <a:gd name="connsiteY84" fmla="*/ 4457700 h 6097362"/>
              <a:gd name="connsiteX85" fmla="*/ 3238500 w 8699500"/>
              <a:gd name="connsiteY85" fmla="*/ 4521200 h 6097362"/>
              <a:gd name="connsiteX86" fmla="*/ 3200400 w 8699500"/>
              <a:gd name="connsiteY86" fmla="*/ 4559300 h 6097362"/>
              <a:gd name="connsiteX87" fmla="*/ 3162300 w 8699500"/>
              <a:gd name="connsiteY87" fmla="*/ 4635500 h 6097362"/>
              <a:gd name="connsiteX88" fmla="*/ 3124200 w 8699500"/>
              <a:gd name="connsiteY88" fmla="*/ 4686300 h 6097362"/>
              <a:gd name="connsiteX89" fmla="*/ 3111500 w 8699500"/>
              <a:gd name="connsiteY89" fmla="*/ 4724400 h 6097362"/>
              <a:gd name="connsiteX90" fmla="*/ 3073400 w 8699500"/>
              <a:gd name="connsiteY90" fmla="*/ 4762500 h 6097362"/>
              <a:gd name="connsiteX91" fmla="*/ 3035300 w 8699500"/>
              <a:gd name="connsiteY91" fmla="*/ 4813300 h 6097362"/>
              <a:gd name="connsiteX92" fmla="*/ 3009900 w 8699500"/>
              <a:gd name="connsiteY92" fmla="*/ 4851400 h 6097362"/>
              <a:gd name="connsiteX93" fmla="*/ 2984500 w 8699500"/>
              <a:gd name="connsiteY93" fmla="*/ 4902200 h 6097362"/>
              <a:gd name="connsiteX94" fmla="*/ 2946400 w 8699500"/>
              <a:gd name="connsiteY94" fmla="*/ 4914900 h 6097362"/>
              <a:gd name="connsiteX95" fmla="*/ 2844800 w 8699500"/>
              <a:gd name="connsiteY95" fmla="*/ 4965700 h 6097362"/>
              <a:gd name="connsiteX96" fmla="*/ 2806700 w 8699500"/>
              <a:gd name="connsiteY96" fmla="*/ 4978400 h 6097362"/>
              <a:gd name="connsiteX97" fmla="*/ 2743200 w 8699500"/>
              <a:gd name="connsiteY97" fmla="*/ 5003800 h 6097362"/>
              <a:gd name="connsiteX98" fmla="*/ 2692400 w 8699500"/>
              <a:gd name="connsiteY98" fmla="*/ 5016500 h 6097362"/>
              <a:gd name="connsiteX99" fmla="*/ 2578100 w 8699500"/>
              <a:gd name="connsiteY99" fmla="*/ 5054600 h 6097362"/>
              <a:gd name="connsiteX100" fmla="*/ 2514600 w 8699500"/>
              <a:gd name="connsiteY100" fmla="*/ 5067300 h 6097362"/>
              <a:gd name="connsiteX101" fmla="*/ 2438400 w 8699500"/>
              <a:gd name="connsiteY101" fmla="*/ 5092700 h 6097362"/>
              <a:gd name="connsiteX102" fmla="*/ 2400300 w 8699500"/>
              <a:gd name="connsiteY102" fmla="*/ 5105400 h 6097362"/>
              <a:gd name="connsiteX103" fmla="*/ 2362200 w 8699500"/>
              <a:gd name="connsiteY103" fmla="*/ 5118100 h 6097362"/>
              <a:gd name="connsiteX104" fmla="*/ 2311400 w 8699500"/>
              <a:gd name="connsiteY104" fmla="*/ 5143500 h 6097362"/>
              <a:gd name="connsiteX105" fmla="*/ 2184400 w 8699500"/>
              <a:gd name="connsiteY105" fmla="*/ 5168900 h 6097362"/>
              <a:gd name="connsiteX106" fmla="*/ 2133600 w 8699500"/>
              <a:gd name="connsiteY106" fmla="*/ 5181600 h 6097362"/>
              <a:gd name="connsiteX107" fmla="*/ 1701800 w 8699500"/>
              <a:gd name="connsiteY107" fmla="*/ 5194300 h 6097362"/>
              <a:gd name="connsiteX108" fmla="*/ 1663700 w 8699500"/>
              <a:gd name="connsiteY108" fmla="*/ 5207000 h 6097362"/>
              <a:gd name="connsiteX109" fmla="*/ 1587500 w 8699500"/>
              <a:gd name="connsiteY109" fmla="*/ 5219700 h 6097362"/>
              <a:gd name="connsiteX110" fmla="*/ 1549400 w 8699500"/>
              <a:gd name="connsiteY110" fmla="*/ 5245100 h 6097362"/>
              <a:gd name="connsiteX111" fmla="*/ 1409700 w 8699500"/>
              <a:gd name="connsiteY111" fmla="*/ 5283200 h 6097362"/>
              <a:gd name="connsiteX112" fmla="*/ 1333500 w 8699500"/>
              <a:gd name="connsiteY112" fmla="*/ 5308600 h 6097362"/>
              <a:gd name="connsiteX113" fmla="*/ 1282700 w 8699500"/>
              <a:gd name="connsiteY113" fmla="*/ 5321300 h 6097362"/>
              <a:gd name="connsiteX114" fmla="*/ 1168400 w 8699500"/>
              <a:gd name="connsiteY114" fmla="*/ 5359400 h 6097362"/>
              <a:gd name="connsiteX115" fmla="*/ 1092200 w 8699500"/>
              <a:gd name="connsiteY115" fmla="*/ 5422900 h 6097362"/>
              <a:gd name="connsiteX116" fmla="*/ 1066800 w 8699500"/>
              <a:gd name="connsiteY116" fmla="*/ 5461000 h 6097362"/>
              <a:gd name="connsiteX117" fmla="*/ 965200 w 8699500"/>
              <a:gd name="connsiteY117" fmla="*/ 5549900 h 6097362"/>
              <a:gd name="connsiteX118" fmla="*/ 927100 w 8699500"/>
              <a:gd name="connsiteY118" fmla="*/ 5562600 h 6097362"/>
              <a:gd name="connsiteX119" fmla="*/ 901700 w 8699500"/>
              <a:gd name="connsiteY119" fmla="*/ 5600700 h 6097362"/>
              <a:gd name="connsiteX120" fmla="*/ 863600 w 8699500"/>
              <a:gd name="connsiteY120" fmla="*/ 5626100 h 6097362"/>
              <a:gd name="connsiteX121" fmla="*/ 838200 w 8699500"/>
              <a:gd name="connsiteY121" fmla="*/ 5676900 h 6097362"/>
              <a:gd name="connsiteX122" fmla="*/ 711200 w 8699500"/>
              <a:gd name="connsiteY122" fmla="*/ 5753100 h 6097362"/>
              <a:gd name="connsiteX123" fmla="*/ 647700 w 8699500"/>
              <a:gd name="connsiteY123" fmla="*/ 5778500 h 6097362"/>
              <a:gd name="connsiteX124" fmla="*/ 596900 w 8699500"/>
              <a:gd name="connsiteY124" fmla="*/ 5816600 h 6097362"/>
              <a:gd name="connsiteX125" fmla="*/ 482600 w 8699500"/>
              <a:gd name="connsiteY125" fmla="*/ 5880100 h 6097362"/>
              <a:gd name="connsiteX126" fmla="*/ 406400 w 8699500"/>
              <a:gd name="connsiteY126" fmla="*/ 5930900 h 6097362"/>
              <a:gd name="connsiteX127" fmla="*/ 355600 w 8699500"/>
              <a:gd name="connsiteY127" fmla="*/ 5969000 h 6097362"/>
              <a:gd name="connsiteX128" fmla="*/ 292100 w 8699500"/>
              <a:gd name="connsiteY128" fmla="*/ 5994400 h 6097362"/>
              <a:gd name="connsiteX129" fmla="*/ 241300 w 8699500"/>
              <a:gd name="connsiteY129" fmla="*/ 6032500 h 6097362"/>
              <a:gd name="connsiteX130" fmla="*/ 139700 w 8699500"/>
              <a:gd name="connsiteY130" fmla="*/ 6083300 h 6097362"/>
              <a:gd name="connsiteX131" fmla="*/ 101600 w 8699500"/>
              <a:gd name="connsiteY131" fmla="*/ 6096000 h 6097362"/>
              <a:gd name="connsiteX132" fmla="*/ 0 w 8699500"/>
              <a:gd name="connsiteY132" fmla="*/ 6096000 h 609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8699500" h="6097362">
                <a:moveTo>
                  <a:pt x="8699500" y="0"/>
                </a:moveTo>
                <a:lnTo>
                  <a:pt x="8559800" y="25400"/>
                </a:lnTo>
                <a:cubicBezTo>
                  <a:pt x="8542684" y="28823"/>
                  <a:pt x="8526252" y="35446"/>
                  <a:pt x="8509000" y="38100"/>
                </a:cubicBezTo>
                <a:cubicBezTo>
                  <a:pt x="8471111" y="43929"/>
                  <a:pt x="8432800" y="46567"/>
                  <a:pt x="8394700" y="50800"/>
                </a:cubicBezTo>
                <a:cubicBezTo>
                  <a:pt x="8321907" y="159989"/>
                  <a:pt x="8409180" y="21840"/>
                  <a:pt x="8356600" y="127000"/>
                </a:cubicBezTo>
                <a:cubicBezTo>
                  <a:pt x="8349774" y="140652"/>
                  <a:pt x="8338026" y="151448"/>
                  <a:pt x="8331200" y="165100"/>
                </a:cubicBezTo>
                <a:cubicBezTo>
                  <a:pt x="8278620" y="270260"/>
                  <a:pt x="8365893" y="132111"/>
                  <a:pt x="8293100" y="241300"/>
                </a:cubicBezTo>
                <a:cubicBezTo>
                  <a:pt x="8290111" y="253257"/>
                  <a:pt x="8275982" y="315293"/>
                  <a:pt x="8267700" y="330200"/>
                </a:cubicBezTo>
                <a:cubicBezTo>
                  <a:pt x="8252875" y="356885"/>
                  <a:pt x="8233833" y="381000"/>
                  <a:pt x="8216900" y="406400"/>
                </a:cubicBezTo>
                <a:cubicBezTo>
                  <a:pt x="8208433" y="419100"/>
                  <a:pt x="8192748" y="425601"/>
                  <a:pt x="8178800" y="431800"/>
                </a:cubicBezTo>
                <a:cubicBezTo>
                  <a:pt x="8154334" y="442674"/>
                  <a:pt x="8102600" y="457200"/>
                  <a:pt x="8102600" y="457200"/>
                </a:cubicBezTo>
                <a:cubicBezTo>
                  <a:pt x="7993411" y="529993"/>
                  <a:pt x="8131560" y="442720"/>
                  <a:pt x="8026400" y="495300"/>
                </a:cubicBezTo>
                <a:cubicBezTo>
                  <a:pt x="7927923" y="544539"/>
                  <a:pt x="8045965" y="501478"/>
                  <a:pt x="7950200" y="533400"/>
                </a:cubicBezTo>
                <a:cubicBezTo>
                  <a:pt x="7937500" y="546100"/>
                  <a:pt x="7925898" y="560002"/>
                  <a:pt x="7912100" y="571500"/>
                </a:cubicBezTo>
                <a:cubicBezTo>
                  <a:pt x="7900374" y="581271"/>
                  <a:pt x="7884793" y="586107"/>
                  <a:pt x="7874000" y="596900"/>
                </a:cubicBezTo>
                <a:cubicBezTo>
                  <a:pt x="7863207" y="607693"/>
                  <a:pt x="7859393" y="624207"/>
                  <a:pt x="7848600" y="635000"/>
                </a:cubicBezTo>
                <a:cubicBezTo>
                  <a:pt x="7792904" y="690696"/>
                  <a:pt x="7824414" y="625680"/>
                  <a:pt x="7772400" y="698500"/>
                </a:cubicBezTo>
                <a:cubicBezTo>
                  <a:pt x="7761396" y="713906"/>
                  <a:pt x="7756740" y="733066"/>
                  <a:pt x="7747000" y="749300"/>
                </a:cubicBezTo>
                <a:cubicBezTo>
                  <a:pt x="7731294" y="775477"/>
                  <a:pt x="7726713" y="824575"/>
                  <a:pt x="7696200" y="825500"/>
                </a:cubicBezTo>
                <a:lnTo>
                  <a:pt x="7277100" y="838200"/>
                </a:lnTo>
                <a:cubicBezTo>
                  <a:pt x="7264400" y="842433"/>
                  <a:pt x="7251305" y="845627"/>
                  <a:pt x="7239000" y="850900"/>
                </a:cubicBezTo>
                <a:cubicBezTo>
                  <a:pt x="7221599" y="858358"/>
                  <a:pt x="7206334" y="870860"/>
                  <a:pt x="7188200" y="876300"/>
                </a:cubicBezTo>
                <a:cubicBezTo>
                  <a:pt x="7163536" y="883699"/>
                  <a:pt x="7137250" y="883950"/>
                  <a:pt x="7112000" y="889000"/>
                </a:cubicBezTo>
                <a:cubicBezTo>
                  <a:pt x="7018860" y="907628"/>
                  <a:pt x="7102814" y="892445"/>
                  <a:pt x="7010400" y="927100"/>
                </a:cubicBezTo>
                <a:cubicBezTo>
                  <a:pt x="6994057" y="933229"/>
                  <a:pt x="6975943" y="933671"/>
                  <a:pt x="6959600" y="939800"/>
                </a:cubicBezTo>
                <a:cubicBezTo>
                  <a:pt x="6931933" y="950175"/>
                  <a:pt x="6866086" y="989443"/>
                  <a:pt x="6845300" y="1003300"/>
                </a:cubicBezTo>
                <a:cubicBezTo>
                  <a:pt x="6827688" y="1015041"/>
                  <a:pt x="6812783" y="1030735"/>
                  <a:pt x="6794500" y="1041400"/>
                </a:cubicBezTo>
                <a:cubicBezTo>
                  <a:pt x="6761794" y="1060479"/>
                  <a:pt x="6724405" y="1071197"/>
                  <a:pt x="6692900" y="1092200"/>
                </a:cubicBezTo>
                <a:cubicBezTo>
                  <a:pt x="6603110" y="1152060"/>
                  <a:pt x="6714269" y="1076936"/>
                  <a:pt x="6604000" y="1155700"/>
                </a:cubicBezTo>
                <a:cubicBezTo>
                  <a:pt x="6591580" y="1164572"/>
                  <a:pt x="6579848" y="1174901"/>
                  <a:pt x="6565900" y="1181100"/>
                </a:cubicBezTo>
                <a:cubicBezTo>
                  <a:pt x="6541434" y="1191974"/>
                  <a:pt x="6489700" y="1206500"/>
                  <a:pt x="6489700" y="1206500"/>
                </a:cubicBezTo>
                <a:cubicBezTo>
                  <a:pt x="6477000" y="1223433"/>
                  <a:pt x="6463903" y="1240076"/>
                  <a:pt x="6451600" y="1257300"/>
                </a:cubicBezTo>
                <a:cubicBezTo>
                  <a:pt x="6442728" y="1269720"/>
                  <a:pt x="6438119" y="1285865"/>
                  <a:pt x="6426200" y="1295400"/>
                </a:cubicBezTo>
                <a:cubicBezTo>
                  <a:pt x="6415747" y="1303763"/>
                  <a:pt x="6400800" y="1303867"/>
                  <a:pt x="6388100" y="1308100"/>
                </a:cubicBezTo>
                <a:lnTo>
                  <a:pt x="6311900" y="1358900"/>
                </a:lnTo>
                <a:cubicBezTo>
                  <a:pt x="6296148" y="1369402"/>
                  <a:pt x="6296240" y="1393466"/>
                  <a:pt x="6286500" y="1409700"/>
                </a:cubicBezTo>
                <a:cubicBezTo>
                  <a:pt x="6244694" y="1479377"/>
                  <a:pt x="6212146" y="1505763"/>
                  <a:pt x="6184900" y="1587500"/>
                </a:cubicBezTo>
                <a:cubicBezTo>
                  <a:pt x="6180667" y="1600200"/>
                  <a:pt x="6175447" y="1612613"/>
                  <a:pt x="6172200" y="1625600"/>
                </a:cubicBezTo>
                <a:cubicBezTo>
                  <a:pt x="6166965" y="1646541"/>
                  <a:pt x="6167079" y="1668889"/>
                  <a:pt x="6159500" y="1689100"/>
                </a:cubicBezTo>
                <a:cubicBezTo>
                  <a:pt x="6154141" y="1703392"/>
                  <a:pt x="6142190" y="1714257"/>
                  <a:pt x="6134100" y="1727200"/>
                </a:cubicBezTo>
                <a:cubicBezTo>
                  <a:pt x="6118944" y="1751450"/>
                  <a:pt x="6081971" y="1811176"/>
                  <a:pt x="6070600" y="1841500"/>
                </a:cubicBezTo>
                <a:cubicBezTo>
                  <a:pt x="6044042" y="1912321"/>
                  <a:pt x="6075260" y="1878831"/>
                  <a:pt x="6032500" y="1955800"/>
                </a:cubicBezTo>
                <a:cubicBezTo>
                  <a:pt x="6022221" y="1974303"/>
                  <a:pt x="6007100" y="1989667"/>
                  <a:pt x="5994400" y="2006600"/>
                </a:cubicBezTo>
                <a:cubicBezTo>
                  <a:pt x="5954698" y="2165409"/>
                  <a:pt x="6005439" y="1967963"/>
                  <a:pt x="5969000" y="2095500"/>
                </a:cubicBezTo>
                <a:cubicBezTo>
                  <a:pt x="5964205" y="2112283"/>
                  <a:pt x="5963176" y="2130257"/>
                  <a:pt x="5956300" y="2146300"/>
                </a:cubicBezTo>
                <a:cubicBezTo>
                  <a:pt x="5950287" y="2160329"/>
                  <a:pt x="5939367" y="2171700"/>
                  <a:pt x="5930900" y="2184400"/>
                </a:cubicBezTo>
                <a:cubicBezTo>
                  <a:pt x="5898351" y="2379697"/>
                  <a:pt x="5942021" y="2163736"/>
                  <a:pt x="5892800" y="2311400"/>
                </a:cubicBezTo>
                <a:cubicBezTo>
                  <a:pt x="5856182" y="2421254"/>
                  <a:pt x="5906870" y="2334746"/>
                  <a:pt x="5854700" y="2413000"/>
                </a:cubicBezTo>
                <a:cubicBezTo>
                  <a:pt x="5831285" y="2506658"/>
                  <a:pt x="5856447" y="2421624"/>
                  <a:pt x="5816600" y="2514600"/>
                </a:cubicBezTo>
                <a:cubicBezTo>
                  <a:pt x="5811327" y="2526905"/>
                  <a:pt x="5813366" y="2543234"/>
                  <a:pt x="5803900" y="2552700"/>
                </a:cubicBezTo>
                <a:cubicBezTo>
                  <a:pt x="5767998" y="2588602"/>
                  <a:pt x="5665943" y="2634378"/>
                  <a:pt x="5626100" y="2654300"/>
                </a:cubicBezTo>
                <a:cubicBezTo>
                  <a:pt x="5612448" y="2661126"/>
                  <a:pt x="5601652" y="2672874"/>
                  <a:pt x="5588000" y="2679700"/>
                </a:cubicBezTo>
                <a:cubicBezTo>
                  <a:pt x="5576026" y="2685687"/>
                  <a:pt x="5561687" y="2686053"/>
                  <a:pt x="5549900" y="2692400"/>
                </a:cubicBezTo>
                <a:cubicBezTo>
                  <a:pt x="5506432" y="2715806"/>
                  <a:pt x="5465233" y="2743200"/>
                  <a:pt x="5422900" y="2768600"/>
                </a:cubicBezTo>
                <a:cubicBezTo>
                  <a:pt x="5329884" y="2824410"/>
                  <a:pt x="5410881" y="2764485"/>
                  <a:pt x="5334000" y="2819400"/>
                </a:cubicBezTo>
                <a:cubicBezTo>
                  <a:pt x="5316776" y="2831703"/>
                  <a:pt x="5300812" y="2845759"/>
                  <a:pt x="5283200" y="2857500"/>
                </a:cubicBezTo>
                <a:cubicBezTo>
                  <a:pt x="5249970" y="2879653"/>
                  <a:pt x="5209840" y="2892760"/>
                  <a:pt x="5181600" y="2921000"/>
                </a:cubicBezTo>
                <a:cubicBezTo>
                  <a:pt x="5168900" y="2933700"/>
                  <a:pt x="5157677" y="2948073"/>
                  <a:pt x="5143500" y="2959100"/>
                </a:cubicBezTo>
                <a:cubicBezTo>
                  <a:pt x="5119403" y="2977842"/>
                  <a:pt x="5067300" y="3009900"/>
                  <a:pt x="5067300" y="3009900"/>
                </a:cubicBezTo>
                <a:lnTo>
                  <a:pt x="4991100" y="3124200"/>
                </a:lnTo>
                <a:cubicBezTo>
                  <a:pt x="4981137" y="3139144"/>
                  <a:pt x="4964689" y="3148663"/>
                  <a:pt x="4953000" y="3162300"/>
                </a:cubicBezTo>
                <a:cubicBezTo>
                  <a:pt x="4939225" y="3178371"/>
                  <a:pt x="4927600" y="3196167"/>
                  <a:pt x="4914900" y="3213100"/>
                </a:cubicBezTo>
                <a:lnTo>
                  <a:pt x="4876800" y="3327400"/>
                </a:lnTo>
                <a:cubicBezTo>
                  <a:pt x="4870107" y="3347480"/>
                  <a:pt x="4849918" y="3360251"/>
                  <a:pt x="4838700" y="3378200"/>
                </a:cubicBezTo>
                <a:cubicBezTo>
                  <a:pt x="4828666" y="3394254"/>
                  <a:pt x="4820331" y="3411422"/>
                  <a:pt x="4813300" y="3429000"/>
                </a:cubicBezTo>
                <a:cubicBezTo>
                  <a:pt x="4803356" y="3453859"/>
                  <a:pt x="4796367" y="3479800"/>
                  <a:pt x="4787900" y="3505200"/>
                </a:cubicBezTo>
                <a:lnTo>
                  <a:pt x="4762500" y="3581400"/>
                </a:lnTo>
                <a:lnTo>
                  <a:pt x="4749800" y="3619500"/>
                </a:lnTo>
                <a:cubicBezTo>
                  <a:pt x="4745567" y="3632200"/>
                  <a:pt x="4743087" y="3645626"/>
                  <a:pt x="4737100" y="3657600"/>
                </a:cubicBezTo>
                <a:cubicBezTo>
                  <a:pt x="4728633" y="3674533"/>
                  <a:pt x="4722704" y="3692994"/>
                  <a:pt x="4711700" y="3708400"/>
                </a:cubicBezTo>
                <a:cubicBezTo>
                  <a:pt x="4664888" y="3773937"/>
                  <a:pt x="4681794" y="3717411"/>
                  <a:pt x="4648200" y="3784600"/>
                </a:cubicBezTo>
                <a:cubicBezTo>
                  <a:pt x="4642213" y="3796574"/>
                  <a:pt x="4644070" y="3812416"/>
                  <a:pt x="4635500" y="3822700"/>
                </a:cubicBezTo>
                <a:cubicBezTo>
                  <a:pt x="4621949" y="3838961"/>
                  <a:pt x="4602505" y="3849354"/>
                  <a:pt x="4584700" y="3860800"/>
                </a:cubicBezTo>
                <a:cubicBezTo>
                  <a:pt x="4504602" y="3912292"/>
                  <a:pt x="4488705" y="3929956"/>
                  <a:pt x="4419600" y="3949700"/>
                </a:cubicBezTo>
                <a:cubicBezTo>
                  <a:pt x="4402817" y="3954495"/>
                  <a:pt x="4385518" y="3957384"/>
                  <a:pt x="4368800" y="3962400"/>
                </a:cubicBezTo>
                <a:cubicBezTo>
                  <a:pt x="4305509" y="3981387"/>
                  <a:pt x="4283099" y="3997398"/>
                  <a:pt x="4216400" y="4000500"/>
                </a:cubicBezTo>
                <a:cubicBezTo>
                  <a:pt x="4059879" y="4007780"/>
                  <a:pt x="3903133" y="4008967"/>
                  <a:pt x="3746500" y="4013200"/>
                </a:cubicBezTo>
                <a:cubicBezTo>
                  <a:pt x="3729567" y="4021667"/>
                  <a:pt x="3712138" y="4029207"/>
                  <a:pt x="3695700" y="4038600"/>
                </a:cubicBezTo>
                <a:cubicBezTo>
                  <a:pt x="3682448" y="4046173"/>
                  <a:pt x="3671548" y="4057801"/>
                  <a:pt x="3657600" y="4064000"/>
                </a:cubicBezTo>
                <a:cubicBezTo>
                  <a:pt x="3633134" y="4074874"/>
                  <a:pt x="3606800" y="4080933"/>
                  <a:pt x="3581400" y="4089400"/>
                </a:cubicBezTo>
                <a:cubicBezTo>
                  <a:pt x="3523317" y="4135866"/>
                  <a:pt x="3505272" y="4146469"/>
                  <a:pt x="3454400" y="4203700"/>
                </a:cubicBezTo>
                <a:cubicBezTo>
                  <a:pt x="3440338" y="4219520"/>
                  <a:pt x="3430238" y="4238570"/>
                  <a:pt x="3416300" y="4254500"/>
                </a:cubicBezTo>
                <a:cubicBezTo>
                  <a:pt x="3400531" y="4272522"/>
                  <a:pt x="3379868" y="4286142"/>
                  <a:pt x="3365500" y="4305300"/>
                </a:cubicBezTo>
                <a:cubicBezTo>
                  <a:pt x="3354141" y="4320446"/>
                  <a:pt x="3350602" y="4340348"/>
                  <a:pt x="3340100" y="4356100"/>
                </a:cubicBezTo>
                <a:cubicBezTo>
                  <a:pt x="3316618" y="4391323"/>
                  <a:pt x="3289300" y="4423833"/>
                  <a:pt x="3263900" y="4457700"/>
                </a:cubicBezTo>
                <a:cubicBezTo>
                  <a:pt x="3250222" y="4475938"/>
                  <a:pt x="3250582" y="4501868"/>
                  <a:pt x="3238500" y="4521200"/>
                </a:cubicBezTo>
                <a:cubicBezTo>
                  <a:pt x="3228981" y="4536430"/>
                  <a:pt x="3210363" y="4544356"/>
                  <a:pt x="3200400" y="4559300"/>
                </a:cubicBezTo>
                <a:cubicBezTo>
                  <a:pt x="3184648" y="4582929"/>
                  <a:pt x="3176911" y="4611149"/>
                  <a:pt x="3162300" y="4635500"/>
                </a:cubicBezTo>
                <a:cubicBezTo>
                  <a:pt x="3151410" y="4653650"/>
                  <a:pt x="3136900" y="4669367"/>
                  <a:pt x="3124200" y="4686300"/>
                </a:cubicBezTo>
                <a:cubicBezTo>
                  <a:pt x="3119967" y="4699000"/>
                  <a:pt x="3118926" y="4713261"/>
                  <a:pt x="3111500" y="4724400"/>
                </a:cubicBezTo>
                <a:cubicBezTo>
                  <a:pt x="3101537" y="4739344"/>
                  <a:pt x="3085089" y="4748863"/>
                  <a:pt x="3073400" y="4762500"/>
                </a:cubicBezTo>
                <a:cubicBezTo>
                  <a:pt x="3059625" y="4778571"/>
                  <a:pt x="3047603" y="4796076"/>
                  <a:pt x="3035300" y="4813300"/>
                </a:cubicBezTo>
                <a:cubicBezTo>
                  <a:pt x="3026428" y="4825720"/>
                  <a:pt x="3017473" y="4838148"/>
                  <a:pt x="3009900" y="4851400"/>
                </a:cubicBezTo>
                <a:cubicBezTo>
                  <a:pt x="3000507" y="4867838"/>
                  <a:pt x="2997887" y="4888813"/>
                  <a:pt x="2984500" y="4902200"/>
                </a:cubicBezTo>
                <a:cubicBezTo>
                  <a:pt x="2975034" y="4911666"/>
                  <a:pt x="2958587" y="4909360"/>
                  <a:pt x="2946400" y="4914900"/>
                </a:cubicBezTo>
                <a:cubicBezTo>
                  <a:pt x="2911930" y="4930568"/>
                  <a:pt x="2880721" y="4953726"/>
                  <a:pt x="2844800" y="4965700"/>
                </a:cubicBezTo>
                <a:cubicBezTo>
                  <a:pt x="2832100" y="4969933"/>
                  <a:pt x="2819235" y="4973700"/>
                  <a:pt x="2806700" y="4978400"/>
                </a:cubicBezTo>
                <a:cubicBezTo>
                  <a:pt x="2785354" y="4986405"/>
                  <a:pt x="2764827" y="4996591"/>
                  <a:pt x="2743200" y="5003800"/>
                </a:cubicBezTo>
                <a:cubicBezTo>
                  <a:pt x="2726641" y="5009320"/>
                  <a:pt x="2709083" y="5011367"/>
                  <a:pt x="2692400" y="5016500"/>
                </a:cubicBezTo>
                <a:cubicBezTo>
                  <a:pt x="2654015" y="5028311"/>
                  <a:pt x="2617481" y="5046724"/>
                  <a:pt x="2578100" y="5054600"/>
                </a:cubicBezTo>
                <a:cubicBezTo>
                  <a:pt x="2556933" y="5058833"/>
                  <a:pt x="2535425" y="5061620"/>
                  <a:pt x="2514600" y="5067300"/>
                </a:cubicBezTo>
                <a:cubicBezTo>
                  <a:pt x="2488769" y="5074345"/>
                  <a:pt x="2463800" y="5084233"/>
                  <a:pt x="2438400" y="5092700"/>
                </a:cubicBezTo>
                <a:lnTo>
                  <a:pt x="2400300" y="5105400"/>
                </a:lnTo>
                <a:cubicBezTo>
                  <a:pt x="2387600" y="5109633"/>
                  <a:pt x="2374174" y="5112113"/>
                  <a:pt x="2362200" y="5118100"/>
                </a:cubicBezTo>
                <a:cubicBezTo>
                  <a:pt x="2345267" y="5126567"/>
                  <a:pt x="2329604" y="5138299"/>
                  <a:pt x="2311400" y="5143500"/>
                </a:cubicBezTo>
                <a:cubicBezTo>
                  <a:pt x="2269889" y="5155360"/>
                  <a:pt x="2226613" y="5159854"/>
                  <a:pt x="2184400" y="5168900"/>
                </a:cubicBezTo>
                <a:cubicBezTo>
                  <a:pt x="2167333" y="5172557"/>
                  <a:pt x="2151030" y="5180683"/>
                  <a:pt x="2133600" y="5181600"/>
                </a:cubicBezTo>
                <a:cubicBezTo>
                  <a:pt x="1989803" y="5189168"/>
                  <a:pt x="1845733" y="5190067"/>
                  <a:pt x="1701800" y="5194300"/>
                </a:cubicBezTo>
                <a:cubicBezTo>
                  <a:pt x="1689100" y="5198533"/>
                  <a:pt x="1676768" y="5204096"/>
                  <a:pt x="1663700" y="5207000"/>
                </a:cubicBezTo>
                <a:cubicBezTo>
                  <a:pt x="1638563" y="5212586"/>
                  <a:pt x="1611929" y="5211557"/>
                  <a:pt x="1587500" y="5219700"/>
                </a:cubicBezTo>
                <a:cubicBezTo>
                  <a:pt x="1573020" y="5224527"/>
                  <a:pt x="1563572" y="5239431"/>
                  <a:pt x="1549400" y="5245100"/>
                </a:cubicBezTo>
                <a:cubicBezTo>
                  <a:pt x="1493253" y="5267559"/>
                  <a:pt x="1462344" y="5267407"/>
                  <a:pt x="1409700" y="5283200"/>
                </a:cubicBezTo>
                <a:cubicBezTo>
                  <a:pt x="1384055" y="5290893"/>
                  <a:pt x="1358900" y="5300133"/>
                  <a:pt x="1333500" y="5308600"/>
                </a:cubicBezTo>
                <a:cubicBezTo>
                  <a:pt x="1316941" y="5314120"/>
                  <a:pt x="1299259" y="5315780"/>
                  <a:pt x="1282700" y="5321300"/>
                </a:cubicBezTo>
                <a:cubicBezTo>
                  <a:pt x="1139229" y="5369124"/>
                  <a:pt x="1290138" y="5328966"/>
                  <a:pt x="1168400" y="5359400"/>
                </a:cubicBezTo>
                <a:cubicBezTo>
                  <a:pt x="1130938" y="5384375"/>
                  <a:pt x="1122758" y="5386230"/>
                  <a:pt x="1092200" y="5422900"/>
                </a:cubicBezTo>
                <a:cubicBezTo>
                  <a:pt x="1082429" y="5434626"/>
                  <a:pt x="1076733" y="5449411"/>
                  <a:pt x="1066800" y="5461000"/>
                </a:cubicBezTo>
                <a:cubicBezTo>
                  <a:pt x="1043192" y="5488542"/>
                  <a:pt x="997894" y="5531218"/>
                  <a:pt x="965200" y="5549900"/>
                </a:cubicBezTo>
                <a:cubicBezTo>
                  <a:pt x="953577" y="5556542"/>
                  <a:pt x="939800" y="5558367"/>
                  <a:pt x="927100" y="5562600"/>
                </a:cubicBezTo>
                <a:cubicBezTo>
                  <a:pt x="918633" y="5575300"/>
                  <a:pt x="912493" y="5589907"/>
                  <a:pt x="901700" y="5600700"/>
                </a:cubicBezTo>
                <a:cubicBezTo>
                  <a:pt x="890907" y="5611493"/>
                  <a:pt x="873371" y="5614374"/>
                  <a:pt x="863600" y="5626100"/>
                </a:cubicBezTo>
                <a:cubicBezTo>
                  <a:pt x="851480" y="5640644"/>
                  <a:pt x="851587" y="5663513"/>
                  <a:pt x="838200" y="5676900"/>
                </a:cubicBezTo>
                <a:cubicBezTo>
                  <a:pt x="814013" y="5701087"/>
                  <a:pt x="747278" y="5737065"/>
                  <a:pt x="711200" y="5753100"/>
                </a:cubicBezTo>
                <a:cubicBezTo>
                  <a:pt x="690368" y="5762359"/>
                  <a:pt x="667628" y="5767429"/>
                  <a:pt x="647700" y="5778500"/>
                </a:cubicBezTo>
                <a:cubicBezTo>
                  <a:pt x="629197" y="5788779"/>
                  <a:pt x="614240" y="5804462"/>
                  <a:pt x="596900" y="5816600"/>
                </a:cubicBezTo>
                <a:cubicBezTo>
                  <a:pt x="517501" y="5872179"/>
                  <a:pt x="546179" y="5858907"/>
                  <a:pt x="482600" y="5880100"/>
                </a:cubicBezTo>
                <a:lnTo>
                  <a:pt x="406400" y="5930900"/>
                </a:lnTo>
                <a:cubicBezTo>
                  <a:pt x="388788" y="5942641"/>
                  <a:pt x="374103" y="5958721"/>
                  <a:pt x="355600" y="5969000"/>
                </a:cubicBezTo>
                <a:cubicBezTo>
                  <a:pt x="335672" y="5980071"/>
                  <a:pt x="312028" y="5983329"/>
                  <a:pt x="292100" y="5994400"/>
                </a:cubicBezTo>
                <a:cubicBezTo>
                  <a:pt x="273597" y="6004679"/>
                  <a:pt x="259583" y="6021835"/>
                  <a:pt x="241300" y="6032500"/>
                </a:cubicBezTo>
                <a:cubicBezTo>
                  <a:pt x="208594" y="6051579"/>
                  <a:pt x="173567" y="6066367"/>
                  <a:pt x="139700" y="6083300"/>
                </a:cubicBezTo>
                <a:cubicBezTo>
                  <a:pt x="127726" y="6089287"/>
                  <a:pt x="114932" y="6094788"/>
                  <a:pt x="101600" y="6096000"/>
                </a:cubicBezTo>
                <a:cubicBezTo>
                  <a:pt x="67872" y="6099066"/>
                  <a:pt x="33867" y="6096000"/>
                  <a:pt x="0" y="60960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9155" name="Straight Connector 4">
            <a:extLst>
              <a:ext uri="{FF2B5EF4-FFF2-40B4-BE49-F238E27FC236}">
                <a16:creationId xmlns:a16="http://schemas.microsoft.com/office/drawing/2014/main" id="{91F70B12-21F7-460F-AC3B-98E4D16A88AC}"/>
              </a:ext>
            </a:extLst>
          </p:cNvPr>
          <p:cNvCxnSpPr>
            <a:cxnSpLocks noChangeShapeType="1"/>
            <a:stCxn id="3" idx="5"/>
            <a:endCxn id="3" idx="19"/>
          </p:cNvCxnSpPr>
          <p:nvPr/>
        </p:nvCxnSpPr>
        <p:spPr bwMode="auto">
          <a:xfrm flipH="1">
            <a:off x="9070975" y="401639"/>
            <a:ext cx="1074738" cy="701675"/>
          </a:xfrm>
          <a:prstGeom prst="line">
            <a:avLst/>
          </a:prstGeom>
          <a:noFill/>
          <a:ln w="38100">
            <a:solidFill>
              <a:srgbClr val="993300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5C1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6" name="Straight Connector 8">
            <a:extLst>
              <a:ext uri="{FF2B5EF4-FFF2-40B4-BE49-F238E27FC236}">
                <a16:creationId xmlns:a16="http://schemas.microsoft.com/office/drawing/2014/main" id="{5B046FCD-CB4D-46EF-B133-7FFE9666C515}"/>
              </a:ext>
            </a:extLst>
          </p:cNvPr>
          <p:cNvCxnSpPr>
            <a:cxnSpLocks noChangeShapeType="1"/>
            <a:stCxn id="3" idx="33"/>
          </p:cNvCxnSpPr>
          <p:nvPr/>
        </p:nvCxnSpPr>
        <p:spPr bwMode="auto">
          <a:xfrm flipH="1">
            <a:off x="7696201" y="1595438"/>
            <a:ext cx="468313" cy="4762"/>
          </a:xfrm>
          <a:prstGeom prst="line">
            <a:avLst/>
          </a:prstGeom>
          <a:noFill/>
          <a:ln w="38100">
            <a:solidFill>
              <a:srgbClr val="993300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5C1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7" name="Straight Connector 10">
            <a:extLst>
              <a:ext uri="{FF2B5EF4-FFF2-40B4-BE49-F238E27FC236}">
                <a16:creationId xmlns:a16="http://schemas.microsoft.com/office/drawing/2014/main" id="{9CFA80B7-B222-4A6F-9657-AA2B4DEE5D97}"/>
              </a:ext>
            </a:extLst>
          </p:cNvPr>
          <p:cNvCxnSpPr>
            <a:cxnSpLocks noChangeShapeType="1"/>
            <a:endCxn id="3" idx="50"/>
          </p:cNvCxnSpPr>
          <p:nvPr/>
        </p:nvCxnSpPr>
        <p:spPr bwMode="auto">
          <a:xfrm flipH="1">
            <a:off x="7386638" y="1600201"/>
            <a:ext cx="309562" cy="1400175"/>
          </a:xfrm>
          <a:prstGeom prst="line">
            <a:avLst/>
          </a:prstGeom>
          <a:noFill/>
          <a:ln w="38100">
            <a:solidFill>
              <a:srgbClr val="993300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5C1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9" name="Freeform 13">
            <a:extLst>
              <a:ext uri="{FF2B5EF4-FFF2-40B4-BE49-F238E27FC236}">
                <a16:creationId xmlns:a16="http://schemas.microsoft.com/office/drawing/2014/main" id="{A3591733-CA79-4001-ADBE-54C0F061C478}"/>
              </a:ext>
            </a:extLst>
          </p:cNvPr>
          <p:cNvSpPr>
            <a:spLocks/>
          </p:cNvSpPr>
          <p:nvPr/>
        </p:nvSpPr>
        <p:spPr bwMode="auto">
          <a:xfrm>
            <a:off x="6932614" y="3340100"/>
            <a:ext cx="611187" cy="2159000"/>
          </a:xfrm>
          <a:custGeom>
            <a:avLst/>
            <a:gdLst>
              <a:gd name="T0" fmla="*/ 622081 w 610673"/>
              <a:gd name="T1" fmla="*/ 2159000 h 2159000"/>
              <a:gd name="T2" fmla="*/ 389210 w 610673"/>
              <a:gd name="T3" fmla="*/ 1701800 h 2159000"/>
              <a:gd name="T4" fmla="*/ 376273 w 610673"/>
              <a:gd name="T5" fmla="*/ 1638300 h 2159000"/>
              <a:gd name="T6" fmla="*/ 350398 w 610673"/>
              <a:gd name="T7" fmla="*/ 1574800 h 2159000"/>
              <a:gd name="T8" fmla="*/ 337462 w 610673"/>
              <a:gd name="T9" fmla="*/ 1511300 h 2159000"/>
              <a:gd name="T10" fmla="*/ 324524 w 610673"/>
              <a:gd name="T11" fmla="*/ 1473200 h 2159000"/>
              <a:gd name="T12" fmla="*/ 311588 w 610673"/>
              <a:gd name="T13" fmla="*/ 1409700 h 2159000"/>
              <a:gd name="T14" fmla="*/ 285711 w 610673"/>
              <a:gd name="T15" fmla="*/ 1371600 h 2159000"/>
              <a:gd name="T16" fmla="*/ 298650 w 610673"/>
              <a:gd name="T17" fmla="*/ 939800 h 2159000"/>
              <a:gd name="T18" fmla="*/ 311588 w 610673"/>
              <a:gd name="T19" fmla="*/ 889000 h 2159000"/>
              <a:gd name="T20" fmla="*/ 298650 w 610673"/>
              <a:gd name="T21" fmla="*/ 762000 h 2159000"/>
              <a:gd name="T22" fmla="*/ 208090 w 610673"/>
              <a:gd name="T23" fmla="*/ 660400 h 2159000"/>
              <a:gd name="T24" fmla="*/ 169277 w 610673"/>
              <a:gd name="T25" fmla="*/ 609600 h 2159000"/>
              <a:gd name="T26" fmla="*/ 91654 w 610673"/>
              <a:gd name="T27" fmla="*/ 495300 h 2159000"/>
              <a:gd name="T28" fmla="*/ 26967 w 610673"/>
              <a:gd name="T29" fmla="*/ 406400 h 2159000"/>
              <a:gd name="T30" fmla="*/ 14037 w 610673"/>
              <a:gd name="T31" fmla="*/ 266700 h 2159000"/>
              <a:gd name="T32" fmla="*/ 1095 w 610673"/>
              <a:gd name="T33" fmla="*/ 152400 h 2159000"/>
              <a:gd name="T34" fmla="*/ 1095 w 610673"/>
              <a:gd name="T35" fmla="*/ 0 h 2159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0673" h="2159000">
                <a:moveTo>
                  <a:pt x="610673" y="2159000"/>
                </a:moveTo>
                <a:cubicBezTo>
                  <a:pt x="508274" y="1988336"/>
                  <a:pt x="520074" y="2012302"/>
                  <a:pt x="382073" y="1701800"/>
                </a:cubicBezTo>
                <a:cubicBezTo>
                  <a:pt x="373306" y="1682075"/>
                  <a:pt x="375576" y="1658975"/>
                  <a:pt x="369373" y="1638300"/>
                </a:cubicBezTo>
                <a:cubicBezTo>
                  <a:pt x="362822" y="1616464"/>
                  <a:pt x="350524" y="1596636"/>
                  <a:pt x="343973" y="1574800"/>
                </a:cubicBezTo>
                <a:cubicBezTo>
                  <a:pt x="337770" y="1554125"/>
                  <a:pt x="336508" y="1532241"/>
                  <a:pt x="331273" y="1511300"/>
                </a:cubicBezTo>
                <a:cubicBezTo>
                  <a:pt x="328026" y="1498313"/>
                  <a:pt x="321820" y="1486187"/>
                  <a:pt x="318573" y="1473200"/>
                </a:cubicBezTo>
                <a:cubicBezTo>
                  <a:pt x="313338" y="1452259"/>
                  <a:pt x="313452" y="1429911"/>
                  <a:pt x="305873" y="1409700"/>
                </a:cubicBezTo>
                <a:cubicBezTo>
                  <a:pt x="300514" y="1395408"/>
                  <a:pt x="288940" y="1384300"/>
                  <a:pt x="280473" y="1371600"/>
                </a:cubicBezTo>
                <a:cubicBezTo>
                  <a:pt x="284706" y="1227667"/>
                  <a:pt x="285605" y="1083597"/>
                  <a:pt x="293173" y="939800"/>
                </a:cubicBezTo>
                <a:cubicBezTo>
                  <a:pt x="294090" y="922370"/>
                  <a:pt x="305873" y="906454"/>
                  <a:pt x="305873" y="889000"/>
                </a:cubicBezTo>
                <a:cubicBezTo>
                  <a:pt x="305873" y="846456"/>
                  <a:pt x="305863" y="802608"/>
                  <a:pt x="293173" y="762000"/>
                </a:cubicBezTo>
                <a:cubicBezTo>
                  <a:pt x="273677" y="699614"/>
                  <a:pt x="247887" y="689476"/>
                  <a:pt x="204273" y="660400"/>
                </a:cubicBezTo>
                <a:cubicBezTo>
                  <a:pt x="191573" y="643467"/>
                  <a:pt x="178311" y="626940"/>
                  <a:pt x="166173" y="609600"/>
                </a:cubicBezTo>
                <a:lnTo>
                  <a:pt x="89973" y="495300"/>
                </a:lnTo>
                <a:cubicBezTo>
                  <a:pt x="-13001" y="340839"/>
                  <a:pt x="114177" y="581808"/>
                  <a:pt x="26473" y="406400"/>
                </a:cubicBezTo>
                <a:cubicBezTo>
                  <a:pt x="22240" y="359833"/>
                  <a:pt x="18426" y="313227"/>
                  <a:pt x="13773" y="266700"/>
                </a:cubicBezTo>
                <a:cubicBezTo>
                  <a:pt x="9959" y="228556"/>
                  <a:pt x="2896" y="190691"/>
                  <a:pt x="1073" y="152400"/>
                </a:cubicBezTo>
                <a:cubicBezTo>
                  <a:pt x="-1343" y="101657"/>
                  <a:pt x="1073" y="50800"/>
                  <a:pt x="1073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62">
            <a:extLst>
              <a:ext uri="{FF2B5EF4-FFF2-40B4-BE49-F238E27FC236}">
                <a16:creationId xmlns:a16="http://schemas.microsoft.com/office/drawing/2014/main" id="{F30303DD-9434-4713-B1B8-025B6B56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63" y="4443413"/>
            <a:ext cx="360362" cy="2159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>
              <a:solidFill>
                <a:srgbClr val="FFFFFF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46F3A2ED-0564-4653-B35F-8E618BB74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53467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80D0528D-3EB3-4F5B-AF0F-6DD7B5ED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8" y="31877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A31A01A6-A8D6-46A1-9692-E23D3C17D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3081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13C42BFB-4466-410A-9F8C-A7EFD601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5713414"/>
            <a:ext cx="1219200" cy="307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Gulpur</a:t>
            </a:r>
          </a:p>
        </p:txBody>
      </p:sp>
      <p:sp>
        <p:nvSpPr>
          <p:cNvPr id="49168" name="Line 15">
            <a:extLst>
              <a:ext uri="{FF2B5EF4-FFF2-40B4-BE49-F238E27FC236}">
                <a16:creationId xmlns:a16="http://schemas.microsoft.com/office/drawing/2014/main" id="{8DC2D003-CDE9-4601-8B82-9BBBDF0C0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4663" y="1412875"/>
            <a:ext cx="138112" cy="363538"/>
          </a:xfrm>
          <a:prstGeom prst="line">
            <a:avLst/>
          </a:prstGeom>
          <a:noFill/>
          <a:ln w="117475">
            <a:solidFill>
              <a:srgbClr val="0000FF"/>
            </a:solidFill>
            <a:round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5">
            <a:extLst>
              <a:ext uri="{FF2B5EF4-FFF2-40B4-BE49-F238E27FC236}">
                <a16:creationId xmlns:a16="http://schemas.microsoft.com/office/drawing/2014/main" id="{C2C8E49B-3EF2-4119-98DA-DE7898BF08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55214" y="401638"/>
            <a:ext cx="255587" cy="131762"/>
          </a:xfrm>
          <a:prstGeom prst="line">
            <a:avLst/>
          </a:prstGeom>
          <a:noFill/>
          <a:ln w="117475">
            <a:solidFill>
              <a:srgbClr val="0000FF"/>
            </a:solidFill>
            <a:round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55">
            <a:extLst>
              <a:ext uri="{FF2B5EF4-FFF2-40B4-BE49-F238E27FC236}">
                <a16:creationId xmlns:a16="http://schemas.microsoft.com/office/drawing/2014/main" id="{8079CA03-A31C-458A-9B9D-3388F862FBAF}"/>
              </a:ext>
            </a:extLst>
          </p:cNvPr>
          <p:cNvSpPr>
            <a:spLocks/>
          </p:cNvSpPr>
          <p:nvPr/>
        </p:nvSpPr>
        <p:spPr bwMode="auto">
          <a:xfrm rot="9537011">
            <a:off x="2908300" y="5411789"/>
            <a:ext cx="966788" cy="479425"/>
          </a:xfrm>
          <a:custGeom>
            <a:avLst/>
            <a:gdLst>
              <a:gd name="T0" fmla="*/ 2147483647 w 609"/>
              <a:gd name="T1" fmla="*/ 2147483647 h 302"/>
              <a:gd name="T2" fmla="*/ 2147483647 w 609"/>
              <a:gd name="T3" fmla="*/ 2147483647 h 302"/>
              <a:gd name="T4" fmla="*/ 2147483647 w 609"/>
              <a:gd name="T5" fmla="*/ 2147483647 h 302"/>
              <a:gd name="T6" fmla="*/ 2147483647 w 609"/>
              <a:gd name="T7" fmla="*/ 0 h 302"/>
              <a:gd name="T8" fmla="*/ 2147483647 w 609"/>
              <a:gd name="T9" fmla="*/ 2147483647 h 302"/>
              <a:gd name="T10" fmla="*/ 2147483647 w 609"/>
              <a:gd name="T11" fmla="*/ 2147483647 h 302"/>
              <a:gd name="T12" fmla="*/ 2147483647 w 609"/>
              <a:gd name="T13" fmla="*/ 2147483647 h 302"/>
              <a:gd name="T14" fmla="*/ 2147483647 w 609"/>
              <a:gd name="T15" fmla="*/ 2147483647 h 302"/>
              <a:gd name="T16" fmla="*/ 2147483647 w 609"/>
              <a:gd name="T17" fmla="*/ 2147483647 h 302"/>
              <a:gd name="T18" fmla="*/ 2147483647 w 609"/>
              <a:gd name="T19" fmla="*/ 2147483647 h 302"/>
              <a:gd name="T20" fmla="*/ 2147483647 w 609"/>
              <a:gd name="T21" fmla="*/ 2147483647 h 302"/>
              <a:gd name="T22" fmla="*/ 2147483647 w 609"/>
              <a:gd name="T23" fmla="*/ 2147483647 h 302"/>
              <a:gd name="T24" fmla="*/ 2147483647 w 609"/>
              <a:gd name="T25" fmla="*/ 2147483647 h 302"/>
              <a:gd name="T26" fmla="*/ 2147483647 w 609"/>
              <a:gd name="T27" fmla="*/ 2147483647 h 302"/>
              <a:gd name="T28" fmla="*/ 2147483647 w 609"/>
              <a:gd name="T29" fmla="*/ 2147483647 h 3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09" h="302">
                <a:moveTo>
                  <a:pt x="601" y="144"/>
                </a:moveTo>
                <a:cubicBezTo>
                  <a:pt x="585" y="96"/>
                  <a:pt x="535" y="76"/>
                  <a:pt x="494" y="49"/>
                </a:cubicBezTo>
                <a:cubicBezTo>
                  <a:pt x="489" y="41"/>
                  <a:pt x="422" y="15"/>
                  <a:pt x="413" y="13"/>
                </a:cubicBezTo>
                <a:cubicBezTo>
                  <a:pt x="361" y="1"/>
                  <a:pt x="329" y="0"/>
                  <a:pt x="329" y="0"/>
                </a:cubicBezTo>
                <a:cubicBezTo>
                  <a:pt x="234" y="6"/>
                  <a:pt x="151" y="1"/>
                  <a:pt x="57" y="8"/>
                </a:cubicBezTo>
                <a:cubicBezTo>
                  <a:pt x="17" y="21"/>
                  <a:pt x="36" y="8"/>
                  <a:pt x="17" y="64"/>
                </a:cubicBezTo>
                <a:cubicBezTo>
                  <a:pt x="14" y="72"/>
                  <a:pt x="9" y="88"/>
                  <a:pt x="9" y="88"/>
                </a:cubicBezTo>
                <a:cubicBezTo>
                  <a:pt x="12" y="141"/>
                  <a:pt x="0" y="197"/>
                  <a:pt x="17" y="248"/>
                </a:cubicBezTo>
                <a:cubicBezTo>
                  <a:pt x="22" y="263"/>
                  <a:pt x="53" y="245"/>
                  <a:pt x="65" y="256"/>
                </a:cubicBezTo>
                <a:cubicBezTo>
                  <a:pt x="82" y="270"/>
                  <a:pt x="77" y="270"/>
                  <a:pt x="95" y="283"/>
                </a:cubicBezTo>
                <a:cubicBezTo>
                  <a:pt x="109" y="293"/>
                  <a:pt x="137" y="298"/>
                  <a:pt x="137" y="298"/>
                </a:cubicBezTo>
                <a:cubicBezTo>
                  <a:pt x="257" y="295"/>
                  <a:pt x="212" y="302"/>
                  <a:pt x="332" y="295"/>
                </a:cubicBezTo>
                <a:cubicBezTo>
                  <a:pt x="361" y="293"/>
                  <a:pt x="464" y="264"/>
                  <a:pt x="473" y="247"/>
                </a:cubicBezTo>
                <a:cubicBezTo>
                  <a:pt x="494" y="210"/>
                  <a:pt x="567" y="198"/>
                  <a:pt x="609" y="184"/>
                </a:cubicBezTo>
                <a:cubicBezTo>
                  <a:pt x="607" y="178"/>
                  <a:pt x="577" y="95"/>
                  <a:pt x="601" y="14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15">
            <a:extLst>
              <a:ext uri="{FF2B5EF4-FFF2-40B4-BE49-F238E27FC236}">
                <a16:creationId xmlns:a16="http://schemas.microsoft.com/office/drawing/2014/main" id="{3AF24977-73BA-4088-8A21-3D54C4060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063" y="5686425"/>
            <a:ext cx="138112" cy="361950"/>
          </a:xfrm>
          <a:prstGeom prst="line">
            <a:avLst/>
          </a:prstGeom>
          <a:noFill/>
          <a:ln w="117475">
            <a:solidFill>
              <a:srgbClr val="0000FF"/>
            </a:solidFill>
            <a:round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Rectangle 62">
            <a:extLst>
              <a:ext uri="{FF2B5EF4-FFF2-40B4-BE49-F238E27FC236}">
                <a16:creationId xmlns:a16="http://schemas.microsoft.com/office/drawing/2014/main" id="{67BEBDA0-52B6-41C3-B6CC-045CBEB48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2892425"/>
            <a:ext cx="360363" cy="2159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>
              <a:solidFill>
                <a:srgbClr val="FFFFFF"/>
              </a:solidFill>
            </a:endParaRPr>
          </a:p>
        </p:txBody>
      </p:sp>
      <p:sp>
        <p:nvSpPr>
          <p:cNvPr id="49173" name="Rectangle 62">
            <a:extLst>
              <a:ext uri="{FF2B5EF4-FFF2-40B4-BE49-F238E27FC236}">
                <a16:creationId xmlns:a16="http://schemas.microsoft.com/office/drawing/2014/main" id="{147A86A4-BAA0-49D6-AD6F-3BD10781E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1" y="887413"/>
            <a:ext cx="360363" cy="2159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>
              <a:solidFill>
                <a:srgbClr val="FFFFFF"/>
              </a:solidFill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25E546E4-8819-46F6-B087-09D5F95D8F1A}"/>
              </a:ext>
            </a:extLst>
          </p:cNvPr>
          <p:cNvSpPr txBox="1">
            <a:spLocks noChangeArrowheads="1"/>
          </p:cNvSpPr>
          <p:nvPr/>
        </p:nvSpPr>
        <p:spPr bwMode="auto">
          <a:xfrm rot="20613899">
            <a:off x="8081964" y="1622426"/>
            <a:ext cx="2022475" cy="307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C000"/>
                </a:solidFill>
              </a:rPr>
              <a:t>TATA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>
                <a:solidFill>
                  <a:srgbClr val="FFC000"/>
                </a:solidFill>
              </a:rPr>
              <a:t>PANI</a:t>
            </a:r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2D0FFB6F-BF7B-4018-B65F-7FFCE7336B6C}"/>
              </a:ext>
            </a:extLst>
          </p:cNvPr>
          <p:cNvSpPr txBox="1">
            <a:spLocks noChangeArrowheads="1"/>
          </p:cNvSpPr>
          <p:nvPr/>
        </p:nvSpPr>
        <p:spPr bwMode="auto">
          <a:xfrm rot="551715">
            <a:off x="7823265" y="3420295"/>
            <a:ext cx="1406845" cy="36830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152A"/>
                </a:solidFill>
              </a:rPr>
              <a:t>KOTLI   Town</a:t>
            </a:r>
          </a:p>
        </p:txBody>
      </p:sp>
      <p:sp>
        <p:nvSpPr>
          <p:cNvPr id="46" name="Text Box 43">
            <a:hlinkClick r:id="" action="ppaction://noaction"/>
            <a:extLst>
              <a:ext uri="{FF2B5EF4-FFF2-40B4-BE49-F238E27FC236}">
                <a16:creationId xmlns:a16="http://schemas.microsoft.com/office/drawing/2014/main" id="{ABCCE5BD-4421-4832-90C5-05D741910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9" y="4841559"/>
            <a:ext cx="1755775" cy="646331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152A"/>
                </a:solidFill>
              </a:rPr>
              <a:t>102 MW Gulpur HPP</a:t>
            </a:r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4694DC78-9A1E-478A-9629-5614911938ED}"/>
              </a:ext>
            </a:extLst>
          </p:cNvPr>
          <p:cNvSpPr txBox="1">
            <a:spLocks noChangeArrowheads="1"/>
          </p:cNvSpPr>
          <p:nvPr/>
        </p:nvSpPr>
        <p:spPr bwMode="auto">
          <a:xfrm rot="20847348">
            <a:off x="2365376" y="4726673"/>
            <a:ext cx="2022475" cy="646331"/>
          </a:xfrm>
          <a:prstGeom prst="rect">
            <a:avLst/>
          </a:prstGeom>
          <a:solidFill>
            <a:srgbClr val="100361"/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132 MW Rajdhani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HPP</a:t>
            </a:r>
          </a:p>
        </p:txBody>
      </p:sp>
      <p:sp>
        <p:nvSpPr>
          <p:cNvPr id="48" name="Text Box 43">
            <a:extLst>
              <a:ext uri="{FF2B5EF4-FFF2-40B4-BE49-F238E27FC236}">
                <a16:creationId xmlns:a16="http://schemas.microsoft.com/office/drawing/2014/main" id="{201BB6D0-350A-48D6-BB2A-C2D4AD76D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6" y="1225550"/>
            <a:ext cx="1597025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130 MW </a:t>
            </a:r>
            <a:r>
              <a:rPr lang="en-US" b="1" dirty="0" err="1">
                <a:solidFill>
                  <a:srgbClr val="FFFF00"/>
                </a:solidFill>
              </a:rPr>
              <a:t>Sehra</a:t>
            </a:r>
            <a:r>
              <a:rPr lang="en-US" b="1" dirty="0">
                <a:solidFill>
                  <a:srgbClr val="FFFF00"/>
                </a:solidFill>
              </a:rPr>
              <a:t> HPP</a:t>
            </a:r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906D266E-4ACE-4850-B76A-C07A4AAD0C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5989" y="3494088"/>
            <a:ext cx="433387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61464F73-CF26-4E08-95E8-A69DA01F7D7B}"/>
              </a:ext>
            </a:extLst>
          </p:cNvPr>
          <p:cNvSpPr/>
          <p:nvPr/>
        </p:nvSpPr>
        <p:spPr>
          <a:xfrm rot="7214340">
            <a:off x="1471614" y="5561014"/>
            <a:ext cx="1298575" cy="1025525"/>
          </a:xfrm>
          <a:custGeom>
            <a:avLst/>
            <a:gdLst>
              <a:gd name="connsiteX0" fmla="*/ 0 w 1196259"/>
              <a:gd name="connsiteY0" fmla="*/ 0 h 1028700"/>
              <a:gd name="connsiteX1" fmla="*/ 63500 w 1196259"/>
              <a:gd name="connsiteY1" fmla="*/ 12700 h 1028700"/>
              <a:gd name="connsiteX2" fmla="*/ 114300 w 1196259"/>
              <a:gd name="connsiteY2" fmla="*/ 25400 h 1028700"/>
              <a:gd name="connsiteX3" fmla="*/ 215900 w 1196259"/>
              <a:gd name="connsiteY3" fmla="*/ 38100 h 1028700"/>
              <a:gd name="connsiteX4" fmla="*/ 292100 w 1196259"/>
              <a:gd name="connsiteY4" fmla="*/ 50800 h 1028700"/>
              <a:gd name="connsiteX5" fmla="*/ 381000 w 1196259"/>
              <a:gd name="connsiteY5" fmla="*/ 63500 h 1028700"/>
              <a:gd name="connsiteX6" fmla="*/ 482600 w 1196259"/>
              <a:gd name="connsiteY6" fmla="*/ 88900 h 1028700"/>
              <a:gd name="connsiteX7" fmla="*/ 609600 w 1196259"/>
              <a:gd name="connsiteY7" fmla="*/ 127000 h 1028700"/>
              <a:gd name="connsiteX8" fmla="*/ 1079500 w 1196259"/>
              <a:gd name="connsiteY8" fmla="*/ 139700 h 1028700"/>
              <a:gd name="connsiteX9" fmla="*/ 1168400 w 1196259"/>
              <a:gd name="connsiteY9" fmla="*/ 203200 h 1028700"/>
              <a:gd name="connsiteX10" fmla="*/ 1117600 w 1196259"/>
              <a:gd name="connsiteY10" fmla="*/ 698500 h 1028700"/>
              <a:gd name="connsiteX11" fmla="*/ 1079500 w 1196259"/>
              <a:gd name="connsiteY11" fmla="*/ 723900 h 1028700"/>
              <a:gd name="connsiteX12" fmla="*/ 1016000 w 1196259"/>
              <a:gd name="connsiteY12" fmla="*/ 838200 h 1028700"/>
              <a:gd name="connsiteX13" fmla="*/ 1016000 w 1196259"/>
              <a:gd name="connsiteY1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259" h="1028700">
                <a:moveTo>
                  <a:pt x="0" y="0"/>
                </a:moveTo>
                <a:cubicBezTo>
                  <a:pt x="21167" y="4233"/>
                  <a:pt x="42428" y="8017"/>
                  <a:pt x="63500" y="12700"/>
                </a:cubicBezTo>
                <a:cubicBezTo>
                  <a:pt x="80539" y="16486"/>
                  <a:pt x="97083" y="22531"/>
                  <a:pt x="114300" y="25400"/>
                </a:cubicBezTo>
                <a:cubicBezTo>
                  <a:pt x="147966" y="31011"/>
                  <a:pt x="182113" y="33273"/>
                  <a:pt x="215900" y="38100"/>
                </a:cubicBezTo>
                <a:cubicBezTo>
                  <a:pt x="241392" y="41742"/>
                  <a:pt x="266649" y="46884"/>
                  <a:pt x="292100" y="50800"/>
                </a:cubicBezTo>
                <a:cubicBezTo>
                  <a:pt x="321686" y="55352"/>
                  <a:pt x="351647" y="57629"/>
                  <a:pt x="381000" y="63500"/>
                </a:cubicBezTo>
                <a:cubicBezTo>
                  <a:pt x="415231" y="70346"/>
                  <a:pt x="450188" y="75935"/>
                  <a:pt x="482600" y="88900"/>
                </a:cubicBezTo>
                <a:cubicBezTo>
                  <a:pt x="526932" y="106633"/>
                  <a:pt x="560872" y="124680"/>
                  <a:pt x="609600" y="127000"/>
                </a:cubicBezTo>
                <a:cubicBezTo>
                  <a:pt x="766113" y="134453"/>
                  <a:pt x="922867" y="135467"/>
                  <a:pt x="1079500" y="139700"/>
                </a:cubicBezTo>
                <a:cubicBezTo>
                  <a:pt x="1168400" y="169333"/>
                  <a:pt x="1147233" y="139700"/>
                  <a:pt x="1168400" y="203200"/>
                </a:cubicBezTo>
                <a:cubicBezTo>
                  <a:pt x="1161071" y="467042"/>
                  <a:pt x="1262813" y="577489"/>
                  <a:pt x="1117600" y="698500"/>
                </a:cubicBezTo>
                <a:cubicBezTo>
                  <a:pt x="1105874" y="708271"/>
                  <a:pt x="1092200" y="715433"/>
                  <a:pt x="1079500" y="723900"/>
                </a:cubicBezTo>
                <a:cubicBezTo>
                  <a:pt x="1067614" y="741729"/>
                  <a:pt x="1018032" y="801622"/>
                  <a:pt x="1016000" y="838200"/>
                </a:cubicBezTo>
                <a:cubicBezTo>
                  <a:pt x="1012478" y="901602"/>
                  <a:pt x="1016000" y="965200"/>
                  <a:pt x="1016000" y="102870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n>
                <a:solidFill>
                  <a:srgbClr val="0066CC">
                    <a:lumMod val="40000"/>
                    <a:lumOff val="60000"/>
                  </a:srgbClr>
                </a:solidFill>
              </a:ln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1" name="Text Box 43">
            <a:extLst>
              <a:ext uri="{FF2B5EF4-FFF2-40B4-BE49-F238E27FC236}">
                <a16:creationId xmlns:a16="http://schemas.microsoft.com/office/drawing/2014/main" id="{B50AD079-7472-476B-B7D1-F93A588E9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26" y="5722215"/>
            <a:ext cx="2022475" cy="3683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MANGLA</a:t>
            </a:r>
          </a:p>
        </p:txBody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C72A1D83-8A47-4705-ACF9-E2FBAC323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" y="76201"/>
            <a:ext cx="7133908" cy="1057275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PROJECTS ON POONCH RIVER IN AJK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B577005-7879-467E-8814-FFAAECA94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33090"/>
              </p:ext>
            </p:extLst>
          </p:nvPr>
        </p:nvGraphicFramePr>
        <p:xfrm>
          <a:off x="707661" y="1813532"/>
          <a:ext cx="3641698" cy="161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66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SEHRA                       130 MW</a:t>
                      </a:r>
                    </a:p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KOTLI                        100 MW</a:t>
                      </a:r>
                    </a:p>
                    <a:p>
                      <a:r>
                        <a:rPr lang="en-US" sz="2000" dirty="0" err="1">
                          <a:solidFill>
                            <a:srgbClr val="FFFF00"/>
                          </a:solidFill>
                        </a:rPr>
                        <a:t>GLPUR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                       102 MW</a:t>
                      </a:r>
                    </a:p>
                    <a:p>
                      <a:r>
                        <a:rPr lang="en-US" sz="2000" u="sng" dirty="0">
                          <a:solidFill>
                            <a:srgbClr val="FFFF00"/>
                          </a:solidFill>
                        </a:rPr>
                        <a:t>RAJDHANI                 132 MW</a:t>
                      </a:r>
                    </a:p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                    Total=   464 MW</a:t>
                      </a:r>
                    </a:p>
                  </a:txBody>
                  <a:tcPr marL="91448" marR="91448" marT="45734" marB="45734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3">
            <a:extLst>
              <a:ext uri="{FF2B5EF4-FFF2-40B4-BE49-F238E27FC236}">
                <a16:creationId xmlns:a16="http://schemas.microsoft.com/office/drawing/2014/main" id="{06F3DF28-52F6-4448-9A1B-18BA5A97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71" y="2059454"/>
            <a:ext cx="1597025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100 MW Kotli HPP</a:t>
            </a:r>
          </a:p>
        </p:txBody>
      </p:sp>
      <p:sp>
        <p:nvSpPr>
          <p:cNvPr id="39" name="Text Box 43">
            <a:extLst>
              <a:ext uri="{FF2B5EF4-FFF2-40B4-BE49-F238E27FC236}">
                <a16:creationId xmlns:a16="http://schemas.microsoft.com/office/drawing/2014/main" id="{A8638A51-E293-4207-B5DB-806EEDC65A83}"/>
              </a:ext>
            </a:extLst>
          </p:cNvPr>
          <p:cNvSpPr txBox="1">
            <a:spLocks noChangeArrowheads="1"/>
          </p:cNvSpPr>
          <p:nvPr/>
        </p:nvSpPr>
        <p:spPr bwMode="auto">
          <a:xfrm rot="4318626">
            <a:off x="6857829" y="4820842"/>
            <a:ext cx="1406845" cy="3683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152A"/>
                </a:solidFill>
              </a:rPr>
              <a:t>Ban Nullah</a:t>
            </a:r>
          </a:p>
        </p:txBody>
      </p:sp>
      <p:sp>
        <p:nvSpPr>
          <p:cNvPr id="36" name="Left Arrow 34">
            <a:hlinkClick r:id="rId2" action="ppaction://hlinksldjump"/>
            <a:extLst>
              <a:ext uri="{FF2B5EF4-FFF2-40B4-BE49-F238E27FC236}">
                <a16:creationId xmlns:a16="http://schemas.microsoft.com/office/drawing/2014/main" id="{C1FF8391-1314-488D-B54C-7F2C9BB5E207}"/>
              </a:ext>
            </a:extLst>
          </p:cNvPr>
          <p:cNvSpPr/>
          <p:nvPr/>
        </p:nvSpPr>
        <p:spPr>
          <a:xfrm>
            <a:off x="10586492" y="6295563"/>
            <a:ext cx="1357313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9" name="AutoShape 3">
            <a:extLst>
              <a:ext uri="{FF2B5EF4-FFF2-40B4-BE49-F238E27FC236}">
                <a16:creationId xmlns:a16="http://schemas.microsoft.com/office/drawing/2014/main" id="{4ABDFEA7-F4E6-4659-BFB3-57AEBE83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" y="70207"/>
            <a:ext cx="12009120" cy="843280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chemeClr val="tx2"/>
                </a:solidFill>
              </a:rPr>
              <a:t>LOCATION OF HPPs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chemeClr val="tx2"/>
                </a:solidFill>
              </a:rPr>
              <a:t> ON JEHLUM RIVER</a:t>
            </a:r>
          </a:p>
        </p:txBody>
      </p:sp>
      <p:sp>
        <p:nvSpPr>
          <p:cNvPr id="350217" name="Text Box 9">
            <a:extLst>
              <a:ext uri="{FF2B5EF4-FFF2-40B4-BE49-F238E27FC236}">
                <a16:creationId xmlns:a16="http://schemas.microsoft.com/office/drawing/2014/main" id="{6B5BEA7B-5349-4915-9BBC-EE46A40F3181}"/>
              </a:ext>
            </a:extLst>
          </p:cNvPr>
          <p:cNvSpPr txBox="1">
            <a:spLocks noChangeArrowheads="1"/>
          </p:cNvSpPr>
          <p:nvPr/>
        </p:nvSpPr>
        <p:spPr bwMode="auto">
          <a:xfrm rot="19819927">
            <a:off x="5275263" y="1310759"/>
            <a:ext cx="1758950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Jhelum River</a:t>
            </a:r>
          </a:p>
        </p:txBody>
      </p:sp>
      <p:sp>
        <p:nvSpPr>
          <p:cNvPr id="350251" name="Text Box 43">
            <a:extLst>
              <a:ext uri="{FF2B5EF4-FFF2-40B4-BE49-F238E27FC236}">
                <a16:creationId xmlns:a16="http://schemas.microsoft.com/office/drawing/2014/main" id="{60AD10BC-CD0D-4E9C-ABFE-7EEA8FA9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279" y="5616314"/>
            <a:ext cx="2022475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Garhi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Habibullah</a:t>
            </a:r>
          </a:p>
        </p:txBody>
      </p:sp>
      <p:sp>
        <p:nvSpPr>
          <p:cNvPr id="48188" name="Freeform 64">
            <a:extLst>
              <a:ext uri="{FF2B5EF4-FFF2-40B4-BE49-F238E27FC236}">
                <a16:creationId xmlns:a16="http://schemas.microsoft.com/office/drawing/2014/main" id="{4E2CC37E-EBEB-4C35-987F-3DF3D832FF9E}"/>
              </a:ext>
            </a:extLst>
          </p:cNvPr>
          <p:cNvSpPr>
            <a:spLocks/>
          </p:cNvSpPr>
          <p:nvPr/>
        </p:nvSpPr>
        <p:spPr bwMode="auto">
          <a:xfrm>
            <a:off x="5375276" y="4797426"/>
            <a:ext cx="288925" cy="1992313"/>
          </a:xfrm>
          <a:custGeom>
            <a:avLst/>
            <a:gdLst>
              <a:gd name="T0" fmla="*/ 2147483647 w 208"/>
              <a:gd name="T1" fmla="*/ 2147483647 h 1258"/>
              <a:gd name="T2" fmla="*/ 2147483647 w 208"/>
              <a:gd name="T3" fmla="*/ 2147483647 h 1258"/>
              <a:gd name="T4" fmla="*/ 2147483647 w 208"/>
              <a:gd name="T5" fmla="*/ 2147483647 h 1258"/>
              <a:gd name="T6" fmla="*/ 2147483647 w 208"/>
              <a:gd name="T7" fmla="*/ 2147483647 h 1258"/>
              <a:gd name="T8" fmla="*/ 2147483647 w 208"/>
              <a:gd name="T9" fmla="*/ 2147483647 h 1258"/>
              <a:gd name="T10" fmla="*/ 2147483647 w 208"/>
              <a:gd name="T11" fmla="*/ 2147483647 h 1258"/>
              <a:gd name="T12" fmla="*/ 2147483647 w 208"/>
              <a:gd name="T13" fmla="*/ 2147483647 h 1258"/>
              <a:gd name="T14" fmla="*/ 2147483647 w 208"/>
              <a:gd name="T15" fmla="*/ 2147483647 h 1258"/>
              <a:gd name="T16" fmla="*/ 2147483647 w 208"/>
              <a:gd name="T17" fmla="*/ 2147483647 h 12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8" h="1258">
                <a:moveTo>
                  <a:pt x="4" y="10"/>
                </a:moveTo>
                <a:cubicBezTo>
                  <a:pt x="33" y="53"/>
                  <a:pt x="0" y="0"/>
                  <a:pt x="22" y="52"/>
                </a:cubicBezTo>
                <a:cubicBezTo>
                  <a:pt x="29" y="69"/>
                  <a:pt x="46" y="100"/>
                  <a:pt x="46" y="100"/>
                </a:cubicBezTo>
                <a:cubicBezTo>
                  <a:pt x="52" y="139"/>
                  <a:pt x="64" y="165"/>
                  <a:pt x="76" y="202"/>
                </a:cubicBezTo>
                <a:cubicBezTo>
                  <a:pt x="88" y="238"/>
                  <a:pt x="92" y="278"/>
                  <a:pt x="100" y="316"/>
                </a:cubicBezTo>
                <a:cubicBezTo>
                  <a:pt x="112" y="377"/>
                  <a:pt x="134" y="442"/>
                  <a:pt x="154" y="502"/>
                </a:cubicBezTo>
                <a:cubicBezTo>
                  <a:pt x="160" y="559"/>
                  <a:pt x="176" y="613"/>
                  <a:pt x="184" y="670"/>
                </a:cubicBezTo>
                <a:cubicBezTo>
                  <a:pt x="189" y="828"/>
                  <a:pt x="158" y="994"/>
                  <a:pt x="208" y="1144"/>
                </a:cubicBezTo>
                <a:cubicBezTo>
                  <a:pt x="200" y="1182"/>
                  <a:pt x="208" y="1217"/>
                  <a:pt x="208" y="1258"/>
                </a:cubicBezTo>
              </a:path>
            </a:pathLst>
          </a:custGeom>
          <a:noFill/>
          <a:ln w="44450" cap="flat">
            <a:solidFill>
              <a:srgbClr val="8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96" name="Text Box 88">
            <a:extLst>
              <a:ext uri="{FF2B5EF4-FFF2-40B4-BE49-F238E27FC236}">
                <a16:creationId xmlns:a16="http://schemas.microsoft.com/office/drawing/2014/main" id="{C68940E3-98EF-4713-9209-B7A870340288}"/>
              </a:ext>
            </a:extLst>
          </p:cNvPr>
          <p:cNvSpPr txBox="1">
            <a:spLocks noChangeArrowheads="1"/>
          </p:cNvSpPr>
          <p:nvPr/>
        </p:nvSpPr>
        <p:spPr bwMode="auto">
          <a:xfrm rot="20094308">
            <a:off x="6846888" y="1042472"/>
            <a:ext cx="1758950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Chakothi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9E3D56-D4FC-4DAC-8366-3BD082427AE7}"/>
              </a:ext>
            </a:extLst>
          </p:cNvPr>
          <p:cNvGrpSpPr/>
          <p:nvPr/>
        </p:nvGrpSpPr>
        <p:grpSpPr>
          <a:xfrm>
            <a:off x="345440" y="1131884"/>
            <a:ext cx="11461444" cy="5619098"/>
            <a:chOff x="1524000" y="1125538"/>
            <a:chExt cx="9321774" cy="5256728"/>
          </a:xfrm>
        </p:grpSpPr>
        <p:sp>
          <p:nvSpPr>
            <p:cNvPr id="3" name="Folded Corner 2">
              <a:extLst>
                <a:ext uri="{FF2B5EF4-FFF2-40B4-BE49-F238E27FC236}">
                  <a16:creationId xmlns:a16="http://schemas.microsoft.com/office/drawing/2014/main" id="{7EBFBE9B-A234-4F4B-BC42-DCBB56F3D028}"/>
                </a:ext>
              </a:extLst>
            </p:cNvPr>
            <p:cNvSpPr/>
            <p:nvPr/>
          </p:nvSpPr>
          <p:spPr bwMode="auto">
            <a:xfrm>
              <a:off x="5676900" y="5111751"/>
              <a:ext cx="1435100" cy="366713"/>
            </a:xfrm>
            <a:prstGeom prst="foldedCorner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A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50212" name="Freeform 4">
              <a:extLst>
                <a:ext uri="{FF2B5EF4-FFF2-40B4-BE49-F238E27FC236}">
                  <a16:creationId xmlns:a16="http://schemas.microsoft.com/office/drawing/2014/main" id="{01C74519-1BED-4558-A75C-F576BADF5F4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588544" y="1077119"/>
              <a:ext cx="3148012" cy="3543300"/>
            </a:xfrm>
            <a:custGeom>
              <a:avLst/>
              <a:gdLst>
                <a:gd name="T0" fmla="*/ 0 w 1336"/>
                <a:gd name="T1" fmla="*/ 0 h 1536"/>
                <a:gd name="T2" fmla="*/ 8 w 1336"/>
                <a:gd name="T3" fmla="*/ 40 h 1536"/>
                <a:gd name="T4" fmla="*/ 152 w 1336"/>
                <a:gd name="T5" fmla="*/ 128 h 1536"/>
                <a:gd name="T6" fmla="*/ 264 w 1336"/>
                <a:gd name="T7" fmla="*/ 208 h 1536"/>
                <a:gd name="T8" fmla="*/ 352 w 1336"/>
                <a:gd name="T9" fmla="*/ 280 h 1536"/>
                <a:gd name="T10" fmla="*/ 480 w 1336"/>
                <a:gd name="T11" fmla="*/ 360 h 1536"/>
                <a:gd name="T12" fmla="*/ 504 w 1336"/>
                <a:gd name="T13" fmla="*/ 392 h 1536"/>
                <a:gd name="T14" fmla="*/ 560 w 1336"/>
                <a:gd name="T15" fmla="*/ 432 h 1536"/>
                <a:gd name="T16" fmla="*/ 616 w 1336"/>
                <a:gd name="T17" fmla="*/ 488 h 1536"/>
                <a:gd name="T18" fmla="*/ 664 w 1336"/>
                <a:gd name="T19" fmla="*/ 528 h 1536"/>
                <a:gd name="T20" fmla="*/ 728 w 1336"/>
                <a:gd name="T21" fmla="*/ 648 h 1536"/>
                <a:gd name="T22" fmla="*/ 752 w 1336"/>
                <a:gd name="T23" fmla="*/ 672 h 1536"/>
                <a:gd name="T24" fmla="*/ 856 w 1336"/>
                <a:gd name="T25" fmla="*/ 848 h 1536"/>
                <a:gd name="T26" fmla="*/ 912 w 1336"/>
                <a:gd name="T27" fmla="*/ 928 h 1536"/>
                <a:gd name="T28" fmla="*/ 1032 w 1336"/>
                <a:gd name="T29" fmla="*/ 1112 h 1536"/>
                <a:gd name="T30" fmla="*/ 1088 w 1336"/>
                <a:gd name="T31" fmla="*/ 1232 h 1536"/>
                <a:gd name="T32" fmla="*/ 1112 w 1336"/>
                <a:gd name="T33" fmla="*/ 1256 h 1536"/>
                <a:gd name="T34" fmla="*/ 1160 w 1336"/>
                <a:gd name="T35" fmla="*/ 1336 h 1536"/>
                <a:gd name="T36" fmla="*/ 1216 w 1336"/>
                <a:gd name="T37" fmla="*/ 1432 h 1536"/>
                <a:gd name="T38" fmla="*/ 1224 w 1336"/>
                <a:gd name="T39" fmla="*/ 1456 h 1536"/>
                <a:gd name="T40" fmla="*/ 1272 w 1336"/>
                <a:gd name="T41" fmla="*/ 1488 h 1536"/>
                <a:gd name="T42" fmla="*/ 1280 w 1336"/>
                <a:gd name="T43" fmla="*/ 1512 h 1536"/>
                <a:gd name="T44" fmla="*/ 1328 w 1336"/>
                <a:gd name="T45" fmla="*/ 1528 h 1536"/>
                <a:gd name="T46" fmla="*/ 1336 w 1336"/>
                <a:gd name="T4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6" h="1536">
                  <a:moveTo>
                    <a:pt x="0" y="0"/>
                  </a:moveTo>
                  <a:cubicBezTo>
                    <a:pt x="3" y="13"/>
                    <a:pt x="0" y="29"/>
                    <a:pt x="8" y="40"/>
                  </a:cubicBezTo>
                  <a:cubicBezTo>
                    <a:pt x="36" y="82"/>
                    <a:pt x="112" y="101"/>
                    <a:pt x="152" y="128"/>
                  </a:cubicBezTo>
                  <a:cubicBezTo>
                    <a:pt x="191" y="154"/>
                    <a:pt x="218" y="193"/>
                    <a:pt x="264" y="208"/>
                  </a:cubicBezTo>
                  <a:cubicBezTo>
                    <a:pt x="295" y="231"/>
                    <a:pt x="320" y="258"/>
                    <a:pt x="352" y="280"/>
                  </a:cubicBezTo>
                  <a:cubicBezTo>
                    <a:pt x="379" y="299"/>
                    <a:pt x="457" y="337"/>
                    <a:pt x="480" y="360"/>
                  </a:cubicBezTo>
                  <a:cubicBezTo>
                    <a:pt x="489" y="369"/>
                    <a:pt x="495" y="383"/>
                    <a:pt x="504" y="392"/>
                  </a:cubicBezTo>
                  <a:cubicBezTo>
                    <a:pt x="520" y="408"/>
                    <a:pt x="543" y="417"/>
                    <a:pt x="560" y="432"/>
                  </a:cubicBezTo>
                  <a:cubicBezTo>
                    <a:pt x="580" y="450"/>
                    <a:pt x="597" y="469"/>
                    <a:pt x="616" y="488"/>
                  </a:cubicBezTo>
                  <a:cubicBezTo>
                    <a:pt x="651" y="523"/>
                    <a:pt x="631" y="482"/>
                    <a:pt x="664" y="528"/>
                  </a:cubicBezTo>
                  <a:cubicBezTo>
                    <a:pt x="688" y="562"/>
                    <a:pt x="710" y="613"/>
                    <a:pt x="728" y="648"/>
                  </a:cubicBezTo>
                  <a:cubicBezTo>
                    <a:pt x="733" y="658"/>
                    <a:pt x="746" y="662"/>
                    <a:pt x="752" y="672"/>
                  </a:cubicBezTo>
                  <a:cubicBezTo>
                    <a:pt x="791" y="733"/>
                    <a:pt x="810" y="793"/>
                    <a:pt x="856" y="848"/>
                  </a:cubicBezTo>
                  <a:cubicBezTo>
                    <a:pt x="878" y="875"/>
                    <a:pt x="887" y="903"/>
                    <a:pt x="912" y="928"/>
                  </a:cubicBezTo>
                  <a:cubicBezTo>
                    <a:pt x="924" y="975"/>
                    <a:pt x="990" y="1084"/>
                    <a:pt x="1032" y="1112"/>
                  </a:cubicBezTo>
                  <a:cubicBezTo>
                    <a:pt x="1043" y="1156"/>
                    <a:pt x="1068" y="1191"/>
                    <a:pt x="1088" y="1232"/>
                  </a:cubicBezTo>
                  <a:cubicBezTo>
                    <a:pt x="1093" y="1242"/>
                    <a:pt x="1105" y="1247"/>
                    <a:pt x="1112" y="1256"/>
                  </a:cubicBezTo>
                  <a:cubicBezTo>
                    <a:pt x="1130" y="1281"/>
                    <a:pt x="1143" y="1310"/>
                    <a:pt x="1160" y="1336"/>
                  </a:cubicBezTo>
                  <a:cubicBezTo>
                    <a:pt x="1183" y="1370"/>
                    <a:pt x="1187" y="1403"/>
                    <a:pt x="1216" y="1432"/>
                  </a:cubicBezTo>
                  <a:cubicBezTo>
                    <a:pt x="1219" y="1440"/>
                    <a:pt x="1218" y="1450"/>
                    <a:pt x="1224" y="1456"/>
                  </a:cubicBezTo>
                  <a:cubicBezTo>
                    <a:pt x="1238" y="1470"/>
                    <a:pt x="1272" y="1488"/>
                    <a:pt x="1272" y="1488"/>
                  </a:cubicBezTo>
                  <a:cubicBezTo>
                    <a:pt x="1275" y="1496"/>
                    <a:pt x="1273" y="1507"/>
                    <a:pt x="1280" y="1512"/>
                  </a:cubicBezTo>
                  <a:cubicBezTo>
                    <a:pt x="1294" y="1522"/>
                    <a:pt x="1316" y="1516"/>
                    <a:pt x="1328" y="1528"/>
                  </a:cubicBezTo>
                  <a:cubicBezTo>
                    <a:pt x="1331" y="1531"/>
                    <a:pt x="1333" y="1533"/>
                    <a:pt x="1336" y="153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13" name="Freeform 5">
              <a:extLst>
                <a:ext uri="{FF2B5EF4-FFF2-40B4-BE49-F238E27FC236}">
                  <a16:creationId xmlns:a16="http://schemas.microsoft.com/office/drawing/2014/main" id="{F63C64B1-29C8-42A1-A85D-203114CF306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012950" y="3300413"/>
              <a:ext cx="1689100" cy="1143000"/>
            </a:xfrm>
            <a:custGeom>
              <a:avLst/>
              <a:gdLst>
                <a:gd name="T0" fmla="*/ 248 w 248"/>
                <a:gd name="T1" fmla="*/ 0 h 456"/>
                <a:gd name="T2" fmla="*/ 192 w 248"/>
                <a:gd name="T3" fmla="*/ 112 h 456"/>
                <a:gd name="T4" fmla="*/ 128 w 248"/>
                <a:gd name="T5" fmla="*/ 160 h 456"/>
                <a:gd name="T6" fmla="*/ 72 w 248"/>
                <a:gd name="T7" fmla="*/ 256 h 456"/>
                <a:gd name="T8" fmla="*/ 8 w 248"/>
                <a:gd name="T9" fmla="*/ 376 h 456"/>
                <a:gd name="T10" fmla="*/ 0 w 248"/>
                <a:gd name="T11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456">
                  <a:moveTo>
                    <a:pt x="248" y="0"/>
                  </a:moveTo>
                  <a:cubicBezTo>
                    <a:pt x="239" y="51"/>
                    <a:pt x="236" y="82"/>
                    <a:pt x="192" y="112"/>
                  </a:cubicBezTo>
                  <a:cubicBezTo>
                    <a:pt x="173" y="141"/>
                    <a:pt x="156" y="141"/>
                    <a:pt x="128" y="160"/>
                  </a:cubicBezTo>
                  <a:cubicBezTo>
                    <a:pt x="105" y="195"/>
                    <a:pt x="102" y="226"/>
                    <a:pt x="72" y="256"/>
                  </a:cubicBezTo>
                  <a:cubicBezTo>
                    <a:pt x="61" y="290"/>
                    <a:pt x="29" y="344"/>
                    <a:pt x="8" y="376"/>
                  </a:cubicBezTo>
                  <a:cubicBezTo>
                    <a:pt x="5" y="403"/>
                    <a:pt x="0" y="456"/>
                    <a:pt x="0" y="45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14" name="Freeform 6">
              <a:extLst>
                <a:ext uri="{FF2B5EF4-FFF2-40B4-BE49-F238E27FC236}">
                  <a16:creationId xmlns:a16="http://schemas.microsoft.com/office/drawing/2014/main" id="{5D34404A-D810-47B0-81A3-8107032FB49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507539" y="4140201"/>
              <a:ext cx="1163637" cy="1230313"/>
            </a:xfrm>
            <a:custGeom>
              <a:avLst/>
              <a:gdLst>
                <a:gd name="T0" fmla="*/ 337 w 733"/>
                <a:gd name="T1" fmla="*/ 96 h 775"/>
                <a:gd name="T2" fmla="*/ 265 w 733"/>
                <a:gd name="T3" fmla="*/ 136 h 775"/>
                <a:gd name="T4" fmla="*/ 201 w 733"/>
                <a:gd name="T5" fmla="*/ 232 h 775"/>
                <a:gd name="T6" fmla="*/ 185 w 733"/>
                <a:gd name="T7" fmla="*/ 256 h 775"/>
                <a:gd name="T8" fmla="*/ 137 w 733"/>
                <a:gd name="T9" fmla="*/ 272 h 775"/>
                <a:gd name="T10" fmla="*/ 97 w 733"/>
                <a:gd name="T11" fmla="*/ 376 h 775"/>
                <a:gd name="T12" fmla="*/ 145 w 733"/>
                <a:gd name="T13" fmla="*/ 688 h 775"/>
                <a:gd name="T14" fmla="*/ 457 w 733"/>
                <a:gd name="T15" fmla="*/ 752 h 775"/>
                <a:gd name="T16" fmla="*/ 625 w 733"/>
                <a:gd name="T17" fmla="*/ 752 h 775"/>
                <a:gd name="T18" fmla="*/ 681 w 733"/>
                <a:gd name="T19" fmla="*/ 664 h 775"/>
                <a:gd name="T20" fmla="*/ 705 w 733"/>
                <a:gd name="T21" fmla="*/ 552 h 775"/>
                <a:gd name="T22" fmla="*/ 673 w 733"/>
                <a:gd name="T23" fmla="*/ 352 h 775"/>
                <a:gd name="T24" fmla="*/ 593 w 733"/>
                <a:gd name="T25" fmla="*/ 176 h 775"/>
                <a:gd name="T26" fmla="*/ 561 w 733"/>
                <a:gd name="T27" fmla="*/ 120 h 775"/>
                <a:gd name="T28" fmla="*/ 537 w 733"/>
                <a:gd name="T29" fmla="*/ 96 h 775"/>
                <a:gd name="T30" fmla="*/ 465 w 733"/>
                <a:gd name="T31" fmla="*/ 0 h 775"/>
                <a:gd name="T32" fmla="*/ 385 w 733"/>
                <a:gd name="T33" fmla="*/ 8 h 775"/>
                <a:gd name="T34" fmla="*/ 337 w 733"/>
                <a:gd name="T35" fmla="*/ 96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3" h="775">
                  <a:moveTo>
                    <a:pt x="337" y="96"/>
                  </a:moveTo>
                  <a:cubicBezTo>
                    <a:pt x="311" y="105"/>
                    <a:pt x="265" y="136"/>
                    <a:pt x="265" y="136"/>
                  </a:cubicBezTo>
                  <a:cubicBezTo>
                    <a:pt x="244" y="168"/>
                    <a:pt x="222" y="200"/>
                    <a:pt x="201" y="232"/>
                  </a:cubicBezTo>
                  <a:cubicBezTo>
                    <a:pt x="196" y="240"/>
                    <a:pt x="194" y="253"/>
                    <a:pt x="185" y="256"/>
                  </a:cubicBezTo>
                  <a:cubicBezTo>
                    <a:pt x="169" y="261"/>
                    <a:pt x="137" y="272"/>
                    <a:pt x="137" y="272"/>
                  </a:cubicBezTo>
                  <a:cubicBezTo>
                    <a:pt x="125" y="309"/>
                    <a:pt x="119" y="343"/>
                    <a:pt x="97" y="376"/>
                  </a:cubicBezTo>
                  <a:cubicBezTo>
                    <a:pt x="89" y="664"/>
                    <a:pt x="0" y="652"/>
                    <a:pt x="145" y="688"/>
                  </a:cubicBezTo>
                  <a:cubicBezTo>
                    <a:pt x="221" y="739"/>
                    <a:pt x="368" y="745"/>
                    <a:pt x="457" y="752"/>
                  </a:cubicBezTo>
                  <a:cubicBezTo>
                    <a:pt x="527" y="775"/>
                    <a:pt x="538" y="759"/>
                    <a:pt x="625" y="752"/>
                  </a:cubicBezTo>
                  <a:cubicBezTo>
                    <a:pt x="645" y="722"/>
                    <a:pt x="665" y="696"/>
                    <a:pt x="681" y="664"/>
                  </a:cubicBezTo>
                  <a:cubicBezTo>
                    <a:pt x="687" y="624"/>
                    <a:pt x="692" y="590"/>
                    <a:pt x="705" y="552"/>
                  </a:cubicBezTo>
                  <a:cubicBezTo>
                    <a:pt x="713" y="489"/>
                    <a:pt x="733" y="392"/>
                    <a:pt x="673" y="352"/>
                  </a:cubicBezTo>
                  <a:cubicBezTo>
                    <a:pt x="652" y="289"/>
                    <a:pt x="653" y="216"/>
                    <a:pt x="593" y="176"/>
                  </a:cubicBezTo>
                  <a:cubicBezTo>
                    <a:pt x="581" y="158"/>
                    <a:pt x="573" y="137"/>
                    <a:pt x="561" y="120"/>
                  </a:cubicBezTo>
                  <a:cubicBezTo>
                    <a:pt x="554" y="111"/>
                    <a:pt x="544" y="105"/>
                    <a:pt x="537" y="96"/>
                  </a:cubicBezTo>
                  <a:cubicBezTo>
                    <a:pt x="512" y="60"/>
                    <a:pt x="502" y="25"/>
                    <a:pt x="465" y="0"/>
                  </a:cubicBezTo>
                  <a:cubicBezTo>
                    <a:pt x="438" y="3"/>
                    <a:pt x="410" y="0"/>
                    <a:pt x="385" y="8"/>
                  </a:cubicBezTo>
                  <a:cubicBezTo>
                    <a:pt x="382" y="9"/>
                    <a:pt x="337" y="96"/>
                    <a:pt x="337" y="96"/>
                  </a:cubicBez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15" name="Text Box 7">
              <a:extLst>
                <a:ext uri="{FF2B5EF4-FFF2-40B4-BE49-F238E27FC236}">
                  <a16:creationId xmlns:a16="http://schemas.microsoft.com/office/drawing/2014/main" id="{5F021F95-989B-4731-A569-DA0DC03D5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66821">
              <a:off x="7080250" y="4808022"/>
              <a:ext cx="17589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Jhelum River</a:t>
              </a:r>
            </a:p>
          </p:txBody>
        </p:sp>
        <p:sp>
          <p:nvSpPr>
            <p:cNvPr id="350216" name="Text Box 8">
              <a:extLst>
                <a:ext uri="{FF2B5EF4-FFF2-40B4-BE49-F238E27FC236}">
                  <a16:creationId xmlns:a16="http://schemas.microsoft.com/office/drawing/2014/main" id="{110322B8-DAA0-4E4A-8404-E217BC2A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0250" y="4475163"/>
              <a:ext cx="106680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Mangla</a:t>
              </a:r>
            </a:p>
          </p:txBody>
        </p:sp>
        <p:sp>
          <p:nvSpPr>
            <p:cNvPr id="350218" name="Text Box 10">
              <a:extLst>
                <a:ext uri="{FF2B5EF4-FFF2-40B4-BE49-F238E27FC236}">
                  <a16:creationId xmlns:a16="http://schemas.microsoft.com/office/drawing/2014/main" id="{5AB8EBB8-3CF9-4050-93B7-7A5DEB5ED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64147">
              <a:off x="1574800" y="3569772"/>
              <a:ext cx="17589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Neelum River</a:t>
              </a:r>
            </a:p>
          </p:txBody>
        </p:sp>
        <p:sp>
          <p:nvSpPr>
            <p:cNvPr id="350219" name="Line 11">
              <a:extLst>
                <a:ext uri="{FF2B5EF4-FFF2-40B4-BE49-F238E27FC236}">
                  <a16:creationId xmlns:a16="http://schemas.microsoft.com/office/drawing/2014/main" id="{457F21DD-5D14-41B2-9308-008BA73E8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601" y="2133600"/>
              <a:ext cx="600075" cy="4333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20" name="Line 12">
              <a:extLst>
                <a:ext uri="{FF2B5EF4-FFF2-40B4-BE49-F238E27FC236}">
                  <a16:creationId xmlns:a16="http://schemas.microsoft.com/office/drawing/2014/main" id="{EEE17A1F-6CD8-452A-BF3E-A101384F6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1400" y="5226050"/>
              <a:ext cx="762000" cy="76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21" name="Line 13">
              <a:extLst>
                <a:ext uri="{FF2B5EF4-FFF2-40B4-BE49-F238E27FC236}">
                  <a16:creationId xmlns:a16="http://schemas.microsoft.com/office/drawing/2014/main" id="{DA11088F-AF83-4F90-8D44-62AB51A2C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6000" y="1350963"/>
              <a:ext cx="304800" cy="457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48142" name="Line 14">
              <a:extLst>
                <a:ext uri="{FF2B5EF4-FFF2-40B4-BE49-F238E27FC236}">
                  <a16:creationId xmlns:a16="http://schemas.microsoft.com/office/drawing/2014/main" id="{98FCE2A3-2D60-42F3-A088-30BD562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080" y="2951163"/>
              <a:ext cx="775920" cy="17526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15">
              <a:extLst>
                <a:ext uri="{FF2B5EF4-FFF2-40B4-BE49-F238E27FC236}">
                  <a16:creationId xmlns:a16="http://schemas.microsoft.com/office/drawing/2014/main" id="{9FAAA7F2-D4F8-4730-9F07-01E950F0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2900363"/>
              <a:ext cx="152400" cy="228600"/>
            </a:xfrm>
            <a:prstGeom prst="line">
              <a:avLst/>
            </a:prstGeom>
            <a:noFill/>
            <a:ln w="117475">
              <a:solidFill>
                <a:srgbClr val="0000FF"/>
              </a:solidFill>
              <a:round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16">
              <a:hlinkClick r:id="rId3" action="ppaction://hlinkfile"/>
              <a:extLst>
                <a:ext uri="{FF2B5EF4-FFF2-40B4-BE49-F238E27FC236}">
                  <a16:creationId xmlns:a16="http://schemas.microsoft.com/office/drawing/2014/main" id="{9B4D5336-06E6-446A-B670-86FF33BD9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1731963"/>
              <a:ext cx="1828800" cy="297180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prstDash val="sysDot"/>
              <a:round/>
              <a:headEnd/>
              <a:tailEnd/>
            </a:ln>
            <a:effectLst>
              <a:prstShdw prst="shdw13" dist="53882" dir="13500000">
                <a:srgbClr val="5C1F0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17">
              <a:extLst>
                <a:ext uri="{FF2B5EF4-FFF2-40B4-BE49-F238E27FC236}">
                  <a16:creationId xmlns:a16="http://schemas.microsoft.com/office/drawing/2014/main" id="{2F0BE402-7C33-4FE8-BD76-55D53D58D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1960563"/>
              <a:ext cx="304800" cy="76200"/>
            </a:xfrm>
            <a:prstGeom prst="line">
              <a:avLst/>
            </a:prstGeom>
            <a:noFill/>
            <a:ln w="117475">
              <a:solidFill>
                <a:srgbClr val="800000"/>
              </a:solidFill>
              <a:round/>
              <a:headEnd/>
              <a:tailEnd/>
            </a:ln>
            <a:effectLst>
              <a:prstShdw prst="shdw13" dist="53882" dir="13500000">
                <a:srgbClr val="4D000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26" name="Text Box 18">
              <a:extLst>
                <a:ext uri="{FF2B5EF4-FFF2-40B4-BE49-F238E27FC236}">
                  <a16:creationId xmlns:a16="http://schemas.microsoft.com/office/drawing/2014/main" id="{E0442382-0AEF-485C-B490-877E38BC1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31304">
              <a:off x="4241611" y="3535457"/>
              <a:ext cx="1758950" cy="275351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400" b="1">
                  <a:solidFill>
                    <a:srgbClr val="002060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>
                <a:defRPr/>
              </a:pPr>
              <a:r>
                <a:rPr lang="en-US" sz="1600" dirty="0"/>
                <a:t>1124 MW  Kohala</a:t>
              </a:r>
            </a:p>
          </p:txBody>
        </p:sp>
        <p:sp>
          <p:nvSpPr>
            <p:cNvPr id="350227" name="Text Box 19">
              <a:hlinkClick r:id="rId3" action="ppaction://hlinkfile"/>
              <a:extLst>
                <a:ext uri="{FF2B5EF4-FFF2-40B4-BE49-F238E27FC236}">
                  <a16:creationId xmlns:a16="http://schemas.microsoft.com/office/drawing/2014/main" id="{3C7C8C65-D684-4C09-9B8D-A76E27CC4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02938">
              <a:off x="2336007" y="2383585"/>
              <a:ext cx="2185987" cy="425543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969 MW Neelum Jhelum HPP</a:t>
              </a:r>
            </a:p>
          </p:txBody>
        </p:sp>
        <p:sp>
          <p:nvSpPr>
            <p:cNvPr id="350228" name="Text Box 20">
              <a:extLst>
                <a:ext uri="{FF2B5EF4-FFF2-40B4-BE49-F238E27FC236}">
                  <a16:creationId xmlns:a16="http://schemas.microsoft.com/office/drawing/2014/main" id="{1E35466D-51F9-425E-A81B-5BE9AB0EA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600" y="4398963"/>
              <a:ext cx="60960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PH</a:t>
              </a:r>
            </a:p>
          </p:txBody>
        </p:sp>
        <p:sp>
          <p:nvSpPr>
            <p:cNvPr id="350229" name="Oval 21">
              <a:extLst>
                <a:ext uri="{FF2B5EF4-FFF2-40B4-BE49-F238E27FC236}">
                  <a16:creationId xmlns:a16="http://schemas.microsoft.com/office/drawing/2014/main" id="{CEEECE5C-CDB2-4B2F-B913-10DC45017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4017963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30" name="Freeform 22">
              <a:extLst>
                <a:ext uri="{FF2B5EF4-FFF2-40B4-BE49-F238E27FC236}">
                  <a16:creationId xmlns:a16="http://schemas.microsoft.com/office/drawing/2014/main" id="{51B0B2C0-A00D-497B-9AC3-BD11C14D1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1376363"/>
              <a:ext cx="558800" cy="1651000"/>
            </a:xfrm>
            <a:custGeom>
              <a:avLst/>
              <a:gdLst>
                <a:gd name="T0" fmla="*/ 40 w 352"/>
                <a:gd name="T1" fmla="*/ 1040 h 1040"/>
                <a:gd name="T2" fmla="*/ 0 w 352"/>
                <a:gd name="T3" fmla="*/ 880 h 1040"/>
                <a:gd name="T4" fmla="*/ 24 w 352"/>
                <a:gd name="T5" fmla="*/ 648 h 1040"/>
                <a:gd name="T6" fmla="*/ 40 w 352"/>
                <a:gd name="T7" fmla="*/ 528 h 1040"/>
                <a:gd name="T8" fmla="*/ 88 w 352"/>
                <a:gd name="T9" fmla="*/ 504 h 1040"/>
                <a:gd name="T10" fmla="*/ 152 w 352"/>
                <a:gd name="T11" fmla="*/ 376 h 1040"/>
                <a:gd name="T12" fmla="*/ 224 w 352"/>
                <a:gd name="T13" fmla="*/ 296 h 1040"/>
                <a:gd name="T14" fmla="*/ 200 w 352"/>
                <a:gd name="T15" fmla="*/ 288 h 1040"/>
                <a:gd name="T16" fmla="*/ 208 w 352"/>
                <a:gd name="T17" fmla="*/ 256 h 1040"/>
                <a:gd name="T18" fmla="*/ 288 w 352"/>
                <a:gd name="T19" fmla="*/ 128 h 1040"/>
                <a:gd name="T20" fmla="*/ 352 w 352"/>
                <a:gd name="T21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040">
                  <a:moveTo>
                    <a:pt x="40" y="1040"/>
                  </a:moveTo>
                  <a:cubicBezTo>
                    <a:pt x="22" y="987"/>
                    <a:pt x="18" y="933"/>
                    <a:pt x="0" y="880"/>
                  </a:cubicBezTo>
                  <a:cubicBezTo>
                    <a:pt x="11" y="733"/>
                    <a:pt x="4" y="811"/>
                    <a:pt x="24" y="648"/>
                  </a:cubicBezTo>
                  <a:cubicBezTo>
                    <a:pt x="29" y="608"/>
                    <a:pt x="11" y="557"/>
                    <a:pt x="40" y="528"/>
                  </a:cubicBezTo>
                  <a:cubicBezTo>
                    <a:pt x="53" y="515"/>
                    <a:pt x="73" y="514"/>
                    <a:pt x="88" y="504"/>
                  </a:cubicBezTo>
                  <a:cubicBezTo>
                    <a:pt x="105" y="452"/>
                    <a:pt x="112" y="416"/>
                    <a:pt x="152" y="376"/>
                  </a:cubicBezTo>
                  <a:cubicBezTo>
                    <a:pt x="162" y="347"/>
                    <a:pt x="198" y="313"/>
                    <a:pt x="224" y="296"/>
                  </a:cubicBezTo>
                  <a:cubicBezTo>
                    <a:pt x="216" y="293"/>
                    <a:pt x="203" y="296"/>
                    <a:pt x="200" y="288"/>
                  </a:cubicBezTo>
                  <a:cubicBezTo>
                    <a:pt x="196" y="278"/>
                    <a:pt x="205" y="267"/>
                    <a:pt x="208" y="256"/>
                  </a:cubicBezTo>
                  <a:cubicBezTo>
                    <a:pt x="224" y="202"/>
                    <a:pt x="230" y="147"/>
                    <a:pt x="288" y="128"/>
                  </a:cubicBezTo>
                  <a:cubicBezTo>
                    <a:pt x="302" y="85"/>
                    <a:pt x="320" y="32"/>
                    <a:pt x="35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31" name="Line 23">
              <a:extLst>
                <a:ext uri="{FF2B5EF4-FFF2-40B4-BE49-F238E27FC236}">
                  <a16:creationId xmlns:a16="http://schemas.microsoft.com/office/drawing/2014/main" id="{3AD82ED7-76C3-447A-8C71-91E345DBD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3100" y="4551363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32" name="Line 24">
              <a:extLst>
                <a:ext uri="{FF2B5EF4-FFF2-40B4-BE49-F238E27FC236}">
                  <a16:creationId xmlns:a16="http://schemas.microsoft.com/office/drawing/2014/main" id="{2866EC22-772D-4E7E-91CE-BE50E59BD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0700" y="4551363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33" name="Line 25">
              <a:extLst>
                <a:ext uri="{FF2B5EF4-FFF2-40B4-BE49-F238E27FC236}">
                  <a16:creationId xmlns:a16="http://schemas.microsoft.com/office/drawing/2014/main" id="{B3E991C0-9392-4384-82B0-7A98C7C78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3100" y="4475163"/>
              <a:ext cx="762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34" name="Line 26">
              <a:extLst>
                <a:ext uri="{FF2B5EF4-FFF2-40B4-BE49-F238E27FC236}">
                  <a16:creationId xmlns:a16="http://schemas.microsoft.com/office/drawing/2014/main" id="{A5EE7C88-412E-43B9-8119-37A4DAB6D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3100" y="4856163"/>
              <a:ext cx="762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35" name="Line 27">
              <a:extLst>
                <a:ext uri="{FF2B5EF4-FFF2-40B4-BE49-F238E27FC236}">
                  <a16:creationId xmlns:a16="http://schemas.microsoft.com/office/drawing/2014/main" id="{FFAE3745-ADB4-419C-941E-0F751D4C4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48300" y="4398963"/>
              <a:ext cx="1524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36" name="Line 28">
              <a:extLst>
                <a:ext uri="{FF2B5EF4-FFF2-40B4-BE49-F238E27FC236}">
                  <a16:creationId xmlns:a16="http://schemas.microsoft.com/office/drawing/2014/main" id="{399ED605-8DFA-4183-840C-93DFF5163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48300" y="4856163"/>
              <a:ext cx="1524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37" name="Text Box 29">
              <a:extLst>
                <a:ext uri="{FF2B5EF4-FFF2-40B4-BE49-F238E27FC236}">
                  <a16:creationId xmlns:a16="http://schemas.microsoft.com/office/drawing/2014/main" id="{A565D1F0-49C3-4C43-A838-0212D59F0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761490">
              <a:off x="4997451" y="3475038"/>
              <a:ext cx="1758950" cy="3714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Kohala Bridge</a:t>
              </a:r>
            </a:p>
          </p:txBody>
        </p:sp>
        <p:sp>
          <p:nvSpPr>
            <p:cNvPr id="350238" name="Text Box 30">
              <a:extLst>
                <a:ext uri="{FF2B5EF4-FFF2-40B4-BE49-F238E27FC236}">
                  <a16:creationId xmlns:a16="http://schemas.microsoft.com/office/drawing/2014/main" id="{959258B6-F8EA-4E04-AF14-65B51A36C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66821">
              <a:off x="2359585" y="3543724"/>
              <a:ext cx="17589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Muzaffarabad</a:t>
              </a:r>
            </a:p>
          </p:txBody>
        </p:sp>
        <p:sp>
          <p:nvSpPr>
            <p:cNvPr id="350239" name="Text Box 31">
              <a:extLst>
                <a:ext uri="{FF2B5EF4-FFF2-40B4-BE49-F238E27FC236}">
                  <a16:creationId xmlns:a16="http://schemas.microsoft.com/office/drawing/2014/main" id="{9F5E0428-394D-4B33-AF6B-EF33EFC4A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19927">
              <a:off x="3924300" y="2414072"/>
              <a:ext cx="91440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Dam</a:t>
              </a:r>
            </a:p>
          </p:txBody>
        </p:sp>
        <p:sp>
          <p:nvSpPr>
            <p:cNvPr id="350240" name="Oval 32">
              <a:extLst>
                <a:ext uri="{FF2B5EF4-FFF2-40B4-BE49-F238E27FC236}">
                  <a16:creationId xmlns:a16="http://schemas.microsoft.com/office/drawing/2014/main" id="{94AD3820-13DD-43EA-884A-6FB760E1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2646363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41" name="Text Box 33">
              <a:extLst>
                <a:ext uri="{FF2B5EF4-FFF2-40B4-BE49-F238E27FC236}">
                  <a16:creationId xmlns:a16="http://schemas.microsoft.com/office/drawing/2014/main" id="{D1E34E1C-5601-4B8A-B73F-F056CD4D3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385494">
              <a:off x="5064125" y="2750622"/>
              <a:ext cx="17589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Siran Village</a:t>
              </a:r>
            </a:p>
          </p:txBody>
        </p:sp>
        <p:grpSp>
          <p:nvGrpSpPr>
            <p:cNvPr id="48162" name="Group 34">
              <a:extLst>
                <a:ext uri="{FF2B5EF4-FFF2-40B4-BE49-F238E27FC236}">
                  <a16:creationId xmlns:a16="http://schemas.microsoft.com/office/drawing/2014/main" id="{24F99BDB-5206-4068-BAA6-AA527A88A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20224" y="1163299"/>
              <a:ext cx="1225550" cy="727075"/>
              <a:chOff x="9068" y="552"/>
              <a:chExt cx="960" cy="672"/>
            </a:xfrm>
          </p:grpSpPr>
          <p:sp>
            <p:nvSpPr>
              <p:cNvPr id="48209" name="Line 35">
                <a:extLst>
                  <a:ext uri="{FF2B5EF4-FFF2-40B4-BE49-F238E27FC236}">
                    <a16:creationId xmlns:a16="http://schemas.microsoft.com/office/drawing/2014/main" id="{767A33D3-01A2-4E60-A1C2-409773DDC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11" y="860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med" len="med"/>
              </a:ln>
              <a:effectLst>
                <a:prstShdw prst="shdw13" dist="53882" dir="13500000">
                  <a:srgbClr val="990000">
                    <a:alpha val="50000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0" name="Line 36">
                <a:extLst>
                  <a:ext uri="{FF2B5EF4-FFF2-40B4-BE49-F238E27FC236}">
                    <a16:creationId xmlns:a16="http://schemas.microsoft.com/office/drawing/2014/main" id="{15363689-0AD1-445A-A2CA-D5C0C41E6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9" y="668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rgbClr val="990000">
                    <a:alpha val="50000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5" name="Text Box 37">
                <a:extLst>
                  <a:ext uri="{FF2B5EF4-FFF2-40B4-BE49-F238E27FC236}">
                    <a16:creationId xmlns:a16="http://schemas.microsoft.com/office/drawing/2014/main" id="{0C59B047-9BAE-4355-B2DF-99EAECD39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1" y="668"/>
                <a:ext cx="286" cy="42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350246" name="Oval 38">
                <a:extLst>
                  <a:ext uri="{FF2B5EF4-FFF2-40B4-BE49-F238E27FC236}">
                    <a16:creationId xmlns:a16="http://schemas.microsoft.com/office/drawing/2014/main" id="{09961F8C-2ACF-414F-9C9F-CA23CD75B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8" y="552"/>
                <a:ext cx="960" cy="6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prstShdw prst="shdw13" dist="53882" dir="13500000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0247" name="Oval 39">
              <a:extLst>
                <a:ext uri="{FF2B5EF4-FFF2-40B4-BE49-F238E27FC236}">
                  <a16:creationId xmlns:a16="http://schemas.microsoft.com/office/drawing/2014/main" id="{0215B387-1AA8-4754-A9C8-D3BAB1C64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6075363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48" name="Text Box 40">
              <a:extLst>
                <a:ext uri="{FF2B5EF4-FFF2-40B4-BE49-F238E27FC236}">
                  <a16:creationId xmlns:a16="http://schemas.microsoft.com/office/drawing/2014/main" id="{65B66BEA-63C1-411A-A069-17423C090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385494">
              <a:off x="6723063" y="6012934"/>
              <a:ext cx="114300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Murree</a:t>
              </a:r>
            </a:p>
          </p:txBody>
        </p:sp>
        <p:sp>
          <p:nvSpPr>
            <p:cNvPr id="350249" name="Freeform 41">
              <a:extLst>
                <a:ext uri="{FF2B5EF4-FFF2-40B4-BE49-F238E27FC236}">
                  <a16:creationId xmlns:a16="http://schemas.microsoft.com/office/drawing/2014/main" id="{B8DF169C-149E-4494-90E8-6A72636AF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941888"/>
              <a:ext cx="2374900" cy="1320800"/>
            </a:xfrm>
            <a:custGeom>
              <a:avLst/>
              <a:gdLst>
                <a:gd name="T0" fmla="*/ 0 w 1496"/>
                <a:gd name="T1" fmla="*/ 832 h 832"/>
                <a:gd name="T2" fmla="*/ 152 w 1496"/>
                <a:gd name="T3" fmla="*/ 648 h 832"/>
                <a:gd name="T4" fmla="*/ 208 w 1496"/>
                <a:gd name="T5" fmla="*/ 576 h 832"/>
                <a:gd name="T6" fmla="*/ 280 w 1496"/>
                <a:gd name="T7" fmla="*/ 456 h 832"/>
                <a:gd name="T8" fmla="*/ 496 w 1496"/>
                <a:gd name="T9" fmla="*/ 368 h 832"/>
                <a:gd name="T10" fmla="*/ 736 w 1496"/>
                <a:gd name="T11" fmla="*/ 336 h 832"/>
                <a:gd name="T12" fmla="*/ 1120 w 1496"/>
                <a:gd name="T13" fmla="*/ 248 h 832"/>
                <a:gd name="T14" fmla="*/ 1240 w 1496"/>
                <a:gd name="T15" fmla="*/ 184 h 832"/>
                <a:gd name="T16" fmla="*/ 1400 w 1496"/>
                <a:gd name="T17" fmla="*/ 176 h 832"/>
                <a:gd name="T18" fmla="*/ 1464 w 1496"/>
                <a:gd name="T19" fmla="*/ 56 h 832"/>
                <a:gd name="T20" fmla="*/ 1496 w 1496"/>
                <a:gd name="T21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6" h="832">
                  <a:moveTo>
                    <a:pt x="0" y="832"/>
                  </a:moveTo>
                  <a:cubicBezTo>
                    <a:pt x="68" y="787"/>
                    <a:pt x="85" y="693"/>
                    <a:pt x="152" y="648"/>
                  </a:cubicBezTo>
                  <a:cubicBezTo>
                    <a:pt x="169" y="622"/>
                    <a:pt x="193" y="603"/>
                    <a:pt x="208" y="576"/>
                  </a:cubicBezTo>
                  <a:cubicBezTo>
                    <a:pt x="235" y="528"/>
                    <a:pt x="233" y="488"/>
                    <a:pt x="280" y="456"/>
                  </a:cubicBezTo>
                  <a:cubicBezTo>
                    <a:pt x="334" y="374"/>
                    <a:pt x="408" y="381"/>
                    <a:pt x="496" y="368"/>
                  </a:cubicBezTo>
                  <a:cubicBezTo>
                    <a:pt x="567" y="320"/>
                    <a:pt x="657" y="362"/>
                    <a:pt x="736" y="336"/>
                  </a:cubicBezTo>
                  <a:cubicBezTo>
                    <a:pt x="844" y="255"/>
                    <a:pt x="990" y="255"/>
                    <a:pt x="1120" y="248"/>
                  </a:cubicBezTo>
                  <a:cubicBezTo>
                    <a:pt x="1161" y="234"/>
                    <a:pt x="1194" y="188"/>
                    <a:pt x="1240" y="184"/>
                  </a:cubicBezTo>
                  <a:cubicBezTo>
                    <a:pt x="1293" y="179"/>
                    <a:pt x="1347" y="179"/>
                    <a:pt x="1400" y="176"/>
                  </a:cubicBezTo>
                  <a:cubicBezTo>
                    <a:pt x="1425" y="139"/>
                    <a:pt x="1444" y="96"/>
                    <a:pt x="1464" y="56"/>
                  </a:cubicBezTo>
                  <a:cubicBezTo>
                    <a:pt x="1475" y="35"/>
                    <a:pt x="1478" y="18"/>
                    <a:pt x="1496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50" name="Oval 42">
              <a:extLst>
                <a:ext uri="{FF2B5EF4-FFF2-40B4-BE49-F238E27FC236}">
                  <a16:creationId xmlns:a16="http://schemas.microsoft.com/office/drawing/2014/main" id="{C95A6DAF-C6E5-4538-87F3-9B7FA05E5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878513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52" name="Text Box 44">
              <a:extLst>
                <a:ext uri="{FF2B5EF4-FFF2-40B4-BE49-F238E27FC236}">
                  <a16:creationId xmlns:a16="http://schemas.microsoft.com/office/drawing/2014/main" id="{255E18D7-C12D-460F-8049-CD4A660FD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785356">
              <a:off x="1774825" y="5717659"/>
              <a:ext cx="17589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Kunhar River</a:t>
              </a:r>
            </a:p>
          </p:txBody>
        </p:sp>
        <p:sp>
          <p:nvSpPr>
            <p:cNvPr id="350253" name="Line 45">
              <a:extLst>
                <a:ext uri="{FF2B5EF4-FFF2-40B4-BE49-F238E27FC236}">
                  <a16:creationId xmlns:a16="http://schemas.microsoft.com/office/drawing/2014/main" id="{45CB7611-6050-4A3A-894C-56CD6BE02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5188" y="5157788"/>
              <a:ext cx="576262" cy="4365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54" name="Oval 46">
              <a:extLst>
                <a:ext uri="{FF2B5EF4-FFF2-40B4-BE49-F238E27FC236}">
                  <a16:creationId xmlns:a16="http://schemas.microsoft.com/office/drawing/2014/main" id="{9412073A-10FC-4D1A-B00F-9E23A3F14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112963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350255" name="Text Box 47">
              <a:extLst>
                <a:ext uri="{FF2B5EF4-FFF2-40B4-BE49-F238E27FC236}">
                  <a16:creationId xmlns:a16="http://schemas.microsoft.com/office/drawing/2014/main" id="{C2621E45-7DC0-4955-B530-F1D735174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385494">
              <a:off x="5232400" y="2333109"/>
              <a:ext cx="17589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Hattian Town</a:t>
              </a:r>
            </a:p>
          </p:txBody>
        </p:sp>
        <p:sp>
          <p:nvSpPr>
            <p:cNvPr id="350256" name="Text Box 48">
              <a:extLst>
                <a:ext uri="{FF2B5EF4-FFF2-40B4-BE49-F238E27FC236}">
                  <a16:creationId xmlns:a16="http://schemas.microsoft.com/office/drawing/2014/main" id="{D677812B-01F5-4CFF-873B-0ADDC69B9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64147">
              <a:off x="3965575" y="3849172"/>
              <a:ext cx="17589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17 km</a:t>
              </a:r>
            </a:p>
          </p:txBody>
        </p:sp>
        <p:sp>
          <p:nvSpPr>
            <p:cNvPr id="350257" name="Text Box 49">
              <a:extLst>
                <a:ext uri="{FF2B5EF4-FFF2-40B4-BE49-F238E27FC236}">
                  <a16:creationId xmlns:a16="http://schemas.microsoft.com/office/drawing/2014/main" id="{D46308D0-712F-48A5-A832-56561C0C4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66821">
              <a:off x="3983038" y="4811197"/>
              <a:ext cx="17589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Barsala</a:t>
              </a:r>
            </a:p>
          </p:txBody>
        </p:sp>
        <p:sp>
          <p:nvSpPr>
            <p:cNvPr id="350258" name="Text Box 50">
              <a:extLst>
                <a:ext uri="{FF2B5EF4-FFF2-40B4-BE49-F238E27FC236}">
                  <a16:creationId xmlns:a16="http://schemas.microsoft.com/office/drawing/2014/main" id="{C8B9CCD9-4D96-494F-B86B-DCC2BE038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213" y="5033964"/>
              <a:ext cx="1384300" cy="522287"/>
            </a:xfrm>
            <a:prstGeom prst="rect">
              <a:avLst/>
            </a:prstGeom>
            <a:solidFill>
              <a:srgbClr val="FFC000"/>
            </a:solidFill>
            <a:ln/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400" b="1">
                  <a:solidFill>
                    <a:srgbClr val="002060"/>
                  </a:solidFill>
                </a:defRPr>
              </a:lvl1pPr>
            </a:lstStyle>
            <a:p>
              <a:pPr>
                <a:defRPr/>
              </a:pPr>
              <a:r>
                <a:rPr lang="en-US" dirty="0"/>
                <a:t>640 MW Mahl HPP</a:t>
              </a:r>
            </a:p>
          </p:txBody>
        </p:sp>
        <p:sp>
          <p:nvSpPr>
            <p:cNvPr id="350259" name="Text Box 51">
              <a:extLst>
                <a:ext uri="{FF2B5EF4-FFF2-40B4-BE49-F238E27FC236}">
                  <a16:creationId xmlns:a16="http://schemas.microsoft.com/office/drawing/2014/main" id="{35676F59-89D7-411A-9BD8-E4F32E554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8163" y="3502025"/>
              <a:ext cx="1219200" cy="489478"/>
            </a:xfrm>
            <a:prstGeom prst="rect">
              <a:avLst/>
            </a:prstGeom>
            <a:solidFill>
              <a:srgbClr val="FFFF00"/>
            </a:solidFill>
            <a:ln/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700 MW Azad Pattan HPP</a:t>
              </a:r>
            </a:p>
          </p:txBody>
        </p:sp>
        <p:sp>
          <p:nvSpPr>
            <p:cNvPr id="350260" name="Text Box 52">
              <a:extLst>
                <a:ext uri="{FF2B5EF4-FFF2-40B4-BE49-F238E27FC236}">
                  <a16:creationId xmlns:a16="http://schemas.microsoft.com/office/drawing/2014/main" id="{5DCDEE45-F738-4CE7-9D36-EA608B2F0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3636964"/>
              <a:ext cx="1219200" cy="523875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720 MW Karot HPP</a:t>
              </a:r>
            </a:p>
          </p:txBody>
        </p:sp>
        <p:sp>
          <p:nvSpPr>
            <p:cNvPr id="350261" name="Text Box 53">
              <a:extLst>
                <a:ext uri="{FF2B5EF4-FFF2-40B4-BE49-F238E27FC236}">
                  <a16:creationId xmlns:a16="http://schemas.microsoft.com/office/drawing/2014/main" id="{02EC3DCE-8DEE-473B-A2D1-F022D80B9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0200" y="1546226"/>
              <a:ext cx="1435100" cy="739775"/>
            </a:xfrm>
            <a:prstGeom prst="rect">
              <a:avLst/>
            </a:prstGeom>
            <a:solidFill>
              <a:srgbClr val="FFFFCC"/>
            </a:solidFill>
            <a:ln/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500 MW Chakothi Hattian HPP</a:t>
              </a:r>
            </a:p>
          </p:txBody>
        </p:sp>
        <p:sp>
          <p:nvSpPr>
            <p:cNvPr id="48178" name="Freeform 54">
              <a:extLst>
                <a:ext uri="{FF2B5EF4-FFF2-40B4-BE49-F238E27FC236}">
                  <a16:creationId xmlns:a16="http://schemas.microsoft.com/office/drawing/2014/main" id="{BBAC4D07-7197-44EC-A78A-68BAE862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311651"/>
              <a:ext cx="1019175" cy="487363"/>
            </a:xfrm>
            <a:custGeom>
              <a:avLst/>
              <a:gdLst>
                <a:gd name="T0" fmla="*/ 2147483647 w 642"/>
                <a:gd name="T1" fmla="*/ 2147483647 h 307"/>
                <a:gd name="T2" fmla="*/ 2147483647 w 642"/>
                <a:gd name="T3" fmla="*/ 2147483647 h 307"/>
                <a:gd name="T4" fmla="*/ 2147483647 w 642"/>
                <a:gd name="T5" fmla="*/ 2147483647 h 307"/>
                <a:gd name="T6" fmla="*/ 2147483647 w 642"/>
                <a:gd name="T7" fmla="*/ 2147483647 h 307"/>
                <a:gd name="T8" fmla="*/ 2147483647 w 642"/>
                <a:gd name="T9" fmla="*/ 2147483647 h 307"/>
                <a:gd name="T10" fmla="*/ 2147483647 w 642"/>
                <a:gd name="T11" fmla="*/ 2147483647 h 307"/>
                <a:gd name="T12" fmla="*/ 2147483647 w 642"/>
                <a:gd name="T13" fmla="*/ 2147483647 h 307"/>
                <a:gd name="T14" fmla="*/ 2147483647 w 642"/>
                <a:gd name="T15" fmla="*/ 2147483647 h 307"/>
                <a:gd name="T16" fmla="*/ 2147483647 w 642"/>
                <a:gd name="T17" fmla="*/ 2147483647 h 307"/>
                <a:gd name="T18" fmla="*/ 2147483647 w 642"/>
                <a:gd name="T19" fmla="*/ 2147483647 h 307"/>
                <a:gd name="T20" fmla="*/ 2147483647 w 642"/>
                <a:gd name="T21" fmla="*/ 2147483647 h 307"/>
                <a:gd name="T22" fmla="*/ 2147483647 w 642"/>
                <a:gd name="T23" fmla="*/ 2147483647 h 307"/>
                <a:gd name="T24" fmla="*/ 2147483647 w 642"/>
                <a:gd name="T25" fmla="*/ 2147483647 h 307"/>
                <a:gd name="T26" fmla="*/ 2147483647 w 642"/>
                <a:gd name="T27" fmla="*/ 2147483647 h 307"/>
                <a:gd name="T28" fmla="*/ 2147483647 w 642"/>
                <a:gd name="T29" fmla="*/ 2147483647 h 307"/>
                <a:gd name="T30" fmla="*/ 2147483647 w 642"/>
                <a:gd name="T31" fmla="*/ 2147483647 h 307"/>
                <a:gd name="T32" fmla="*/ 2147483647 w 642"/>
                <a:gd name="T33" fmla="*/ 2147483647 h 3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2" h="307">
                  <a:moveTo>
                    <a:pt x="624" y="136"/>
                  </a:moveTo>
                  <a:cubicBezTo>
                    <a:pt x="610" y="126"/>
                    <a:pt x="612" y="116"/>
                    <a:pt x="597" y="103"/>
                  </a:cubicBezTo>
                  <a:cubicBezTo>
                    <a:pt x="582" y="90"/>
                    <a:pt x="562" y="72"/>
                    <a:pt x="537" y="61"/>
                  </a:cubicBezTo>
                  <a:cubicBezTo>
                    <a:pt x="509" y="33"/>
                    <a:pt x="475" y="60"/>
                    <a:pt x="444" y="34"/>
                  </a:cubicBezTo>
                  <a:cubicBezTo>
                    <a:pt x="403" y="0"/>
                    <a:pt x="271" y="13"/>
                    <a:pt x="216" y="7"/>
                  </a:cubicBezTo>
                  <a:cubicBezTo>
                    <a:pt x="215" y="7"/>
                    <a:pt x="70" y="35"/>
                    <a:pt x="64" y="39"/>
                  </a:cubicBezTo>
                  <a:cubicBezTo>
                    <a:pt x="47" y="49"/>
                    <a:pt x="43" y="71"/>
                    <a:pt x="32" y="87"/>
                  </a:cubicBezTo>
                  <a:cubicBezTo>
                    <a:pt x="27" y="95"/>
                    <a:pt x="16" y="111"/>
                    <a:pt x="16" y="111"/>
                  </a:cubicBezTo>
                  <a:cubicBezTo>
                    <a:pt x="5" y="154"/>
                    <a:pt x="0" y="188"/>
                    <a:pt x="40" y="215"/>
                  </a:cubicBezTo>
                  <a:cubicBezTo>
                    <a:pt x="74" y="266"/>
                    <a:pt x="82" y="291"/>
                    <a:pt x="150" y="298"/>
                  </a:cubicBezTo>
                  <a:cubicBezTo>
                    <a:pt x="185" y="307"/>
                    <a:pt x="227" y="287"/>
                    <a:pt x="261" y="298"/>
                  </a:cubicBezTo>
                  <a:cubicBezTo>
                    <a:pt x="347" y="289"/>
                    <a:pt x="413" y="284"/>
                    <a:pt x="504" y="279"/>
                  </a:cubicBezTo>
                  <a:cubicBezTo>
                    <a:pt x="524" y="272"/>
                    <a:pt x="536" y="271"/>
                    <a:pt x="552" y="255"/>
                  </a:cubicBezTo>
                  <a:cubicBezTo>
                    <a:pt x="559" y="248"/>
                    <a:pt x="578" y="247"/>
                    <a:pt x="585" y="241"/>
                  </a:cubicBezTo>
                  <a:cubicBezTo>
                    <a:pt x="599" y="228"/>
                    <a:pt x="602" y="228"/>
                    <a:pt x="618" y="217"/>
                  </a:cubicBezTo>
                  <a:cubicBezTo>
                    <a:pt x="625" y="212"/>
                    <a:pt x="638" y="199"/>
                    <a:pt x="640" y="191"/>
                  </a:cubicBezTo>
                  <a:cubicBezTo>
                    <a:pt x="642" y="182"/>
                    <a:pt x="629" y="144"/>
                    <a:pt x="624" y="1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Freeform 55">
              <a:extLst>
                <a:ext uri="{FF2B5EF4-FFF2-40B4-BE49-F238E27FC236}">
                  <a16:creationId xmlns:a16="http://schemas.microsoft.com/office/drawing/2014/main" id="{5DAE7677-D237-458C-BAE4-F53F5D77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789" y="4487864"/>
              <a:ext cx="966787" cy="479425"/>
            </a:xfrm>
            <a:custGeom>
              <a:avLst/>
              <a:gdLst>
                <a:gd name="T0" fmla="*/ 2147483647 w 609"/>
                <a:gd name="T1" fmla="*/ 2147483647 h 302"/>
                <a:gd name="T2" fmla="*/ 2147483647 w 609"/>
                <a:gd name="T3" fmla="*/ 2147483647 h 302"/>
                <a:gd name="T4" fmla="*/ 2147483647 w 609"/>
                <a:gd name="T5" fmla="*/ 2147483647 h 302"/>
                <a:gd name="T6" fmla="*/ 2147483647 w 609"/>
                <a:gd name="T7" fmla="*/ 0 h 302"/>
                <a:gd name="T8" fmla="*/ 2147483647 w 609"/>
                <a:gd name="T9" fmla="*/ 2147483647 h 302"/>
                <a:gd name="T10" fmla="*/ 2147483647 w 609"/>
                <a:gd name="T11" fmla="*/ 2147483647 h 302"/>
                <a:gd name="T12" fmla="*/ 2147483647 w 609"/>
                <a:gd name="T13" fmla="*/ 2147483647 h 302"/>
                <a:gd name="T14" fmla="*/ 2147483647 w 609"/>
                <a:gd name="T15" fmla="*/ 2147483647 h 302"/>
                <a:gd name="T16" fmla="*/ 2147483647 w 609"/>
                <a:gd name="T17" fmla="*/ 2147483647 h 302"/>
                <a:gd name="T18" fmla="*/ 2147483647 w 609"/>
                <a:gd name="T19" fmla="*/ 2147483647 h 302"/>
                <a:gd name="T20" fmla="*/ 2147483647 w 609"/>
                <a:gd name="T21" fmla="*/ 2147483647 h 302"/>
                <a:gd name="T22" fmla="*/ 2147483647 w 609"/>
                <a:gd name="T23" fmla="*/ 2147483647 h 302"/>
                <a:gd name="T24" fmla="*/ 2147483647 w 609"/>
                <a:gd name="T25" fmla="*/ 2147483647 h 302"/>
                <a:gd name="T26" fmla="*/ 2147483647 w 609"/>
                <a:gd name="T27" fmla="*/ 2147483647 h 302"/>
                <a:gd name="T28" fmla="*/ 2147483647 w 609"/>
                <a:gd name="T29" fmla="*/ 2147483647 h 3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9" h="302">
                  <a:moveTo>
                    <a:pt x="601" y="144"/>
                  </a:moveTo>
                  <a:cubicBezTo>
                    <a:pt x="585" y="96"/>
                    <a:pt x="535" y="76"/>
                    <a:pt x="494" y="49"/>
                  </a:cubicBezTo>
                  <a:cubicBezTo>
                    <a:pt x="489" y="41"/>
                    <a:pt x="422" y="15"/>
                    <a:pt x="413" y="13"/>
                  </a:cubicBezTo>
                  <a:cubicBezTo>
                    <a:pt x="361" y="1"/>
                    <a:pt x="329" y="0"/>
                    <a:pt x="329" y="0"/>
                  </a:cubicBezTo>
                  <a:cubicBezTo>
                    <a:pt x="234" y="6"/>
                    <a:pt x="151" y="1"/>
                    <a:pt x="57" y="8"/>
                  </a:cubicBezTo>
                  <a:cubicBezTo>
                    <a:pt x="17" y="21"/>
                    <a:pt x="36" y="8"/>
                    <a:pt x="17" y="64"/>
                  </a:cubicBezTo>
                  <a:cubicBezTo>
                    <a:pt x="14" y="72"/>
                    <a:pt x="9" y="88"/>
                    <a:pt x="9" y="88"/>
                  </a:cubicBezTo>
                  <a:cubicBezTo>
                    <a:pt x="12" y="141"/>
                    <a:pt x="0" y="197"/>
                    <a:pt x="17" y="248"/>
                  </a:cubicBezTo>
                  <a:cubicBezTo>
                    <a:pt x="22" y="263"/>
                    <a:pt x="53" y="245"/>
                    <a:pt x="65" y="256"/>
                  </a:cubicBezTo>
                  <a:cubicBezTo>
                    <a:pt x="82" y="270"/>
                    <a:pt x="77" y="270"/>
                    <a:pt x="95" y="283"/>
                  </a:cubicBezTo>
                  <a:cubicBezTo>
                    <a:pt x="109" y="293"/>
                    <a:pt x="137" y="298"/>
                    <a:pt x="137" y="298"/>
                  </a:cubicBezTo>
                  <a:cubicBezTo>
                    <a:pt x="257" y="295"/>
                    <a:pt x="212" y="302"/>
                    <a:pt x="332" y="295"/>
                  </a:cubicBezTo>
                  <a:cubicBezTo>
                    <a:pt x="361" y="293"/>
                    <a:pt x="464" y="264"/>
                    <a:pt x="473" y="247"/>
                  </a:cubicBezTo>
                  <a:cubicBezTo>
                    <a:pt x="494" y="210"/>
                    <a:pt x="567" y="198"/>
                    <a:pt x="609" y="184"/>
                  </a:cubicBezTo>
                  <a:cubicBezTo>
                    <a:pt x="607" y="178"/>
                    <a:pt x="577" y="95"/>
                    <a:pt x="601" y="14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Freeform 56">
              <a:extLst>
                <a:ext uri="{FF2B5EF4-FFF2-40B4-BE49-F238E27FC236}">
                  <a16:creationId xmlns:a16="http://schemas.microsoft.com/office/drawing/2014/main" id="{10968485-13DA-4FF8-B23C-6448EB3E0B04}"/>
                </a:ext>
              </a:extLst>
            </p:cNvPr>
            <p:cNvSpPr>
              <a:spLocks/>
            </p:cNvSpPr>
            <p:nvPr/>
          </p:nvSpPr>
          <p:spPr bwMode="auto">
            <a:xfrm rot="20939734">
              <a:off x="6981825" y="4422776"/>
              <a:ext cx="966788" cy="479425"/>
            </a:xfrm>
            <a:custGeom>
              <a:avLst/>
              <a:gdLst>
                <a:gd name="T0" fmla="*/ 2147483647 w 609"/>
                <a:gd name="T1" fmla="*/ 2147483647 h 302"/>
                <a:gd name="T2" fmla="*/ 2147483647 w 609"/>
                <a:gd name="T3" fmla="*/ 2147483647 h 302"/>
                <a:gd name="T4" fmla="*/ 2147483647 w 609"/>
                <a:gd name="T5" fmla="*/ 2147483647 h 302"/>
                <a:gd name="T6" fmla="*/ 2147483647 w 609"/>
                <a:gd name="T7" fmla="*/ 0 h 302"/>
                <a:gd name="T8" fmla="*/ 2147483647 w 609"/>
                <a:gd name="T9" fmla="*/ 2147483647 h 302"/>
                <a:gd name="T10" fmla="*/ 2147483647 w 609"/>
                <a:gd name="T11" fmla="*/ 2147483647 h 302"/>
                <a:gd name="T12" fmla="*/ 2147483647 w 609"/>
                <a:gd name="T13" fmla="*/ 2147483647 h 302"/>
                <a:gd name="T14" fmla="*/ 2147483647 w 609"/>
                <a:gd name="T15" fmla="*/ 2147483647 h 302"/>
                <a:gd name="T16" fmla="*/ 2147483647 w 609"/>
                <a:gd name="T17" fmla="*/ 2147483647 h 302"/>
                <a:gd name="T18" fmla="*/ 2147483647 w 609"/>
                <a:gd name="T19" fmla="*/ 2147483647 h 302"/>
                <a:gd name="T20" fmla="*/ 2147483647 w 609"/>
                <a:gd name="T21" fmla="*/ 2147483647 h 302"/>
                <a:gd name="T22" fmla="*/ 2147483647 w 609"/>
                <a:gd name="T23" fmla="*/ 2147483647 h 302"/>
                <a:gd name="T24" fmla="*/ 2147483647 w 609"/>
                <a:gd name="T25" fmla="*/ 2147483647 h 302"/>
                <a:gd name="T26" fmla="*/ 2147483647 w 609"/>
                <a:gd name="T27" fmla="*/ 2147483647 h 302"/>
                <a:gd name="T28" fmla="*/ 2147483647 w 609"/>
                <a:gd name="T29" fmla="*/ 2147483647 h 3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9" h="302">
                  <a:moveTo>
                    <a:pt x="601" y="144"/>
                  </a:moveTo>
                  <a:cubicBezTo>
                    <a:pt x="585" y="96"/>
                    <a:pt x="535" y="76"/>
                    <a:pt x="494" y="49"/>
                  </a:cubicBezTo>
                  <a:cubicBezTo>
                    <a:pt x="489" y="41"/>
                    <a:pt x="422" y="15"/>
                    <a:pt x="413" y="13"/>
                  </a:cubicBezTo>
                  <a:cubicBezTo>
                    <a:pt x="361" y="1"/>
                    <a:pt x="329" y="0"/>
                    <a:pt x="329" y="0"/>
                  </a:cubicBezTo>
                  <a:cubicBezTo>
                    <a:pt x="234" y="6"/>
                    <a:pt x="151" y="1"/>
                    <a:pt x="57" y="8"/>
                  </a:cubicBezTo>
                  <a:cubicBezTo>
                    <a:pt x="17" y="21"/>
                    <a:pt x="36" y="8"/>
                    <a:pt x="17" y="64"/>
                  </a:cubicBezTo>
                  <a:cubicBezTo>
                    <a:pt x="14" y="72"/>
                    <a:pt x="9" y="88"/>
                    <a:pt x="9" y="88"/>
                  </a:cubicBezTo>
                  <a:cubicBezTo>
                    <a:pt x="12" y="141"/>
                    <a:pt x="0" y="197"/>
                    <a:pt x="17" y="248"/>
                  </a:cubicBezTo>
                  <a:cubicBezTo>
                    <a:pt x="22" y="263"/>
                    <a:pt x="53" y="245"/>
                    <a:pt x="65" y="256"/>
                  </a:cubicBezTo>
                  <a:cubicBezTo>
                    <a:pt x="82" y="270"/>
                    <a:pt x="77" y="270"/>
                    <a:pt x="95" y="283"/>
                  </a:cubicBezTo>
                  <a:cubicBezTo>
                    <a:pt x="109" y="293"/>
                    <a:pt x="137" y="298"/>
                    <a:pt x="137" y="298"/>
                  </a:cubicBezTo>
                  <a:cubicBezTo>
                    <a:pt x="257" y="295"/>
                    <a:pt x="212" y="302"/>
                    <a:pt x="332" y="295"/>
                  </a:cubicBezTo>
                  <a:cubicBezTo>
                    <a:pt x="361" y="293"/>
                    <a:pt x="464" y="264"/>
                    <a:pt x="473" y="247"/>
                  </a:cubicBezTo>
                  <a:cubicBezTo>
                    <a:pt x="494" y="210"/>
                    <a:pt x="567" y="198"/>
                    <a:pt x="609" y="184"/>
                  </a:cubicBezTo>
                  <a:cubicBezTo>
                    <a:pt x="607" y="178"/>
                    <a:pt x="577" y="95"/>
                    <a:pt x="601" y="144"/>
                  </a:cubicBez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Line 57">
              <a:extLst>
                <a:ext uri="{FF2B5EF4-FFF2-40B4-BE49-F238E27FC236}">
                  <a16:creationId xmlns:a16="http://schemas.microsoft.com/office/drawing/2014/main" id="{42EA1367-D711-411D-ABA0-A11697C39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7500" y="4500563"/>
              <a:ext cx="0" cy="431800"/>
            </a:xfrm>
            <a:prstGeom prst="line">
              <a:avLst/>
            </a:prstGeom>
            <a:noFill/>
            <a:ln w="117475">
              <a:solidFill>
                <a:srgbClr val="0000FF"/>
              </a:solidFill>
              <a:round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2" name="Rectangle 58">
              <a:extLst>
                <a:ext uri="{FF2B5EF4-FFF2-40B4-BE49-F238E27FC236}">
                  <a16:creationId xmlns:a16="http://schemas.microsoft.com/office/drawing/2014/main" id="{CFD27D25-A5C2-405D-A562-73DF0A074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3213" y="4725988"/>
              <a:ext cx="215900" cy="14446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A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8183" name="Line 59">
              <a:extLst>
                <a:ext uri="{FF2B5EF4-FFF2-40B4-BE49-F238E27FC236}">
                  <a16:creationId xmlns:a16="http://schemas.microsoft.com/office/drawing/2014/main" id="{2F71FC00-0AF8-4FBC-A542-6F2C76B86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6225" y="4365625"/>
              <a:ext cx="0" cy="431800"/>
            </a:xfrm>
            <a:prstGeom prst="line">
              <a:avLst/>
            </a:prstGeom>
            <a:noFill/>
            <a:ln w="117475">
              <a:solidFill>
                <a:srgbClr val="0000FF"/>
              </a:solidFill>
              <a:round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Line 60">
              <a:extLst>
                <a:ext uri="{FF2B5EF4-FFF2-40B4-BE49-F238E27FC236}">
                  <a16:creationId xmlns:a16="http://schemas.microsoft.com/office/drawing/2014/main" id="{35B01586-11F6-4CD2-98AA-F4500F4AE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8" y="4437063"/>
              <a:ext cx="0" cy="431800"/>
            </a:xfrm>
            <a:prstGeom prst="line">
              <a:avLst/>
            </a:prstGeom>
            <a:noFill/>
            <a:ln w="117475">
              <a:solidFill>
                <a:srgbClr val="0000FF"/>
              </a:solidFill>
              <a:round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Rectangle 61">
              <a:extLst>
                <a:ext uri="{FF2B5EF4-FFF2-40B4-BE49-F238E27FC236}">
                  <a16:creationId xmlns:a16="http://schemas.microsoft.com/office/drawing/2014/main" id="{9F8C8BC7-2AD6-4C7F-A6D0-27B9112F9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788" y="4524375"/>
              <a:ext cx="215900" cy="2159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8186" name="Rectangle 62">
              <a:extLst>
                <a:ext uri="{FF2B5EF4-FFF2-40B4-BE49-F238E27FC236}">
                  <a16:creationId xmlns:a16="http://schemas.microsoft.com/office/drawing/2014/main" id="{21977CF6-68CC-48DA-A475-6A7E9BC29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938" y="4510088"/>
              <a:ext cx="360362" cy="2159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A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8187" name="Rectangle 63">
              <a:hlinkClick r:id="rId3" action="ppaction://hlinkfile"/>
              <a:extLst>
                <a:ext uri="{FF2B5EF4-FFF2-40B4-BE49-F238E27FC236}">
                  <a16:creationId xmlns:a16="http://schemas.microsoft.com/office/drawing/2014/main" id="{FB9FF1C0-7AA3-4EAE-840E-E221938CD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4510088"/>
              <a:ext cx="360362" cy="2159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A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50273" name="Text Box 65">
              <a:extLst>
                <a:ext uri="{FF2B5EF4-FFF2-40B4-BE49-F238E27FC236}">
                  <a16:creationId xmlns:a16="http://schemas.microsoft.com/office/drawing/2014/main" id="{DF0EB683-8A55-49C2-9922-C3A99A1C8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3700" y="5678488"/>
              <a:ext cx="1728788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PUNJAB</a:t>
              </a:r>
            </a:p>
          </p:txBody>
        </p:sp>
        <p:sp>
          <p:nvSpPr>
            <p:cNvPr id="350274" name="Text Box 66">
              <a:extLst>
                <a:ext uri="{FF2B5EF4-FFF2-40B4-BE49-F238E27FC236}">
                  <a16:creationId xmlns:a16="http://schemas.microsoft.com/office/drawing/2014/main" id="{DA07CA99-B967-4714-B8C9-9B4772605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013" y="5518151"/>
              <a:ext cx="2520950" cy="70802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b="1" dirty="0">
                <a:solidFill>
                  <a:prstClr val="blac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Khyber Pakhtunkhwa</a:t>
              </a:r>
            </a:p>
          </p:txBody>
        </p:sp>
        <p:sp>
          <p:nvSpPr>
            <p:cNvPr id="350275" name="Text Box 67">
              <a:extLst>
                <a:ext uri="{FF2B5EF4-FFF2-40B4-BE49-F238E27FC236}">
                  <a16:creationId xmlns:a16="http://schemas.microsoft.com/office/drawing/2014/main" id="{83B49822-FCED-4DDC-8185-406BE7E43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5588" y="2636838"/>
              <a:ext cx="121920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AJ&amp;K</a:t>
              </a:r>
            </a:p>
          </p:txBody>
        </p:sp>
        <p:sp>
          <p:nvSpPr>
            <p:cNvPr id="48192" name="Freeform 68">
              <a:extLst>
                <a:ext uri="{FF2B5EF4-FFF2-40B4-BE49-F238E27FC236}">
                  <a16:creationId xmlns:a16="http://schemas.microsoft.com/office/drawing/2014/main" id="{BB2BE9D9-CB6A-4906-99B2-7DE4BE49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6" y="1350964"/>
              <a:ext cx="809625" cy="688975"/>
            </a:xfrm>
            <a:custGeom>
              <a:avLst/>
              <a:gdLst>
                <a:gd name="T0" fmla="*/ 2147483647 w 510"/>
                <a:gd name="T1" fmla="*/ 0 h 434"/>
                <a:gd name="T2" fmla="*/ 2147483647 w 510"/>
                <a:gd name="T3" fmla="*/ 2147483647 h 434"/>
                <a:gd name="T4" fmla="*/ 2147483647 w 510"/>
                <a:gd name="T5" fmla="*/ 2147483647 h 434"/>
                <a:gd name="T6" fmla="*/ 2147483647 w 510"/>
                <a:gd name="T7" fmla="*/ 2147483647 h 434"/>
                <a:gd name="T8" fmla="*/ 2147483647 w 510"/>
                <a:gd name="T9" fmla="*/ 2147483647 h 434"/>
                <a:gd name="T10" fmla="*/ 0 w 510"/>
                <a:gd name="T11" fmla="*/ 2147483647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0" h="434">
                  <a:moveTo>
                    <a:pt x="510" y="0"/>
                  </a:moveTo>
                  <a:cubicBezTo>
                    <a:pt x="504" y="38"/>
                    <a:pt x="489" y="86"/>
                    <a:pt x="456" y="108"/>
                  </a:cubicBezTo>
                  <a:cubicBezTo>
                    <a:pt x="430" y="147"/>
                    <a:pt x="381" y="190"/>
                    <a:pt x="366" y="234"/>
                  </a:cubicBezTo>
                  <a:cubicBezTo>
                    <a:pt x="362" y="262"/>
                    <a:pt x="358" y="271"/>
                    <a:pt x="342" y="294"/>
                  </a:cubicBezTo>
                  <a:cubicBezTo>
                    <a:pt x="320" y="326"/>
                    <a:pt x="217" y="431"/>
                    <a:pt x="186" y="432"/>
                  </a:cubicBezTo>
                  <a:cubicBezTo>
                    <a:pt x="90" y="434"/>
                    <a:pt x="96" y="354"/>
                    <a:pt x="0" y="35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3" name="Line 69">
              <a:extLst>
                <a:ext uri="{FF2B5EF4-FFF2-40B4-BE49-F238E27FC236}">
                  <a16:creationId xmlns:a16="http://schemas.microsoft.com/office/drawing/2014/main" id="{223D7D46-1410-45BE-9135-87E48227B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6725" y="1268413"/>
              <a:ext cx="152400" cy="228600"/>
            </a:xfrm>
            <a:prstGeom prst="line">
              <a:avLst/>
            </a:prstGeom>
            <a:noFill/>
            <a:ln w="117475">
              <a:solidFill>
                <a:srgbClr val="0000FF"/>
              </a:solidFill>
              <a:round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4" name="Rectangle 70">
              <a:extLst>
                <a:ext uri="{FF2B5EF4-FFF2-40B4-BE49-F238E27FC236}">
                  <a16:creationId xmlns:a16="http://schemas.microsoft.com/office/drawing/2014/main" id="{1809DCF7-DA6C-4832-9039-4093F0F6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1844676"/>
              <a:ext cx="215900" cy="14446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A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8195" name="Line 71">
              <a:extLst>
                <a:ext uri="{FF2B5EF4-FFF2-40B4-BE49-F238E27FC236}">
                  <a16:creationId xmlns:a16="http://schemas.microsoft.com/office/drawing/2014/main" id="{F7E5371A-3A6A-4ACA-A7A6-81ABC8B193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9151" y="4797426"/>
              <a:ext cx="360363" cy="5048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Line 72">
              <a:extLst>
                <a:ext uri="{FF2B5EF4-FFF2-40B4-BE49-F238E27FC236}">
                  <a16:creationId xmlns:a16="http://schemas.microsoft.com/office/drawing/2014/main" id="{36DDFDB4-0425-46A1-A591-8A9A96647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713" y="5084763"/>
              <a:ext cx="0" cy="431800"/>
            </a:xfrm>
            <a:prstGeom prst="line">
              <a:avLst/>
            </a:prstGeom>
            <a:noFill/>
            <a:ln w="117475">
              <a:solidFill>
                <a:srgbClr val="0000FF"/>
              </a:solidFill>
              <a:round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Rectangle 73">
              <a:extLst>
                <a:ext uri="{FF2B5EF4-FFF2-40B4-BE49-F238E27FC236}">
                  <a16:creationId xmlns:a16="http://schemas.microsoft.com/office/drawing/2014/main" id="{EDF2B7D8-E15C-4BC8-A5EC-6B1C1A3D8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725988"/>
              <a:ext cx="215900" cy="14446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A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50282" name="Text Box 74">
              <a:extLst>
                <a:ext uri="{FF2B5EF4-FFF2-40B4-BE49-F238E27FC236}">
                  <a16:creationId xmlns:a16="http://schemas.microsoft.com/office/drawing/2014/main" id="{027AF6A0-BA8A-4C8C-8A28-0E8B6FC88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776" y="5383601"/>
              <a:ext cx="1219200" cy="523875"/>
            </a:xfrm>
            <a:prstGeom prst="rect">
              <a:avLst/>
            </a:prstGeom>
            <a:solidFill>
              <a:srgbClr val="33CCFF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147 MW Patrind HPP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48201" name="Rectangle 75">
              <a:extLst>
                <a:ext uri="{FF2B5EF4-FFF2-40B4-BE49-F238E27FC236}">
                  <a16:creationId xmlns:a16="http://schemas.microsoft.com/office/drawing/2014/main" id="{B9E82E6B-62C8-4A1C-8197-7D6FF2D7B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2413" y="4414838"/>
              <a:ext cx="215900" cy="14446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prstShdw prst="shdw13" dist="53882" dir="13500000">
                <a:srgbClr val="000099">
                  <a:alpha val="50000"/>
                </a:srgbClr>
              </a:prstShdw>
            </a:effec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A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50293" name="Freeform 85">
              <a:extLst>
                <a:ext uri="{FF2B5EF4-FFF2-40B4-BE49-F238E27FC236}">
                  <a16:creationId xmlns:a16="http://schemas.microsoft.com/office/drawing/2014/main" id="{A3B2A34C-3443-4887-AA62-664FEF84D44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084889" y="1689101"/>
              <a:ext cx="604837" cy="6043613"/>
            </a:xfrm>
            <a:custGeom>
              <a:avLst/>
              <a:gdLst>
                <a:gd name="T0" fmla="*/ 391 w 391"/>
                <a:gd name="T1" fmla="*/ 0 h 2808"/>
                <a:gd name="T2" fmla="*/ 231 w 391"/>
                <a:gd name="T3" fmla="*/ 8 h 2808"/>
                <a:gd name="T4" fmla="*/ 167 w 391"/>
                <a:gd name="T5" fmla="*/ 64 h 2808"/>
                <a:gd name="T6" fmla="*/ 135 w 391"/>
                <a:gd name="T7" fmla="*/ 232 h 2808"/>
                <a:gd name="T8" fmla="*/ 63 w 391"/>
                <a:gd name="T9" fmla="*/ 272 h 2808"/>
                <a:gd name="T10" fmla="*/ 39 w 391"/>
                <a:gd name="T11" fmla="*/ 280 h 2808"/>
                <a:gd name="T12" fmla="*/ 71 w 391"/>
                <a:gd name="T13" fmla="*/ 416 h 2808"/>
                <a:gd name="T14" fmla="*/ 127 w 391"/>
                <a:gd name="T15" fmla="*/ 488 h 2808"/>
                <a:gd name="T16" fmla="*/ 143 w 391"/>
                <a:gd name="T17" fmla="*/ 536 h 2808"/>
                <a:gd name="T18" fmla="*/ 151 w 391"/>
                <a:gd name="T19" fmla="*/ 560 h 2808"/>
                <a:gd name="T20" fmla="*/ 159 w 391"/>
                <a:gd name="T21" fmla="*/ 1048 h 2808"/>
                <a:gd name="T22" fmla="*/ 223 w 391"/>
                <a:gd name="T23" fmla="*/ 1992 h 2808"/>
                <a:gd name="T24" fmla="*/ 239 w 391"/>
                <a:gd name="T25" fmla="*/ 2088 h 2808"/>
                <a:gd name="T26" fmla="*/ 255 w 391"/>
                <a:gd name="T27" fmla="*/ 2168 h 2808"/>
                <a:gd name="T28" fmla="*/ 271 w 391"/>
                <a:gd name="T29" fmla="*/ 2440 h 2808"/>
                <a:gd name="T30" fmla="*/ 239 w 391"/>
                <a:gd name="T31" fmla="*/ 2552 h 2808"/>
                <a:gd name="T32" fmla="*/ 239 w 391"/>
                <a:gd name="T33" fmla="*/ 2736 h 2808"/>
                <a:gd name="T34" fmla="*/ 263 w 391"/>
                <a:gd name="T35" fmla="*/ 2808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1" h="2808">
                  <a:moveTo>
                    <a:pt x="391" y="0"/>
                  </a:moveTo>
                  <a:cubicBezTo>
                    <a:pt x="338" y="3"/>
                    <a:pt x="284" y="1"/>
                    <a:pt x="231" y="8"/>
                  </a:cubicBezTo>
                  <a:cubicBezTo>
                    <a:pt x="208" y="11"/>
                    <a:pt x="186" y="51"/>
                    <a:pt x="167" y="64"/>
                  </a:cubicBezTo>
                  <a:cubicBezTo>
                    <a:pt x="182" y="138"/>
                    <a:pt x="177" y="170"/>
                    <a:pt x="135" y="232"/>
                  </a:cubicBezTo>
                  <a:cubicBezTo>
                    <a:pt x="114" y="263"/>
                    <a:pt x="99" y="260"/>
                    <a:pt x="63" y="272"/>
                  </a:cubicBezTo>
                  <a:cubicBezTo>
                    <a:pt x="55" y="275"/>
                    <a:pt x="39" y="280"/>
                    <a:pt x="39" y="280"/>
                  </a:cubicBezTo>
                  <a:cubicBezTo>
                    <a:pt x="3" y="334"/>
                    <a:pt x="0" y="398"/>
                    <a:pt x="71" y="416"/>
                  </a:cubicBezTo>
                  <a:cubicBezTo>
                    <a:pt x="104" y="449"/>
                    <a:pt x="113" y="442"/>
                    <a:pt x="127" y="488"/>
                  </a:cubicBezTo>
                  <a:cubicBezTo>
                    <a:pt x="132" y="504"/>
                    <a:pt x="138" y="520"/>
                    <a:pt x="143" y="536"/>
                  </a:cubicBezTo>
                  <a:cubicBezTo>
                    <a:pt x="146" y="544"/>
                    <a:pt x="151" y="560"/>
                    <a:pt x="151" y="560"/>
                  </a:cubicBezTo>
                  <a:cubicBezTo>
                    <a:pt x="154" y="723"/>
                    <a:pt x="157" y="885"/>
                    <a:pt x="159" y="1048"/>
                  </a:cubicBezTo>
                  <a:cubicBezTo>
                    <a:pt x="163" y="1332"/>
                    <a:pt x="126" y="1701"/>
                    <a:pt x="223" y="1992"/>
                  </a:cubicBezTo>
                  <a:cubicBezTo>
                    <a:pt x="238" y="2108"/>
                    <a:pt x="223" y="2014"/>
                    <a:pt x="239" y="2088"/>
                  </a:cubicBezTo>
                  <a:cubicBezTo>
                    <a:pt x="245" y="2115"/>
                    <a:pt x="255" y="2168"/>
                    <a:pt x="255" y="2168"/>
                  </a:cubicBezTo>
                  <a:cubicBezTo>
                    <a:pt x="263" y="2260"/>
                    <a:pt x="271" y="2345"/>
                    <a:pt x="271" y="2440"/>
                  </a:cubicBezTo>
                  <a:cubicBezTo>
                    <a:pt x="271" y="2550"/>
                    <a:pt x="294" y="2534"/>
                    <a:pt x="239" y="2552"/>
                  </a:cubicBezTo>
                  <a:cubicBezTo>
                    <a:pt x="228" y="2647"/>
                    <a:pt x="227" y="2621"/>
                    <a:pt x="239" y="2736"/>
                  </a:cubicBezTo>
                  <a:cubicBezTo>
                    <a:pt x="241" y="2758"/>
                    <a:pt x="246" y="2791"/>
                    <a:pt x="263" y="280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48203" name="Freeform 86">
              <a:extLst>
                <a:ext uri="{FF2B5EF4-FFF2-40B4-BE49-F238E27FC236}">
                  <a16:creationId xmlns:a16="http://schemas.microsoft.com/office/drawing/2014/main" id="{C31F189B-4037-4577-B8D9-2F6F3D603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4551364"/>
              <a:ext cx="7867650" cy="1279525"/>
            </a:xfrm>
            <a:custGeom>
              <a:avLst/>
              <a:gdLst>
                <a:gd name="T0" fmla="*/ 0 w 4956"/>
                <a:gd name="T1" fmla="*/ 2147483647 h 806"/>
                <a:gd name="T2" fmla="*/ 2147483647 w 4956"/>
                <a:gd name="T3" fmla="*/ 2147483647 h 806"/>
                <a:gd name="T4" fmla="*/ 2147483647 w 4956"/>
                <a:gd name="T5" fmla="*/ 2147483647 h 806"/>
                <a:gd name="T6" fmla="*/ 2147483647 w 4956"/>
                <a:gd name="T7" fmla="*/ 2147483647 h 806"/>
                <a:gd name="T8" fmla="*/ 2147483647 w 4956"/>
                <a:gd name="T9" fmla="*/ 2147483647 h 806"/>
                <a:gd name="T10" fmla="*/ 2147483647 w 4956"/>
                <a:gd name="T11" fmla="*/ 2147483647 h 806"/>
                <a:gd name="T12" fmla="*/ 2147483647 w 4956"/>
                <a:gd name="T13" fmla="*/ 2147483647 h 806"/>
                <a:gd name="T14" fmla="*/ 2147483647 w 4956"/>
                <a:gd name="T15" fmla="*/ 2147483647 h 806"/>
                <a:gd name="T16" fmla="*/ 2147483647 w 4956"/>
                <a:gd name="T17" fmla="*/ 2147483647 h 806"/>
                <a:gd name="T18" fmla="*/ 2147483647 w 4956"/>
                <a:gd name="T19" fmla="*/ 2147483647 h 806"/>
                <a:gd name="T20" fmla="*/ 2147483647 w 4956"/>
                <a:gd name="T21" fmla="*/ 2147483647 h 806"/>
                <a:gd name="T22" fmla="*/ 2147483647 w 4956"/>
                <a:gd name="T23" fmla="*/ 2147483647 h 806"/>
                <a:gd name="T24" fmla="*/ 2147483647 w 4956"/>
                <a:gd name="T25" fmla="*/ 2147483647 h 806"/>
                <a:gd name="T26" fmla="*/ 2147483647 w 4956"/>
                <a:gd name="T27" fmla="*/ 2147483647 h 806"/>
                <a:gd name="T28" fmla="*/ 2147483647 w 4956"/>
                <a:gd name="T29" fmla="*/ 2147483647 h 806"/>
                <a:gd name="T30" fmla="*/ 2147483647 w 4956"/>
                <a:gd name="T31" fmla="*/ 2147483647 h 806"/>
                <a:gd name="T32" fmla="*/ 2147483647 w 4956"/>
                <a:gd name="T33" fmla="*/ 2147483647 h 806"/>
                <a:gd name="T34" fmla="*/ 2147483647 w 4956"/>
                <a:gd name="T35" fmla="*/ 2147483647 h 806"/>
                <a:gd name="T36" fmla="*/ 2147483647 w 4956"/>
                <a:gd name="T37" fmla="*/ 2147483647 h 806"/>
                <a:gd name="T38" fmla="*/ 2147483647 w 4956"/>
                <a:gd name="T39" fmla="*/ 2147483647 h 806"/>
                <a:gd name="T40" fmla="*/ 2147483647 w 4956"/>
                <a:gd name="T41" fmla="*/ 2147483647 h 806"/>
                <a:gd name="T42" fmla="*/ 2147483647 w 4956"/>
                <a:gd name="T43" fmla="*/ 2147483647 h 806"/>
                <a:gd name="T44" fmla="*/ 2147483647 w 4956"/>
                <a:gd name="T45" fmla="*/ 2147483647 h 806"/>
                <a:gd name="T46" fmla="*/ 2147483647 w 4956"/>
                <a:gd name="T47" fmla="*/ 2147483647 h 806"/>
                <a:gd name="T48" fmla="*/ 2147483647 w 4956"/>
                <a:gd name="T49" fmla="*/ 2147483647 h 806"/>
                <a:gd name="T50" fmla="*/ 2147483647 w 4956"/>
                <a:gd name="T51" fmla="*/ 2147483647 h 806"/>
                <a:gd name="T52" fmla="*/ 2147483647 w 4956"/>
                <a:gd name="T53" fmla="*/ 2147483647 h 806"/>
                <a:gd name="T54" fmla="*/ 2147483647 w 4956"/>
                <a:gd name="T55" fmla="*/ 2147483647 h 806"/>
                <a:gd name="T56" fmla="*/ 2147483647 w 4956"/>
                <a:gd name="T57" fmla="*/ 2147483647 h 8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56" h="806">
                  <a:moveTo>
                    <a:pt x="0" y="366"/>
                  </a:moveTo>
                  <a:cubicBezTo>
                    <a:pt x="8" y="354"/>
                    <a:pt x="238" y="678"/>
                    <a:pt x="246" y="666"/>
                  </a:cubicBezTo>
                  <a:cubicBezTo>
                    <a:pt x="267" y="634"/>
                    <a:pt x="215" y="728"/>
                    <a:pt x="258" y="714"/>
                  </a:cubicBezTo>
                  <a:cubicBezTo>
                    <a:pt x="274" y="666"/>
                    <a:pt x="256" y="752"/>
                    <a:pt x="288" y="720"/>
                  </a:cubicBezTo>
                  <a:cubicBezTo>
                    <a:pt x="288" y="720"/>
                    <a:pt x="300" y="765"/>
                    <a:pt x="306" y="756"/>
                  </a:cubicBezTo>
                  <a:cubicBezTo>
                    <a:pt x="326" y="726"/>
                    <a:pt x="320" y="806"/>
                    <a:pt x="336" y="774"/>
                  </a:cubicBezTo>
                  <a:cubicBezTo>
                    <a:pt x="339" y="768"/>
                    <a:pt x="338" y="760"/>
                    <a:pt x="342" y="756"/>
                  </a:cubicBezTo>
                  <a:cubicBezTo>
                    <a:pt x="352" y="746"/>
                    <a:pt x="368" y="742"/>
                    <a:pt x="378" y="732"/>
                  </a:cubicBezTo>
                  <a:cubicBezTo>
                    <a:pt x="416" y="694"/>
                    <a:pt x="461" y="683"/>
                    <a:pt x="504" y="654"/>
                  </a:cubicBezTo>
                  <a:cubicBezTo>
                    <a:pt x="546" y="591"/>
                    <a:pt x="780" y="614"/>
                    <a:pt x="828" y="612"/>
                  </a:cubicBezTo>
                  <a:cubicBezTo>
                    <a:pt x="852" y="606"/>
                    <a:pt x="868" y="602"/>
                    <a:pt x="888" y="588"/>
                  </a:cubicBezTo>
                  <a:cubicBezTo>
                    <a:pt x="921" y="539"/>
                    <a:pt x="989" y="528"/>
                    <a:pt x="1044" y="522"/>
                  </a:cubicBezTo>
                  <a:cubicBezTo>
                    <a:pt x="1078" y="500"/>
                    <a:pt x="1119" y="496"/>
                    <a:pt x="1158" y="486"/>
                  </a:cubicBezTo>
                  <a:cubicBezTo>
                    <a:pt x="1268" y="458"/>
                    <a:pt x="1331" y="460"/>
                    <a:pt x="1458" y="456"/>
                  </a:cubicBezTo>
                  <a:cubicBezTo>
                    <a:pt x="1491" y="445"/>
                    <a:pt x="1527" y="449"/>
                    <a:pt x="1560" y="438"/>
                  </a:cubicBezTo>
                  <a:cubicBezTo>
                    <a:pt x="1568" y="426"/>
                    <a:pt x="1579" y="416"/>
                    <a:pt x="1584" y="402"/>
                  </a:cubicBezTo>
                  <a:cubicBezTo>
                    <a:pt x="1588" y="390"/>
                    <a:pt x="1596" y="366"/>
                    <a:pt x="1596" y="366"/>
                  </a:cubicBezTo>
                  <a:cubicBezTo>
                    <a:pt x="1585" y="334"/>
                    <a:pt x="1586" y="344"/>
                    <a:pt x="1596" y="294"/>
                  </a:cubicBezTo>
                  <a:cubicBezTo>
                    <a:pt x="1614" y="206"/>
                    <a:pt x="1669" y="216"/>
                    <a:pt x="1752" y="210"/>
                  </a:cubicBezTo>
                  <a:cubicBezTo>
                    <a:pt x="1778" y="203"/>
                    <a:pt x="1875" y="169"/>
                    <a:pt x="1896" y="168"/>
                  </a:cubicBezTo>
                  <a:cubicBezTo>
                    <a:pt x="2150" y="160"/>
                    <a:pt x="2658" y="156"/>
                    <a:pt x="2658" y="156"/>
                  </a:cubicBezTo>
                  <a:cubicBezTo>
                    <a:pt x="2684" y="147"/>
                    <a:pt x="2706" y="159"/>
                    <a:pt x="2732" y="150"/>
                  </a:cubicBezTo>
                  <a:cubicBezTo>
                    <a:pt x="2738" y="148"/>
                    <a:pt x="2756" y="138"/>
                    <a:pt x="2756" y="138"/>
                  </a:cubicBezTo>
                  <a:cubicBezTo>
                    <a:pt x="2919" y="145"/>
                    <a:pt x="3128" y="173"/>
                    <a:pt x="3270" y="126"/>
                  </a:cubicBezTo>
                  <a:cubicBezTo>
                    <a:pt x="3348" y="142"/>
                    <a:pt x="3385" y="117"/>
                    <a:pt x="3500" y="122"/>
                  </a:cubicBezTo>
                  <a:cubicBezTo>
                    <a:pt x="3617" y="151"/>
                    <a:pt x="3493" y="126"/>
                    <a:pt x="3748" y="106"/>
                  </a:cubicBezTo>
                  <a:cubicBezTo>
                    <a:pt x="3755" y="105"/>
                    <a:pt x="3795" y="99"/>
                    <a:pt x="3800" y="94"/>
                  </a:cubicBezTo>
                  <a:cubicBezTo>
                    <a:pt x="3818" y="76"/>
                    <a:pt x="4183" y="36"/>
                    <a:pt x="4206" y="30"/>
                  </a:cubicBezTo>
                  <a:cubicBezTo>
                    <a:pt x="4494" y="0"/>
                    <a:pt x="4603" y="90"/>
                    <a:pt x="4956" y="90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95" name="Oval 87">
              <a:extLst>
                <a:ext uri="{FF2B5EF4-FFF2-40B4-BE49-F238E27FC236}">
                  <a16:creationId xmlns:a16="http://schemas.microsoft.com/office/drawing/2014/main" id="{BE4B7E81-73BF-4905-9B95-F2DA4F85A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9600" y="1125538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48206" name="Freeform 89">
              <a:extLst>
                <a:ext uri="{FF2B5EF4-FFF2-40B4-BE49-F238E27FC236}">
                  <a16:creationId xmlns:a16="http://schemas.microsoft.com/office/drawing/2014/main" id="{C63C47EE-3990-4B90-AAEB-0F49489D4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514" y="3230563"/>
              <a:ext cx="407987" cy="1460500"/>
            </a:xfrm>
            <a:custGeom>
              <a:avLst/>
              <a:gdLst>
                <a:gd name="T0" fmla="*/ 2147483647 w 257"/>
                <a:gd name="T1" fmla="*/ 2147483647 h 920"/>
                <a:gd name="T2" fmla="*/ 2147483647 w 257"/>
                <a:gd name="T3" fmla="*/ 2147483647 h 920"/>
                <a:gd name="T4" fmla="*/ 2147483647 w 257"/>
                <a:gd name="T5" fmla="*/ 2147483647 h 920"/>
                <a:gd name="T6" fmla="*/ 2147483647 w 257"/>
                <a:gd name="T7" fmla="*/ 2147483647 h 920"/>
                <a:gd name="T8" fmla="*/ 2147483647 w 257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920">
                  <a:moveTo>
                    <a:pt x="257" y="920"/>
                  </a:moveTo>
                  <a:cubicBezTo>
                    <a:pt x="244" y="881"/>
                    <a:pt x="226" y="854"/>
                    <a:pt x="193" y="832"/>
                  </a:cubicBezTo>
                  <a:cubicBezTo>
                    <a:pt x="175" y="805"/>
                    <a:pt x="169" y="784"/>
                    <a:pt x="161" y="752"/>
                  </a:cubicBezTo>
                  <a:cubicBezTo>
                    <a:pt x="158" y="658"/>
                    <a:pt x="194" y="532"/>
                    <a:pt x="105" y="472"/>
                  </a:cubicBezTo>
                  <a:cubicBezTo>
                    <a:pt x="0" y="315"/>
                    <a:pt x="65" y="314"/>
                    <a:pt x="65" y="0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98" name="Text Box 90">
              <a:extLst>
                <a:ext uri="{FF2B5EF4-FFF2-40B4-BE49-F238E27FC236}">
                  <a16:creationId xmlns:a16="http://schemas.microsoft.com/office/drawing/2014/main" id="{8319D68D-F66E-449B-A1B8-D5744E370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870575" y="3459163"/>
              <a:ext cx="1758950" cy="30480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000066"/>
                  </a:solidFill>
                </a:rPr>
                <a:t>Mahl River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48208" name="Slide Number Placeholder 4">
            <a:extLst>
              <a:ext uri="{FF2B5EF4-FFF2-40B4-BE49-F238E27FC236}">
                <a16:creationId xmlns:a16="http://schemas.microsoft.com/office/drawing/2014/main" id="{6EE31253-4018-4477-B9D6-F4D6A76441BA}"/>
              </a:ext>
            </a:extLst>
          </p:cNvPr>
          <p:cNvSpPr txBox="1">
            <a:spLocks noGrp="1"/>
          </p:cNvSpPr>
          <p:nvPr/>
        </p:nvSpPr>
        <p:spPr bwMode="auto">
          <a:xfrm>
            <a:off x="40386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D3E8837-2D4E-44A9-8502-04678914E1C4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" name="Left Arrow 34">
            <a:hlinkClick r:id="rId4" action="ppaction://hlinksldjump"/>
            <a:extLst>
              <a:ext uri="{FF2B5EF4-FFF2-40B4-BE49-F238E27FC236}">
                <a16:creationId xmlns:a16="http://schemas.microsoft.com/office/drawing/2014/main" id="{F1E8F288-D2EF-4169-B2D8-D15C3A97CD81}"/>
              </a:ext>
            </a:extLst>
          </p:cNvPr>
          <p:cNvSpPr/>
          <p:nvPr/>
        </p:nvSpPr>
        <p:spPr>
          <a:xfrm>
            <a:off x="10604132" y="6099836"/>
            <a:ext cx="1357313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F0FBB63-EA2F-4703-AAAD-3B24CC10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2C900BE-B7D3-418F-BDCB-35780E0C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4654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9743528-C89C-48BA-B927-4153EF724EFD}"/>
              </a:ext>
            </a:extLst>
          </p:cNvPr>
          <p:cNvSpPr/>
          <p:nvPr/>
        </p:nvSpPr>
        <p:spPr>
          <a:xfrm>
            <a:off x="1905001" y="3076576"/>
            <a:ext cx="6791325" cy="3095625"/>
          </a:xfrm>
          <a:custGeom>
            <a:avLst/>
            <a:gdLst>
              <a:gd name="connsiteX0" fmla="*/ 6743700 w 6791325"/>
              <a:gd name="connsiteY0" fmla="*/ 1123950 h 3095625"/>
              <a:gd name="connsiteX1" fmla="*/ 6772275 w 6791325"/>
              <a:gd name="connsiteY1" fmla="*/ 1076325 h 3095625"/>
              <a:gd name="connsiteX2" fmla="*/ 6791325 w 6791325"/>
              <a:gd name="connsiteY2" fmla="*/ 1019175 h 3095625"/>
              <a:gd name="connsiteX3" fmla="*/ 6781800 w 6791325"/>
              <a:gd name="connsiteY3" fmla="*/ 742950 h 3095625"/>
              <a:gd name="connsiteX4" fmla="*/ 6772275 w 6791325"/>
              <a:gd name="connsiteY4" fmla="*/ 714375 h 3095625"/>
              <a:gd name="connsiteX5" fmla="*/ 6734175 w 6791325"/>
              <a:gd name="connsiteY5" fmla="*/ 657225 h 3095625"/>
              <a:gd name="connsiteX6" fmla="*/ 6648450 w 6791325"/>
              <a:gd name="connsiteY6" fmla="*/ 619125 h 3095625"/>
              <a:gd name="connsiteX7" fmla="*/ 6619875 w 6791325"/>
              <a:gd name="connsiteY7" fmla="*/ 609600 h 3095625"/>
              <a:gd name="connsiteX8" fmla="*/ 6562725 w 6791325"/>
              <a:gd name="connsiteY8" fmla="*/ 571500 h 3095625"/>
              <a:gd name="connsiteX9" fmla="*/ 6534150 w 6791325"/>
              <a:gd name="connsiteY9" fmla="*/ 552450 h 3095625"/>
              <a:gd name="connsiteX10" fmla="*/ 6515100 w 6791325"/>
              <a:gd name="connsiteY10" fmla="*/ 523875 h 3095625"/>
              <a:gd name="connsiteX11" fmla="*/ 6457950 w 6791325"/>
              <a:gd name="connsiteY11" fmla="*/ 504825 h 3095625"/>
              <a:gd name="connsiteX12" fmla="*/ 6448425 w 6791325"/>
              <a:gd name="connsiteY12" fmla="*/ 476250 h 3095625"/>
              <a:gd name="connsiteX13" fmla="*/ 6362700 w 6791325"/>
              <a:gd name="connsiteY13" fmla="*/ 438150 h 3095625"/>
              <a:gd name="connsiteX14" fmla="*/ 6334125 w 6791325"/>
              <a:gd name="connsiteY14" fmla="*/ 428625 h 3095625"/>
              <a:gd name="connsiteX15" fmla="*/ 6305550 w 6791325"/>
              <a:gd name="connsiteY15" fmla="*/ 409575 h 3095625"/>
              <a:gd name="connsiteX16" fmla="*/ 6248400 w 6791325"/>
              <a:gd name="connsiteY16" fmla="*/ 390525 h 3095625"/>
              <a:gd name="connsiteX17" fmla="*/ 6219825 w 6791325"/>
              <a:gd name="connsiteY17" fmla="*/ 381000 h 3095625"/>
              <a:gd name="connsiteX18" fmla="*/ 6172200 w 6791325"/>
              <a:gd name="connsiteY18" fmla="*/ 371475 h 3095625"/>
              <a:gd name="connsiteX19" fmla="*/ 6115050 w 6791325"/>
              <a:gd name="connsiteY19" fmla="*/ 342900 h 3095625"/>
              <a:gd name="connsiteX20" fmla="*/ 6057900 w 6791325"/>
              <a:gd name="connsiteY20" fmla="*/ 323850 h 3095625"/>
              <a:gd name="connsiteX21" fmla="*/ 6029325 w 6791325"/>
              <a:gd name="connsiteY21" fmla="*/ 314325 h 3095625"/>
              <a:gd name="connsiteX22" fmla="*/ 5905500 w 6791325"/>
              <a:gd name="connsiteY22" fmla="*/ 304800 h 3095625"/>
              <a:gd name="connsiteX23" fmla="*/ 5848350 w 6791325"/>
              <a:gd name="connsiteY23" fmla="*/ 285750 h 3095625"/>
              <a:gd name="connsiteX24" fmla="*/ 5762625 w 6791325"/>
              <a:gd name="connsiteY24" fmla="*/ 228600 h 3095625"/>
              <a:gd name="connsiteX25" fmla="*/ 5734050 w 6791325"/>
              <a:gd name="connsiteY25" fmla="*/ 209550 h 3095625"/>
              <a:gd name="connsiteX26" fmla="*/ 5705475 w 6791325"/>
              <a:gd name="connsiteY26" fmla="*/ 190500 h 3095625"/>
              <a:gd name="connsiteX27" fmla="*/ 5619750 w 6791325"/>
              <a:gd name="connsiteY27" fmla="*/ 161925 h 3095625"/>
              <a:gd name="connsiteX28" fmla="*/ 5591175 w 6791325"/>
              <a:gd name="connsiteY28" fmla="*/ 152400 h 3095625"/>
              <a:gd name="connsiteX29" fmla="*/ 5562600 w 6791325"/>
              <a:gd name="connsiteY29" fmla="*/ 142875 h 3095625"/>
              <a:gd name="connsiteX30" fmla="*/ 5467350 w 6791325"/>
              <a:gd name="connsiteY30" fmla="*/ 114300 h 3095625"/>
              <a:gd name="connsiteX31" fmla="*/ 5438775 w 6791325"/>
              <a:gd name="connsiteY31" fmla="*/ 95250 h 3095625"/>
              <a:gd name="connsiteX32" fmla="*/ 5410200 w 6791325"/>
              <a:gd name="connsiteY32" fmla="*/ 85725 h 3095625"/>
              <a:gd name="connsiteX33" fmla="*/ 5324475 w 6791325"/>
              <a:gd name="connsiteY33" fmla="*/ 38100 h 3095625"/>
              <a:gd name="connsiteX34" fmla="*/ 5000625 w 6791325"/>
              <a:gd name="connsiteY34" fmla="*/ 66675 h 3095625"/>
              <a:gd name="connsiteX35" fmla="*/ 4867275 w 6791325"/>
              <a:gd name="connsiteY35" fmla="*/ 57150 h 3095625"/>
              <a:gd name="connsiteX36" fmla="*/ 4781550 w 6791325"/>
              <a:gd name="connsiteY36" fmla="*/ 9525 h 3095625"/>
              <a:gd name="connsiteX37" fmla="*/ 4752975 w 6791325"/>
              <a:gd name="connsiteY37" fmla="*/ 0 h 3095625"/>
              <a:gd name="connsiteX38" fmla="*/ 4657725 w 6791325"/>
              <a:gd name="connsiteY38" fmla="*/ 19050 h 3095625"/>
              <a:gd name="connsiteX39" fmla="*/ 4572000 w 6791325"/>
              <a:gd name="connsiteY39" fmla="*/ 47625 h 3095625"/>
              <a:gd name="connsiteX40" fmla="*/ 4495800 w 6791325"/>
              <a:gd name="connsiteY40" fmla="*/ 66675 h 3095625"/>
              <a:gd name="connsiteX41" fmla="*/ 4343400 w 6791325"/>
              <a:gd name="connsiteY41" fmla="*/ 76200 h 3095625"/>
              <a:gd name="connsiteX42" fmla="*/ 4286250 w 6791325"/>
              <a:gd name="connsiteY42" fmla="*/ 66675 h 3095625"/>
              <a:gd name="connsiteX43" fmla="*/ 4238625 w 6791325"/>
              <a:gd name="connsiteY43" fmla="*/ 57150 h 3095625"/>
              <a:gd name="connsiteX44" fmla="*/ 4048125 w 6791325"/>
              <a:gd name="connsiteY44" fmla="*/ 66675 h 3095625"/>
              <a:gd name="connsiteX45" fmla="*/ 3962400 w 6791325"/>
              <a:gd name="connsiteY45" fmla="*/ 95250 h 3095625"/>
              <a:gd name="connsiteX46" fmla="*/ 3933825 w 6791325"/>
              <a:gd name="connsiteY46" fmla="*/ 104775 h 3095625"/>
              <a:gd name="connsiteX47" fmla="*/ 3914775 w 6791325"/>
              <a:gd name="connsiteY47" fmla="*/ 133350 h 3095625"/>
              <a:gd name="connsiteX48" fmla="*/ 3857625 w 6791325"/>
              <a:gd name="connsiteY48" fmla="*/ 161925 h 3095625"/>
              <a:gd name="connsiteX49" fmla="*/ 3810000 w 6791325"/>
              <a:gd name="connsiteY49" fmla="*/ 200025 h 3095625"/>
              <a:gd name="connsiteX50" fmla="*/ 3752850 w 6791325"/>
              <a:gd name="connsiteY50" fmla="*/ 238125 h 3095625"/>
              <a:gd name="connsiteX51" fmla="*/ 3743325 w 6791325"/>
              <a:gd name="connsiteY51" fmla="*/ 266700 h 3095625"/>
              <a:gd name="connsiteX52" fmla="*/ 3676650 w 6791325"/>
              <a:gd name="connsiteY52" fmla="*/ 295275 h 3095625"/>
              <a:gd name="connsiteX53" fmla="*/ 3648075 w 6791325"/>
              <a:gd name="connsiteY53" fmla="*/ 304800 h 3095625"/>
              <a:gd name="connsiteX54" fmla="*/ 3609975 w 6791325"/>
              <a:gd name="connsiteY54" fmla="*/ 390525 h 3095625"/>
              <a:gd name="connsiteX55" fmla="*/ 3600450 w 6791325"/>
              <a:gd name="connsiteY55" fmla="*/ 419100 h 3095625"/>
              <a:gd name="connsiteX56" fmla="*/ 3571875 w 6791325"/>
              <a:gd name="connsiteY56" fmla="*/ 438150 h 3095625"/>
              <a:gd name="connsiteX57" fmla="*/ 3562350 w 6791325"/>
              <a:gd name="connsiteY57" fmla="*/ 466725 h 3095625"/>
              <a:gd name="connsiteX58" fmla="*/ 3524250 w 6791325"/>
              <a:gd name="connsiteY58" fmla="*/ 523875 h 3095625"/>
              <a:gd name="connsiteX59" fmla="*/ 3495675 w 6791325"/>
              <a:gd name="connsiteY59" fmla="*/ 581025 h 3095625"/>
              <a:gd name="connsiteX60" fmla="*/ 3486150 w 6791325"/>
              <a:gd name="connsiteY60" fmla="*/ 609600 h 3095625"/>
              <a:gd name="connsiteX61" fmla="*/ 3400425 w 6791325"/>
              <a:gd name="connsiteY61" fmla="*/ 657225 h 3095625"/>
              <a:gd name="connsiteX62" fmla="*/ 3343275 w 6791325"/>
              <a:gd name="connsiteY62" fmla="*/ 695325 h 3095625"/>
              <a:gd name="connsiteX63" fmla="*/ 3314700 w 6791325"/>
              <a:gd name="connsiteY63" fmla="*/ 714375 h 3095625"/>
              <a:gd name="connsiteX64" fmla="*/ 3286125 w 6791325"/>
              <a:gd name="connsiteY64" fmla="*/ 723900 h 3095625"/>
              <a:gd name="connsiteX65" fmla="*/ 3181350 w 6791325"/>
              <a:gd name="connsiteY65" fmla="*/ 714375 h 3095625"/>
              <a:gd name="connsiteX66" fmla="*/ 3124200 w 6791325"/>
              <a:gd name="connsiteY66" fmla="*/ 695325 h 3095625"/>
              <a:gd name="connsiteX67" fmla="*/ 3095625 w 6791325"/>
              <a:gd name="connsiteY67" fmla="*/ 685800 h 3095625"/>
              <a:gd name="connsiteX68" fmla="*/ 3009900 w 6791325"/>
              <a:gd name="connsiteY68" fmla="*/ 657225 h 3095625"/>
              <a:gd name="connsiteX69" fmla="*/ 2981325 w 6791325"/>
              <a:gd name="connsiteY69" fmla="*/ 647700 h 3095625"/>
              <a:gd name="connsiteX70" fmla="*/ 2819400 w 6791325"/>
              <a:gd name="connsiteY70" fmla="*/ 676275 h 3095625"/>
              <a:gd name="connsiteX71" fmla="*/ 2790825 w 6791325"/>
              <a:gd name="connsiteY71" fmla="*/ 685800 h 3095625"/>
              <a:gd name="connsiteX72" fmla="*/ 2733675 w 6791325"/>
              <a:gd name="connsiteY72" fmla="*/ 723900 h 3095625"/>
              <a:gd name="connsiteX73" fmla="*/ 2714625 w 6791325"/>
              <a:gd name="connsiteY73" fmla="*/ 752475 h 3095625"/>
              <a:gd name="connsiteX74" fmla="*/ 2657475 w 6791325"/>
              <a:gd name="connsiteY74" fmla="*/ 771525 h 3095625"/>
              <a:gd name="connsiteX75" fmla="*/ 2628900 w 6791325"/>
              <a:gd name="connsiteY75" fmla="*/ 781050 h 3095625"/>
              <a:gd name="connsiteX76" fmla="*/ 2600325 w 6791325"/>
              <a:gd name="connsiteY76" fmla="*/ 800100 h 3095625"/>
              <a:gd name="connsiteX77" fmla="*/ 2571750 w 6791325"/>
              <a:gd name="connsiteY77" fmla="*/ 885825 h 3095625"/>
              <a:gd name="connsiteX78" fmla="*/ 2562225 w 6791325"/>
              <a:gd name="connsiteY78" fmla="*/ 914400 h 3095625"/>
              <a:gd name="connsiteX79" fmla="*/ 2533650 w 6791325"/>
              <a:gd name="connsiteY79" fmla="*/ 923925 h 3095625"/>
              <a:gd name="connsiteX80" fmla="*/ 2505075 w 6791325"/>
              <a:gd name="connsiteY80" fmla="*/ 1009650 h 3095625"/>
              <a:gd name="connsiteX81" fmla="*/ 2495550 w 6791325"/>
              <a:gd name="connsiteY81" fmla="*/ 1038225 h 3095625"/>
              <a:gd name="connsiteX82" fmla="*/ 2457450 w 6791325"/>
              <a:gd name="connsiteY82" fmla="*/ 1095375 h 3095625"/>
              <a:gd name="connsiteX83" fmla="*/ 2438400 w 6791325"/>
              <a:gd name="connsiteY83" fmla="*/ 1123950 h 3095625"/>
              <a:gd name="connsiteX84" fmla="*/ 2409825 w 6791325"/>
              <a:gd name="connsiteY84" fmla="*/ 1133475 h 3095625"/>
              <a:gd name="connsiteX85" fmla="*/ 2390775 w 6791325"/>
              <a:gd name="connsiteY85" fmla="*/ 1162050 h 3095625"/>
              <a:gd name="connsiteX86" fmla="*/ 2381250 w 6791325"/>
              <a:gd name="connsiteY86" fmla="*/ 1190625 h 3095625"/>
              <a:gd name="connsiteX87" fmla="*/ 2352675 w 6791325"/>
              <a:gd name="connsiteY87" fmla="*/ 1209675 h 3095625"/>
              <a:gd name="connsiteX88" fmla="*/ 2343150 w 6791325"/>
              <a:gd name="connsiteY88" fmla="*/ 1238250 h 3095625"/>
              <a:gd name="connsiteX89" fmla="*/ 2324100 w 6791325"/>
              <a:gd name="connsiteY89" fmla="*/ 1266825 h 3095625"/>
              <a:gd name="connsiteX90" fmla="*/ 2333625 w 6791325"/>
              <a:gd name="connsiteY90" fmla="*/ 1390650 h 3095625"/>
              <a:gd name="connsiteX91" fmla="*/ 2324100 w 6791325"/>
              <a:gd name="connsiteY91" fmla="*/ 1419225 h 3095625"/>
              <a:gd name="connsiteX92" fmla="*/ 2305050 w 6791325"/>
              <a:gd name="connsiteY92" fmla="*/ 1524000 h 3095625"/>
              <a:gd name="connsiteX93" fmla="*/ 2286000 w 6791325"/>
              <a:gd name="connsiteY93" fmla="*/ 1552575 h 3095625"/>
              <a:gd name="connsiteX94" fmla="*/ 2257425 w 6791325"/>
              <a:gd name="connsiteY94" fmla="*/ 1562100 h 3095625"/>
              <a:gd name="connsiteX95" fmla="*/ 2228850 w 6791325"/>
              <a:gd name="connsiteY95" fmla="*/ 1619250 h 3095625"/>
              <a:gd name="connsiteX96" fmla="*/ 2209800 w 6791325"/>
              <a:gd name="connsiteY96" fmla="*/ 1647825 h 3095625"/>
              <a:gd name="connsiteX97" fmla="*/ 2181225 w 6791325"/>
              <a:gd name="connsiteY97" fmla="*/ 1704975 h 3095625"/>
              <a:gd name="connsiteX98" fmla="*/ 2124075 w 6791325"/>
              <a:gd name="connsiteY98" fmla="*/ 1724025 h 3095625"/>
              <a:gd name="connsiteX99" fmla="*/ 2085975 w 6791325"/>
              <a:gd name="connsiteY99" fmla="*/ 1781175 h 3095625"/>
              <a:gd name="connsiteX100" fmla="*/ 2076450 w 6791325"/>
              <a:gd name="connsiteY100" fmla="*/ 1819275 h 3095625"/>
              <a:gd name="connsiteX101" fmla="*/ 2019300 w 6791325"/>
              <a:gd name="connsiteY101" fmla="*/ 1857375 h 3095625"/>
              <a:gd name="connsiteX102" fmla="*/ 2000250 w 6791325"/>
              <a:gd name="connsiteY102" fmla="*/ 1885950 h 3095625"/>
              <a:gd name="connsiteX103" fmla="*/ 1943100 w 6791325"/>
              <a:gd name="connsiteY103" fmla="*/ 1924050 h 3095625"/>
              <a:gd name="connsiteX104" fmla="*/ 1895475 w 6791325"/>
              <a:gd name="connsiteY104" fmla="*/ 1981200 h 3095625"/>
              <a:gd name="connsiteX105" fmla="*/ 1866900 w 6791325"/>
              <a:gd name="connsiteY105" fmla="*/ 2095500 h 3095625"/>
              <a:gd name="connsiteX106" fmla="*/ 1847850 w 6791325"/>
              <a:gd name="connsiteY106" fmla="*/ 2152650 h 3095625"/>
              <a:gd name="connsiteX107" fmla="*/ 1838325 w 6791325"/>
              <a:gd name="connsiteY107" fmla="*/ 2181225 h 3095625"/>
              <a:gd name="connsiteX108" fmla="*/ 1790700 w 6791325"/>
              <a:gd name="connsiteY108" fmla="*/ 2324100 h 3095625"/>
              <a:gd name="connsiteX109" fmla="*/ 1781175 w 6791325"/>
              <a:gd name="connsiteY109" fmla="*/ 2352675 h 3095625"/>
              <a:gd name="connsiteX110" fmla="*/ 1771650 w 6791325"/>
              <a:gd name="connsiteY110" fmla="*/ 2381250 h 3095625"/>
              <a:gd name="connsiteX111" fmla="*/ 1752600 w 6791325"/>
              <a:gd name="connsiteY111" fmla="*/ 2409825 h 3095625"/>
              <a:gd name="connsiteX112" fmla="*/ 1724025 w 6791325"/>
              <a:gd name="connsiteY112" fmla="*/ 2505075 h 3095625"/>
              <a:gd name="connsiteX113" fmla="*/ 1704975 w 6791325"/>
              <a:gd name="connsiteY113" fmla="*/ 2562225 h 3095625"/>
              <a:gd name="connsiteX114" fmla="*/ 1695450 w 6791325"/>
              <a:gd name="connsiteY114" fmla="*/ 2590800 h 3095625"/>
              <a:gd name="connsiteX115" fmla="*/ 1685925 w 6791325"/>
              <a:gd name="connsiteY115" fmla="*/ 2695575 h 3095625"/>
              <a:gd name="connsiteX116" fmla="*/ 1647825 w 6791325"/>
              <a:gd name="connsiteY116" fmla="*/ 2781300 h 3095625"/>
              <a:gd name="connsiteX117" fmla="*/ 1638300 w 6791325"/>
              <a:gd name="connsiteY117" fmla="*/ 2809875 h 3095625"/>
              <a:gd name="connsiteX118" fmla="*/ 1600200 w 6791325"/>
              <a:gd name="connsiteY118" fmla="*/ 2867025 h 3095625"/>
              <a:gd name="connsiteX119" fmla="*/ 1581150 w 6791325"/>
              <a:gd name="connsiteY119" fmla="*/ 2924175 h 3095625"/>
              <a:gd name="connsiteX120" fmla="*/ 1552575 w 6791325"/>
              <a:gd name="connsiteY120" fmla="*/ 2981325 h 3095625"/>
              <a:gd name="connsiteX121" fmla="*/ 1495425 w 6791325"/>
              <a:gd name="connsiteY121" fmla="*/ 3019425 h 3095625"/>
              <a:gd name="connsiteX122" fmla="*/ 1466850 w 6791325"/>
              <a:gd name="connsiteY122" fmla="*/ 3038475 h 3095625"/>
              <a:gd name="connsiteX123" fmla="*/ 1438275 w 6791325"/>
              <a:gd name="connsiteY123" fmla="*/ 3057525 h 3095625"/>
              <a:gd name="connsiteX124" fmla="*/ 1352550 w 6791325"/>
              <a:gd name="connsiteY124" fmla="*/ 3095625 h 3095625"/>
              <a:gd name="connsiteX125" fmla="*/ 1276350 w 6791325"/>
              <a:gd name="connsiteY125" fmla="*/ 3086100 h 3095625"/>
              <a:gd name="connsiteX126" fmla="*/ 1228725 w 6791325"/>
              <a:gd name="connsiteY126" fmla="*/ 3000375 h 3095625"/>
              <a:gd name="connsiteX127" fmla="*/ 1162050 w 6791325"/>
              <a:gd name="connsiteY127" fmla="*/ 2924175 h 3095625"/>
              <a:gd name="connsiteX128" fmla="*/ 1133475 w 6791325"/>
              <a:gd name="connsiteY128" fmla="*/ 2914650 h 3095625"/>
              <a:gd name="connsiteX129" fmla="*/ 1057275 w 6791325"/>
              <a:gd name="connsiteY129" fmla="*/ 2867025 h 3095625"/>
              <a:gd name="connsiteX130" fmla="*/ 1028700 w 6791325"/>
              <a:gd name="connsiteY130" fmla="*/ 2847975 h 3095625"/>
              <a:gd name="connsiteX131" fmla="*/ 962025 w 6791325"/>
              <a:gd name="connsiteY131" fmla="*/ 2828925 h 3095625"/>
              <a:gd name="connsiteX132" fmla="*/ 904875 w 6791325"/>
              <a:gd name="connsiteY132" fmla="*/ 2809875 h 3095625"/>
              <a:gd name="connsiteX133" fmla="*/ 876300 w 6791325"/>
              <a:gd name="connsiteY133" fmla="*/ 2800350 h 3095625"/>
              <a:gd name="connsiteX134" fmla="*/ 847725 w 6791325"/>
              <a:gd name="connsiteY134" fmla="*/ 2781300 h 3095625"/>
              <a:gd name="connsiteX135" fmla="*/ 790575 w 6791325"/>
              <a:gd name="connsiteY135" fmla="*/ 2762250 h 3095625"/>
              <a:gd name="connsiteX136" fmla="*/ 733425 w 6791325"/>
              <a:gd name="connsiteY136" fmla="*/ 2733675 h 3095625"/>
              <a:gd name="connsiteX137" fmla="*/ 561975 w 6791325"/>
              <a:gd name="connsiteY137" fmla="*/ 2743200 h 3095625"/>
              <a:gd name="connsiteX138" fmla="*/ 504825 w 6791325"/>
              <a:gd name="connsiteY138" fmla="*/ 2762250 h 3095625"/>
              <a:gd name="connsiteX139" fmla="*/ 476250 w 6791325"/>
              <a:gd name="connsiteY139" fmla="*/ 2771775 h 3095625"/>
              <a:gd name="connsiteX140" fmla="*/ 171450 w 6791325"/>
              <a:gd name="connsiteY140" fmla="*/ 2781300 h 3095625"/>
              <a:gd name="connsiteX141" fmla="*/ 57150 w 6791325"/>
              <a:gd name="connsiteY141" fmla="*/ 2819400 h 3095625"/>
              <a:gd name="connsiteX142" fmla="*/ 28575 w 6791325"/>
              <a:gd name="connsiteY142" fmla="*/ 2828925 h 3095625"/>
              <a:gd name="connsiteX143" fmla="*/ 0 w 6791325"/>
              <a:gd name="connsiteY143" fmla="*/ 2838450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91325" h="3095625">
                <a:moveTo>
                  <a:pt x="6743700" y="1123950"/>
                </a:moveTo>
                <a:cubicBezTo>
                  <a:pt x="6753225" y="1108075"/>
                  <a:pt x="6764614" y="1093179"/>
                  <a:pt x="6772275" y="1076325"/>
                </a:cubicBezTo>
                <a:cubicBezTo>
                  <a:pt x="6780584" y="1058044"/>
                  <a:pt x="6791325" y="1019175"/>
                  <a:pt x="6791325" y="1019175"/>
                </a:cubicBezTo>
                <a:cubicBezTo>
                  <a:pt x="6788150" y="927100"/>
                  <a:pt x="6787547" y="834900"/>
                  <a:pt x="6781800" y="742950"/>
                </a:cubicBezTo>
                <a:cubicBezTo>
                  <a:pt x="6781174" y="732929"/>
                  <a:pt x="6777151" y="723152"/>
                  <a:pt x="6772275" y="714375"/>
                </a:cubicBezTo>
                <a:cubicBezTo>
                  <a:pt x="6761156" y="694361"/>
                  <a:pt x="6753225" y="669925"/>
                  <a:pt x="6734175" y="657225"/>
                </a:cubicBezTo>
                <a:cubicBezTo>
                  <a:pt x="6688892" y="627036"/>
                  <a:pt x="6716460" y="641795"/>
                  <a:pt x="6648450" y="619125"/>
                </a:cubicBezTo>
                <a:cubicBezTo>
                  <a:pt x="6638925" y="615950"/>
                  <a:pt x="6628229" y="615169"/>
                  <a:pt x="6619875" y="609600"/>
                </a:cubicBezTo>
                <a:lnTo>
                  <a:pt x="6562725" y="571500"/>
                </a:lnTo>
                <a:lnTo>
                  <a:pt x="6534150" y="552450"/>
                </a:lnTo>
                <a:cubicBezTo>
                  <a:pt x="6527800" y="542925"/>
                  <a:pt x="6524808" y="529942"/>
                  <a:pt x="6515100" y="523875"/>
                </a:cubicBezTo>
                <a:cubicBezTo>
                  <a:pt x="6498072" y="513232"/>
                  <a:pt x="6457950" y="504825"/>
                  <a:pt x="6457950" y="504825"/>
                </a:cubicBezTo>
                <a:cubicBezTo>
                  <a:pt x="6454775" y="495300"/>
                  <a:pt x="6454697" y="484090"/>
                  <a:pt x="6448425" y="476250"/>
                </a:cubicBezTo>
                <a:cubicBezTo>
                  <a:pt x="6431958" y="455667"/>
                  <a:pt x="6380163" y="443971"/>
                  <a:pt x="6362700" y="438150"/>
                </a:cubicBezTo>
                <a:cubicBezTo>
                  <a:pt x="6353175" y="434975"/>
                  <a:pt x="6342479" y="434194"/>
                  <a:pt x="6334125" y="428625"/>
                </a:cubicBezTo>
                <a:cubicBezTo>
                  <a:pt x="6324600" y="422275"/>
                  <a:pt x="6316011" y="414224"/>
                  <a:pt x="6305550" y="409575"/>
                </a:cubicBezTo>
                <a:cubicBezTo>
                  <a:pt x="6287200" y="401420"/>
                  <a:pt x="6267450" y="396875"/>
                  <a:pt x="6248400" y="390525"/>
                </a:cubicBezTo>
                <a:cubicBezTo>
                  <a:pt x="6238875" y="387350"/>
                  <a:pt x="6229670" y="382969"/>
                  <a:pt x="6219825" y="381000"/>
                </a:cubicBezTo>
                <a:cubicBezTo>
                  <a:pt x="6203950" y="377825"/>
                  <a:pt x="6187906" y="375402"/>
                  <a:pt x="6172200" y="371475"/>
                </a:cubicBezTo>
                <a:cubicBezTo>
                  <a:pt x="6112650" y="356587"/>
                  <a:pt x="6174914" y="369506"/>
                  <a:pt x="6115050" y="342900"/>
                </a:cubicBezTo>
                <a:cubicBezTo>
                  <a:pt x="6096700" y="334745"/>
                  <a:pt x="6076950" y="330200"/>
                  <a:pt x="6057900" y="323850"/>
                </a:cubicBezTo>
                <a:cubicBezTo>
                  <a:pt x="6048375" y="320675"/>
                  <a:pt x="6039336" y="315095"/>
                  <a:pt x="6029325" y="314325"/>
                </a:cubicBezTo>
                <a:lnTo>
                  <a:pt x="5905500" y="304800"/>
                </a:lnTo>
                <a:cubicBezTo>
                  <a:pt x="5886450" y="298450"/>
                  <a:pt x="5865058" y="296889"/>
                  <a:pt x="5848350" y="285750"/>
                </a:cubicBezTo>
                <a:lnTo>
                  <a:pt x="5762625" y="228600"/>
                </a:lnTo>
                <a:lnTo>
                  <a:pt x="5734050" y="209550"/>
                </a:lnTo>
                <a:cubicBezTo>
                  <a:pt x="5724525" y="203200"/>
                  <a:pt x="5716335" y="194120"/>
                  <a:pt x="5705475" y="190500"/>
                </a:cubicBezTo>
                <a:lnTo>
                  <a:pt x="5619750" y="161925"/>
                </a:lnTo>
                <a:lnTo>
                  <a:pt x="5591175" y="152400"/>
                </a:lnTo>
                <a:cubicBezTo>
                  <a:pt x="5581650" y="149225"/>
                  <a:pt x="5572340" y="145310"/>
                  <a:pt x="5562600" y="142875"/>
                </a:cubicBezTo>
                <a:cubicBezTo>
                  <a:pt x="5541302" y="137550"/>
                  <a:pt x="5481264" y="123576"/>
                  <a:pt x="5467350" y="114300"/>
                </a:cubicBezTo>
                <a:cubicBezTo>
                  <a:pt x="5457825" y="107950"/>
                  <a:pt x="5449014" y="100370"/>
                  <a:pt x="5438775" y="95250"/>
                </a:cubicBezTo>
                <a:cubicBezTo>
                  <a:pt x="5429795" y="90760"/>
                  <a:pt x="5418977" y="90601"/>
                  <a:pt x="5410200" y="85725"/>
                </a:cubicBezTo>
                <a:cubicBezTo>
                  <a:pt x="5311944" y="31138"/>
                  <a:pt x="5389133" y="59653"/>
                  <a:pt x="5324475" y="38100"/>
                </a:cubicBezTo>
                <a:cubicBezTo>
                  <a:pt x="5019181" y="57796"/>
                  <a:pt x="5122768" y="25961"/>
                  <a:pt x="5000625" y="66675"/>
                </a:cubicBezTo>
                <a:cubicBezTo>
                  <a:pt x="4956175" y="63500"/>
                  <a:pt x="4911533" y="62357"/>
                  <a:pt x="4867275" y="57150"/>
                </a:cubicBezTo>
                <a:cubicBezTo>
                  <a:pt x="4822881" y="51927"/>
                  <a:pt x="4833596" y="26874"/>
                  <a:pt x="4781550" y="9525"/>
                </a:cubicBezTo>
                <a:lnTo>
                  <a:pt x="4752975" y="0"/>
                </a:lnTo>
                <a:cubicBezTo>
                  <a:pt x="4721225" y="6350"/>
                  <a:pt x="4688442" y="8811"/>
                  <a:pt x="4657725" y="19050"/>
                </a:cubicBezTo>
                <a:lnTo>
                  <a:pt x="4572000" y="47625"/>
                </a:lnTo>
                <a:cubicBezTo>
                  <a:pt x="4543749" y="57042"/>
                  <a:pt x="4527983" y="63610"/>
                  <a:pt x="4495800" y="66675"/>
                </a:cubicBezTo>
                <a:cubicBezTo>
                  <a:pt x="4445130" y="71501"/>
                  <a:pt x="4394200" y="73025"/>
                  <a:pt x="4343400" y="76200"/>
                </a:cubicBezTo>
                <a:lnTo>
                  <a:pt x="4286250" y="66675"/>
                </a:lnTo>
                <a:cubicBezTo>
                  <a:pt x="4270322" y="63779"/>
                  <a:pt x="4254814" y="57150"/>
                  <a:pt x="4238625" y="57150"/>
                </a:cubicBezTo>
                <a:cubicBezTo>
                  <a:pt x="4175046" y="57150"/>
                  <a:pt x="4111625" y="63500"/>
                  <a:pt x="4048125" y="66675"/>
                </a:cubicBezTo>
                <a:lnTo>
                  <a:pt x="3962400" y="95250"/>
                </a:lnTo>
                <a:lnTo>
                  <a:pt x="3933825" y="104775"/>
                </a:lnTo>
                <a:cubicBezTo>
                  <a:pt x="3927475" y="114300"/>
                  <a:pt x="3922870" y="125255"/>
                  <a:pt x="3914775" y="133350"/>
                </a:cubicBezTo>
                <a:cubicBezTo>
                  <a:pt x="3896311" y="151814"/>
                  <a:pt x="3880866" y="154178"/>
                  <a:pt x="3857625" y="161925"/>
                </a:cubicBezTo>
                <a:cubicBezTo>
                  <a:pt x="3822426" y="214723"/>
                  <a:pt x="3858714" y="172962"/>
                  <a:pt x="3810000" y="200025"/>
                </a:cubicBezTo>
                <a:cubicBezTo>
                  <a:pt x="3789986" y="211144"/>
                  <a:pt x="3752850" y="238125"/>
                  <a:pt x="3752850" y="238125"/>
                </a:cubicBezTo>
                <a:cubicBezTo>
                  <a:pt x="3749675" y="247650"/>
                  <a:pt x="3749597" y="258860"/>
                  <a:pt x="3743325" y="266700"/>
                </a:cubicBezTo>
                <a:cubicBezTo>
                  <a:pt x="3726139" y="288182"/>
                  <a:pt x="3700376" y="288496"/>
                  <a:pt x="3676650" y="295275"/>
                </a:cubicBezTo>
                <a:cubicBezTo>
                  <a:pt x="3666996" y="298033"/>
                  <a:pt x="3657600" y="301625"/>
                  <a:pt x="3648075" y="304800"/>
                </a:cubicBezTo>
                <a:cubicBezTo>
                  <a:pt x="3617886" y="350083"/>
                  <a:pt x="3632645" y="322515"/>
                  <a:pt x="3609975" y="390525"/>
                </a:cubicBezTo>
                <a:cubicBezTo>
                  <a:pt x="3606800" y="400050"/>
                  <a:pt x="3608804" y="413531"/>
                  <a:pt x="3600450" y="419100"/>
                </a:cubicBezTo>
                <a:lnTo>
                  <a:pt x="3571875" y="438150"/>
                </a:lnTo>
                <a:cubicBezTo>
                  <a:pt x="3568700" y="447675"/>
                  <a:pt x="3567226" y="457948"/>
                  <a:pt x="3562350" y="466725"/>
                </a:cubicBezTo>
                <a:cubicBezTo>
                  <a:pt x="3551231" y="486739"/>
                  <a:pt x="3531490" y="502155"/>
                  <a:pt x="3524250" y="523875"/>
                </a:cubicBezTo>
                <a:cubicBezTo>
                  <a:pt x="3500309" y="595699"/>
                  <a:pt x="3532604" y="507167"/>
                  <a:pt x="3495675" y="581025"/>
                </a:cubicBezTo>
                <a:cubicBezTo>
                  <a:pt x="3491185" y="590005"/>
                  <a:pt x="3493250" y="602500"/>
                  <a:pt x="3486150" y="609600"/>
                </a:cubicBezTo>
                <a:cubicBezTo>
                  <a:pt x="3412428" y="683322"/>
                  <a:pt x="3454324" y="627281"/>
                  <a:pt x="3400425" y="657225"/>
                </a:cubicBezTo>
                <a:cubicBezTo>
                  <a:pt x="3380411" y="668344"/>
                  <a:pt x="3362325" y="682625"/>
                  <a:pt x="3343275" y="695325"/>
                </a:cubicBezTo>
                <a:cubicBezTo>
                  <a:pt x="3333750" y="701675"/>
                  <a:pt x="3325560" y="710755"/>
                  <a:pt x="3314700" y="714375"/>
                </a:cubicBezTo>
                <a:lnTo>
                  <a:pt x="3286125" y="723900"/>
                </a:lnTo>
                <a:cubicBezTo>
                  <a:pt x="3251200" y="720725"/>
                  <a:pt x="3215885" y="720469"/>
                  <a:pt x="3181350" y="714375"/>
                </a:cubicBezTo>
                <a:cubicBezTo>
                  <a:pt x="3161575" y="710885"/>
                  <a:pt x="3143250" y="701675"/>
                  <a:pt x="3124200" y="695325"/>
                </a:cubicBezTo>
                <a:lnTo>
                  <a:pt x="3095625" y="685800"/>
                </a:lnTo>
                <a:lnTo>
                  <a:pt x="3009900" y="657225"/>
                </a:lnTo>
                <a:lnTo>
                  <a:pt x="2981325" y="647700"/>
                </a:lnTo>
                <a:cubicBezTo>
                  <a:pt x="2856552" y="659043"/>
                  <a:pt x="2909819" y="646135"/>
                  <a:pt x="2819400" y="676275"/>
                </a:cubicBezTo>
                <a:cubicBezTo>
                  <a:pt x="2809875" y="679450"/>
                  <a:pt x="2799179" y="680231"/>
                  <a:pt x="2790825" y="685800"/>
                </a:cubicBezTo>
                <a:lnTo>
                  <a:pt x="2733675" y="723900"/>
                </a:lnTo>
                <a:cubicBezTo>
                  <a:pt x="2727325" y="733425"/>
                  <a:pt x="2724333" y="746408"/>
                  <a:pt x="2714625" y="752475"/>
                </a:cubicBezTo>
                <a:cubicBezTo>
                  <a:pt x="2697597" y="763118"/>
                  <a:pt x="2676525" y="765175"/>
                  <a:pt x="2657475" y="771525"/>
                </a:cubicBezTo>
                <a:cubicBezTo>
                  <a:pt x="2647950" y="774700"/>
                  <a:pt x="2637254" y="775481"/>
                  <a:pt x="2628900" y="781050"/>
                </a:cubicBezTo>
                <a:lnTo>
                  <a:pt x="2600325" y="800100"/>
                </a:lnTo>
                <a:lnTo>
                  <a:pt x="2571750" y="885825"/>
                </a:lnTo>
                <a:cubicBezTo>
                  <a:pt x="2568575" y="895350"/>
                  <a:pt x="2571750" y="911225"/>
                  <a:pt x="2562225" y="914400"/>
                </a:cubicBezTo>
                <a:lnTo>
                  <a:pt x="2533650" y="923925"/>
                </a:lnTo>
                <a:lnTo>
                  <a:pt x="2505075" y="1009650"/>
                </a:lnTo>
                <a:cubicBezTo>
                  <a:pt x="2501900" y="1019175"/>
                  <a:pt x="2501119" y="1029871"/>
                  <a:pt x="2495550" y="1038225"/>
                </a:cubicBezTo>
                <a:lnTo>
                  <a:pt x="2457450" y="1095375"/>
                </a:lnTo>
                <a:cubicBezTo>
                  <a:pt x="2451100" y="1104900"/>
                  <a:pt x="2449260" y="1120330"/>
                  <a:pt x="2438400" y="1123950"/>
                </a:cubicBezTo>
                <a:lnTo>
                  <a:pt x="2409825" y="1133475"/>
                </a:lnTo>
                <a:cubicBezTo>
                  <a:pt x="2403475" y="1143000"/>
                  <a:pt x="2395895" y="1151811"/>
                  <a:pt x="2390775" y="1162050"/>
                </a:cubicBezTo>
                <a:cubicBezTo>
                  <a:pt x="2386285" y="1171030"/>
                  <a:pt x="2387522" y="1182785"/>
                  <a:pt x="2381250" y="1190625"/>
                </a:cubicBezTo>
                <a:cubicBezTo>
                  <a:pt x="2374099" y="1199564"/>
                  <a:pt x="2362200" y="1203325"/>
                  <a:pt x="2352675" y="1209675"/>
                </a:cubicBezTo>
                <a:cubicBezTo>
                  <a:pt x="2349500" y="1219200"/>
                  <a:pt x="2347640" y="1229270"/>
                  <a:pt x="2343150" y="1238250"/>
                </a:cubicBezTo>
                <a:cubicBezTo>
                  <a:pt x="2338030" y="1248489"/>
                  <a:pt x="2324814" y="1255400"/>
                  <a:pt x="2324100" y="1266825"/>
                </a:cubicBezTo>
                <a:cubicBezTo>
                  <a:pt x="2321518" y="1308141"/>
                  <a:pt x="2330450" y="1349375"/>
                  <a:pt x="2333625" y="1390650"/>
                </a:cubicBezTo>
                <a:cubicBezTo>
                  <a:pt x="2330450" y="1400175"/>
                  <a:pt x="2325896" y="1409347"/>
                  <a:pt x="2324100" y="1419225"/>
                </a:cubicBezTo>
                <a:cubicBezTo>
                  <a:pt x="2318471" y="1450183"/>
                  <a:pt x="2320653" y="1492794"/>
                  <a:pt x="2305050" y="1524000"/>
                </a:cubicBezTo>
                <a:cubicBezTo>
                  <a:pt x="2299930" y="1534239"/>
                  <a:pt x="2294939" y="1545424"/>
                  <a:pt x="2286000" y="1552575"/>
                </a:cubicBezTo>
                <a:cubicBezTo>
                  <a:pt x="2278160" y="1558847"/>
                  <a:pt x="2266950" y="1558925"/>
                  <a:pt x="2257425" y="1562100"/>
                </a:cubicBezTo>
                <a:cubicBezTo>
                  <a:pt x="2202830" y="1643992"/>
                  <a:pt x="2268285" y="1540380"/>
                  <a:pt x="2228850" y="1619250"/>
                </a:cubicBezTo>
                <a:cubicBezTo>
                  <a:pt x="2223730" y="1629489"/>
                  <a:pt x="2214920" y="1637586"/>
                  <a:pt x="2209800" y="1647825"/>
                </a:cubicBezTo>
                <a:cubicBezTo>
                  <a:pt x="2200836" y="1665754"/>
                  <a:pt x="2201078" y="1692567"/>
                  <a:pt x="2181225" y="1704975"/>
                </a:cubicBezTo>
                <a:cubicBezTo>
                  <a:pt x="2164197" y="1715618"/>
                  <a:pt x="2124075" y="1724025"/>
                  <a:pt x="2124075" y="1724025"/>
                </a:cubicBezTo>
                <a:cubicBezTo>
                  <a:pt x="2094336" y="1813242"/>
                  <a:pt x="2143054" y="1681286"/>
                  <a:pt x="2085975" y="1781175"/>
                </a:cubicBezTo>
                <a:cubicBezTo>
                  <a:pt x="2079480" y="1792541"/>
                  <a:pt x="2085070" y="1809423"/>
                  <a:pt x="2076450" y="1819275"/>
                </a:cubicBezTo>
                <a:cubicBezTo>
                  <a:pt x="2061373" y="1836505"/>
                  <a:pt x="2019300" y="1857375"/>
                  <a:pt x="2019300" y="1857375"/>
                </a:cubicBezTo>
                <a:cubicBezTo>
                  <a:pt x="2012950" y="1866900"/>
                  <a:pt x="2008865" y="1878412"/>
                  <a:pt x="2000250" y="1885950"/>
                </a:cubicBezTo>
                <a:cubicBezTo>
                  <a:pt x="1983020" y="1901027"/>
                  <a:pt x="1959289" y="1907861"/>
                  <a:pt x="1943100" y="1924050"/>
                </a:cubicBezTo>
                <a:cubicBezTo>
                  <a:pt x="1925155" y="1941995"/>
                  <a:pt x="1906084" y="1957330"/>
                  <a:pt x="1895475" y="1981200"/>
                </a:cubicBezTo>
                <a:cubicBezTo>
                  <a:pt x="1865858" y="2047838"/>
                  <a:pt x="1884015" y="2027039"/>
                  <a:pt x="1866900" y="2095500"/>
                </a:cubicBezTo>
                <a:cubicBezTo>
                  <a:pt x="1862030" y="2114981"/>
                  <a:pt x="1854200" y="2133600"/>
                  <a:pt x="1847850" y="2152650"/>
                </a:cubicBezTo>
                <a:lnTo>
                  <a:pt x="1838325" y="2181225"/>
                </a:lnTo>
                <a:lnTo>
                  <a:pt x="1790700" y="2324100"/>
                </a:lnTo>
                <a:lnTo>
                  <a:pt x="1781175" y="2352675"/>
                </a:lnTo>
                <a:cubicBezTo>
                  <a:pt x="1778000" y="2362200"/>
                  <a:pt x="1777219" y="2372896"/>
                  <a:pt x="1771650" y="2381250"/>
                </a:cubicBezTo>
                <a:cubicBezTo>
                  <a:pt x="1765300" y="2390775"/>
                  <a:pt x="1757249" y="2399364"/>
                  <a:pt x="1752600" y="2409825"/>
                </a:cubicBezTo>
                <a:cubicBezTo>
                  <a:pt x="1731876" y="2456453"/>
                  <a:pt x="1736813" y="2462450"/>
                  <a:pt x="1724025" y="2505075"/>
                </a:cubicBezTo>
                <a:cubicBezTo>
                  <a:pt x="1718255" y="2524309"/>
                  <a:pt x="1711325" y="2543175"/>
                  <a:pt x="1704975" y="2562225"/>
                </a:cubicBezTo>
                <a:lnTo>
                  <a:pt x="1695450" y="2590800"/>
                </a:lnTo>
                <a:cubicBezTo>
                  <a:pt x="1692275" y="2625725"/>
                  <a:pt x="1692019" y="2661040"/>
                  <a:pt x="1685925" y="2695575"/>
                </a:cubicBezTo>
                <a:cubicBezTo>
                  <a:pt x="1672521" y="2771530"/>
                  <a:pt x="1672731" y="2731488"/>
                  <a:pt x="1647825" y="2781300"/>
                </a:cubicBezTo>
                <a:cubicBezTo>
                  <a:pt x="1643335" y="2790280"/>
                  <a:pt x="1643176" y="2801098"/>
                  <a:pt x="1638300" y="2809875"/>
                </a:cubicBezTo>
                <a:cubicBezTo>
                  <a:pt x="1627181" y="2829889"/>
                  <a:pt x="1607440" y="2845305"/>
                  <a:pt x="1600200" y="2867025"/>
                </a:cubicBezTo>
                <a:lnTo>
                  <a:pt x="1581150" y="2924175"/>
                </a:lnTo>
                <a:cubicBezTo>
                  <a:pt x="1574356" y="2944558"/>
                  <a:pt x="1569953" y="2966119"/>
                  <a:pt x="1552575" y="2981325"/>
                </a:cubicBezTo>
                <a:cubicBezTo>
                  <a:pt x="1535345" y="2996402"/>
                  <a:pt x="1514475" y="3006725"/>
                  <a:pt x="1495425" y="3019425"/>
                </a:cubicBezTo>
                <a:lnTo>
                  <a:pt x="1466850" y="3038475"/>
                </a:lnTo>
                <a:cubicBezTo>
                  <a:pt x="1457325" y="3044825"/>
                  <a:pt x="1449135" y="3053905"/>
                  <a:pt x="1438275" y="3057525"/>
                </a:cubicBezTo>
                <a:cubicBezTo>
                  <a:pt x="1370265" y="3080195"/>
                  <a:pt x="1397833" y="3065436"/>
                  <a:pt x="1352550" y="3095625"/>
                </a:cubicBezTo>
                <a:cubicBezTo>
                  <a:pt x="1327150" y="3092450"/>
                  <a:pt x="1300407" y="3094848"/>
                  <a:pt x="1276350" y="3086100"/>
                </a:cubicBezTo>
                <a:cubicBezTo>
                  <a:pt x="1236889" y="3071751"/>
                  <a:pt x="1247096" y="3027931"/>
                  <a:pt x="1228725" y="3000375"/>
                </a:cubicBezTo>
                <a:cubicBezTo>
                  <a:pt x="1200150" y="2957513"/>
                  <a:pt x="1201738" y="2944019"/>
                  <a:pt x="1162050" y="2924175"/>
                </a:cubicBezTo>
                <a:cubicBezTo>
                  <a:pt x="1153070" y="2919685"/>
                  <a:pt x="1143000" y="2917825"/>
                  <a:pt x="1133475" y="2914650"/>
                </a:cubicBezTo>
                <a:cubicBezTo>
                  <a:pt x="1087778" y="2846104"/>
                  <a:pt x="1152489" y="2930501"/>
                  <a:pt x="1057275" y="2867025"/>
                </a:cubicBezTo>
                <a:cubicBezTo>
                  <a:pt x="1047750" y="2860675"/>
                  <a:pt x="1038939" y="2853095"/>
                  <a:pt x="1028700" y="2847975"/>
                </a:cubicBezTo>
                <a:cubicBezTo>
                  <a:pt x="1012695" y="2839972"/>
                  <a:pt x="977284" y="2833503"/>
                  <a:pt x="962025" y="2828925"/>
                </a:cubicBezTo>
                <a:cubicBezTo>
                  <a:pt x="942791" y="2823155"/>
                  <a:pt x="923925" y="2816225"/>
                  <a:pt x="904875" y="2809875"/>
                </a:cubicBezTo>
                <a:cubicBezTo>
                  <a:pt x="895350" y="2806700"/>
                  <a:pt x="884654" y="2805919"/>
                  <a:pt x="876300" y="2800350"/>
                </a:cubicBezTo>
                <a:cubicBezTo>
                  <a:pt x="866775" y="2794000"/>
                  <a:pt x="858186" y="2785949"/>
                  <a:pt x="847725" y="2781300"/>
                </a:cubicBezTo>
                <a:cubicBezTo>
                  <a:pt x="829375" y="2773145"/>
                  <a:pt x="807283" y="2773389"/>
                  <a:pt x="790575" y="2762250"/>
                </a:cubicBezTo>
                <a:cubicBezTo>
                  <a:pt x="753646" y="2737631"/>
                  <a:pt x="772860" y="2746820"/>
                  <a:pt x="733425" y="2733675"/>
                </a:cubicBezTo>
                <a:cubicBezTo>
                  <a:pt x="676275" y="2736850"/>
                  <a:pt x="618771" y="2736100"/>
                  <a:pt x="561975" y="2743200"/>
                </a:cubicBezTo>
                <a:cubicBezTo>
                  <a:pt x="542050" y="2745691"/>
                  <a:pt x="523875" y="2755900"/>
                  <a:pt x="504825" y="2762250"/>
                </a:cubicBezTo>
                <a:cubicBezTo>
                  <a:pt x="495300" y="2765425"/>
                  <a:pt x="486285" y="2771461"/>
                  <a:pt x="476250" y="2771775"/>
                </a:cubicBezTo>
                <a:lnTo>
                  <a:pt x="171450" y="2781300"/>
                </a:lnTo>
                <a:lnTo>
                  <a:pt x="57150" y="2819400"/>
                </a:lnTo>
                <a:lnTo>
                  <a:pt x="28575" y="2828925"/>
                </a:lnTo>
                <a:lnTo>
                  <a:pt x="0" y="2838450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BCEC610-405B-4C2A-8507-32BBF99F2C9A}"/>
              </a:ext>
            </a:extLst>
          </p:cNvPr>
          <p:cNvSpPr/>
          <p:nvPr/>
        </p:nvSpPr>
        <p:spPr>
          <a:xfrm>
            <a:off x="3446464" y="3346451"/>
            <a:ext cx="6962775" cy="2987675"/>
          </a:xfrm>
          <a:custGeom>
            <a:avLst/>
            <a:gdLst>
              <a:gd name="connsiteX0" fmla="*/ 6962775 w 6962775"/>
              <a:gd name="connsiteY0" fmla="*/ 15194 h 2986994"/>
              <a:gd name="connsiteX1" fmla="*/ 6886575 w 6962775"/>
              <a:gd name="connsiteY1" fmla="*/ 53294 h 2986994"/>
              <a:gd name="connsiteX2" fmla="*/ 6838950 w 6962775"/>
              <a:gd name="connsiteY2" fmla="*/ 91394 h 2986994"/>
              <a:gd name="connsiteX3" fmla="*/ 6819900 w 6962775"/>
              <a:gd name="connsiteY3" fmla="*/ 119969 h 2986994"/>
              <a:gd name="connsiteX4" fmla="*/ 6734175 w 6962775"/>
              <a:gd name="connsiteY4" fmla="*/ 186644 h 2986994"/>
              <a:gd name="connsiteX5" fmla="*/ 6705600 w 6962775"/>
              <a:gd name="connsiteY5" fmla="*/ 205694 h 2986994"/>
              <a:gd name="connsiteX6" fmla="*/ 6667500 w 6962775"/>
              <a:gd name="connsiteY6" fmla="*/ 224744 h 2986994"/>
              <a:gd name="connsiteX7" fmla="*/ 6638925 w 6962775"/>
              <a:gd name="connsiteY7" fmla="*/ 253319 h 2986994"/>
              <a:gd name="connsiteX8" fmla="*/ 6610350 w 6962775"/>
              <a:gd name="connsiteY8" fmla="*/ 262844 h 2986994"/>
              <a:gd name="connsiteX9" fmla="*/ 6553200 w 6962775"/>
              <a:gd name="connsiteY9" fmla="*/ 300944 h 2986994"/>
              <a:gd name="connsiteX10" fmla="*/ 6467475 w 6962775"/>
              <a:gd name="connsiteY10" fmla="*/ 358094 h 2986994"/>
              <a:gd name="connsiteX11" fmla="*/ 6438900 w 6962775"/>
              <a:gd name="connsiteY11" fmla="*/ 377144 h 2986994"/>
              <a:gd name="connsiteX12" fmla="*/ 6410325 w 6962775"/>
              <a:gd name="connsiteY12" fmla="*/ 396194 h 2986994"/>
              <a:gd name="connsiteX13" fmla="*/ 6362700 w 6962775"/>
              <a:gd name="connsiteY13" fmla="*/ 434294 h 2986994"/>
              <a:gd name="connsiteX14" fmla="*/ 6343650 w 6962775"/>
              <a:gd name="connsiteY14" fmla="*/ 462869 h 2986994"/>
              <a:gd name="connsiteX15" fmla="*/ 6315075 w 6962775"/>
              <a:gd name="connsiteY15" fmla="*/ 472394 h 2986994"/>
              <a:gd name="connsiteX16" fmla="*/ 6257925 w 6962775"/>
              <a:gd name="connsiteY16" fmla="*/ 510494 h 2986994"/>
              <a:gd name="connsiteX17" fmla="*/ 6229350 w 6962775"/>
              <a:gd name="connsiteY17" fmla="*/ 529544 h 2986994"/>
              <a:gd name="connsiteX18" fmla="*/ 6200775 w 6962775"/>
              <a:gd name="connsiteY18" fmla="*/ 539069 h 2986994"/>
              <a:gd name="connsiteX19" fmla="*/ 6191250 w 6962775"/>
              <a:gd name="connsiteY19" fmla="*/ 567644 h 2986994"/>
              <a:gd name="connsiteX20" fmla="*/ 6172200 w 6962775"/>
              <a:gd name="connsiteY20" fmla="*/ 596219 h 2986994"/>
              <a:gd name="connsiteX21" fmla="*/ 6162675 w 6962775"/>
              <a:gd name="connsiteY21" fmla="*/ 758144 h 2986994"/>
              <a:gd name="connsiteX22" fmla="*/ 6153150 w 6962775"/>
              <a:gd name="connsiteY22" fmla="*/ 786719 h 2986994"/>
              <a:gd name="connsiteX23" fmla="*/ 6096000 w 6962775"/>
              <a:gd name="connsiteY23" fmla="*/ 815294 h 2986994"/>
              <a:gd name="connsiteX24" fmla="*/ 6067425 w 6962775"/>
              <a:gd name="connsiteY24" fmla="*/ 834344 h 2986994"/>
              <a:gd name="connsiteX25" fmla="*/ 5867400 w 6962775"/>
              <a:gd name="connsiteY25" fmla="*/ 824819 h 2986994"/>
              <a:gd name="connsiteX26" fmla="*/ 5495925 w 6962775"/>
              <a:gd name="connsiteY26" fmla="*/ 815294 h 2986994"/>
              <a:gd name="connsiteX27" fmla="*/ 5429250 w 6962775"/>
              <a:gd name="connsiteY27" fmla="*/ 796244 h 2986994"/>
              <a:gd name="connsiteX28" fmla="*/ 5353050 w 6962775"/>
              <a:gd name="connsiteY28" fmla="*/ 786719 h 2986994"/>
              <a:gd name="connsiteX29" fmla="*/ 5286375 w 6962775"/>
              <a:gd name="connsiteY29" fmla="*/ 767669 h 2986994"/>
              <a:gd name="connsiteX30" fmla="*/ 5076825 w 6962775"/>
              <a:gd name="connsiteY30" fmla="*/ 758144 h 2986994"/>
              <a:gd name="connsiteX31" fmla="*/ 5038725 w 6962775"/>
              <a:gd name="connsiteY31" fmla="*/ 748619 h 2986994"/>
              <a:gd name="connsiteX32" fmla="*/ 4981575 w 6962775"/>
              <a:gd name="connsiteY32" fmla="*/ 729569 h 2986994"/>
              <a:gd name="connsiteX33" fmla="*/ 4962525 w 6962775"/>
              <a:gd name="connsiteY33" fmla="*/ 700994 h 2986994"/>
              <a:gd name="connsiteX34" fmla="*/ 4905375 w 6962775"/>
              <a:gd name="connsiteY34" fmla="*/ 662894 h 2986994"/>
              <a:gd name="connsiteX35" fmla="*/ 4886325 w 6962775"/>
              <a:gd name="connsiteY35" fmla="*/ 634319 h 2986994"/>
              <a:gd name="connsiteX36" fmla="*/ 4829175 w 6962775"/>
              <a:gd name="connsiteY36" fmla="*/ 615269 h 2986994"/>
              <a:gd name="connsiteX37" fmla="*/ 4800600 w 6962775"/>
              <a:gd name="connsiteY37" fmla="*/ 596219 h 2986994"/>
              <a:gd name="connsiteX38" fmla="*/ 4781550 w 6962775"/>
              <a:gd name="connsiteY38" fmla="*/ 567644 h 2986994"/>
              <a:gd name="connsiteX39" fmla="*/ 4752975 w 6962775"/>
              <a:gd name="connsiteY39" fmla="*/ 558119 h 2986994"/>
              <a:gd name="connsiteX40" fmla="*/ 4686300 w 6962775"/>
              <a:gd name="connsiteY40" fmla="*/ 481919 h 2986994"/>
              <a:gd name="connsiteX41" fmla="*/ 4676775 w 6962775"/>
              <a:gd name="connsiteY41" fmla="*/ 443819 h 2986994"/>
              <a:gd name="connsiteX42" fmla="*/ 4657725 w 6962775"/>
              <a:gd name="connsiteY42" fmla="*/ 386669 h 2986994"/>
              <a:gd name="connsiteX43" fmla="*/ 4648200 w 6962775"/>
              <a:gd name="connsiteY43" fmla="*/ 358094 h 2986994"/>
              <a:gd name="connsiteX44" fmla="*/ 4600575 w 6962775"/>
              <a:gd name="connsiteY44" fmla="*/ 272369 h 2986994"/>
              <a:gd name="connsiteX45" fmla="*/ 4533900 w 6962775"/>
              <a:gd name="connsiteY45" fmla="*/ 253319 h 2986994"/>
              <a:gd name="connsiteX46" fmla="*/ 4476750 w 6962775"/>
              <a:gd name="connsiteY46" fmla="*/ 234269 h 2986994"/>
              <a:gd name="connsiteX47" fmla="*/ 4391025 w 6962775"/>
              <a:gd name="connsiteY47" fmla="*/ 224744 h 2986994"/>
              <a:gd name="connsiteX48" fmla="*/ 4295775 w 6962775"/>
              <a:gd name="connsiteY48" fmla="*/ 196169 h 2986994"/>
              <a:gd name="connsiteX49" fmla="*/ 4229100 w 6962775"/>
              <a:gd name="connsiteY49" fmla="*/ 186644 h 2986994"/>
              <a:gd name="connsiteX50" fmla="*/ 4200525 w 6962775"/>
              <a:gd name="connsiteY50" fmla="*/ 177119 h 2986994"/>
              <a:gd name="connsiteX51" fmla="*/ 4124325 w 6962775"/>
              <a:gd name="connsiteY51" fmla="*/ 158069 h 2986994"/>
              <a:gd name="connsiteX52" fmla="*/ 4067175 w 6962775"/>
              <a:gd name="connsiteY52" fmla="*/ 139019 h 2986994"/>
              <a:gd name="connsiteX53" fmla="*/ 4010025 w 6962775"/>
              <a:gd name="connsiteY53" fmla="*/ 119969 h 2986994"/>
              <a:gd name="connsiteX54" fmla="*/ 3981450 w 6962775"/>
              <a:gd name="connsiteY54" fmla="*/ 110444 h 2986994"/>
              <a:gd name="connsiteX55" fmla="*/ 3609975 w 6962775"/>
              <a:gd name="connsiteY55" fmla="*/ 100919 h 2986994"/>
              <a:gd name="connsiteX56" fmla="*/ 3543300 w 6962775"/>
              <a:gd name="connsiteY56" fmla="*/ 81869 h 2986994"/>
              <a:gd name="connsiteX57" fmla="*/ 3457575 w 6962775"/>
              <a:gd name="connsiteY57" fmla="*/ 53294 h 2986994"/>
              <a:gd name="connsiteX58" fmla="*/ 3400425 w 6962775"/>
              <a:gd name="connsiteY58" fmla="*/ 34244 h 2986994"/>
              <a:gd name="connsiteX59" fmla="*/ 3371850 w 6962775"/>
              <a:gd name="connsiteY59" fmla="*/ 24719 h 2986994"/>
              <a:gd name="connsiteX60" fmla="*/ 3257550 w 6962775"/>
              <a:gd name="connsiteY60" fmla="*/ 15194 h 2986994"/>
              <a:gd name="connsiteX61" fmla="*/ 3076575 w 6962775"/>
              <a:gd name="connsiteY61" fmla="*/ 15194 h 2986994"/>
              <a:gd name="connsiteX62" fmla="*/ 3048000 w 6962775"/>
              <a:gd name="connsiteY62" fmla="*/ 24719 h 2986994"/>
              <a:gd name="connsiteX63" fmla="*/ 3019425 w 6962775"/>
              <a:gd name="connsiteY63" fmla="*/ 43769 h 2986994"/>
              <a:gd name="connsiteX64" fmla="*/ 2990850 w 6962775"/>
              <a:gd name="connsiteY64" fmla="*/ 100919 h 2986994"/>
              <a:gd name="connsiteX65" fmla="*/ 2962275 w 6962775"/>
              <a:gd name="connsiteY65" fmla="*/ 110444 h 2986994"/>
              <a:gd name="connsiteX66" fmla="*/ 2905125 w 6962775"/>
              <a:gd name="connsiteY66" fmla="*/ 148544 h 2986994"/>
              <a:gd name="connsiteX67" fmla="*/ 2876550 w 6962775"/>
              <a:gd name="connsiteY67" fmla="*/ 167594 h 2986994"/>
              <a:gd name="connsiteX68" fmla="*/ 2838450 w 6962775"/>
              <a:gd name="connsiteY68" fmla="*/ 224744 h 2986994"/>
              <a:gd name="connsiteX69" fmla="*/ 2819400 w 6962775"/>
              <a:gd name="connsiteY69" fmla="*/ 253319 h 2986994"/>
              <a:gd name="connsiteX70" fmla="*/ 2743200 w 6962775"/>
              <a:gd name="connsiteY70" fmla="*/ 319994 h 2986994"/>
              <a:gd name="connsiteX71" fmla="*/ 2686050 w 6962775"/>
              <a:gd name="connsiteY71" fmla="*/ 339044 h 2986994"/>
              <a:gd name="connsiteX72" fmla="*/ 2657475 w 6962775"/>
              <a:gd name="connsiteY72" fmla="*/ 348569 h 2986994"/>
              <a:gd name="connsiteX73" fmla="*/ 2638425 w 6962775"/>
              <a:gd name="connsiteY73" fmla="*/ 377144 h 2986994"/>
              <a:gd name="connsiteX74" fmla="*/ 2581275 w 6962775"/>
              <a:gd name="connsiteY74" fmla="*/ 405719 h 2986994"/>
              <a:gd name="connsiteX75" fmla="*/ 2524125 w 6962775"/>
              <a:gd name="connsiteY75" fmla="*/ 491444 h 2986994"/>
              <a:gd name="connsiteX76" fmla="*/ 2505075 w 6962775"/>
              <a:gd name="connsiteY76" fmla="*/ 520019 h 2986994"/>
              <a:gd name="connsiteX77" fmla="*/ 2476500 w 6962775"/>
              <a:gd name="connsiteY77" fmla="*/ 529544 h 2986994"/>
              <a:gd name="connsiteX78" fmla="*/ 2447925 w 6962775"/>
              <a:gd name="connsiteY78" fmla="*/ 520019 h 2986994"/>
              <a:gd name="connsiteX79" fmla="*/ 2390775 w 6962775"/>
              <a:gd name="connsiteY79" fmla="*/ 548594 h 2986994"/>
              <a:gd name="connsiteX80" fmla="*/ 2305050 w 6962775"/>
              <a:gd name="connsiteY80" fmla="*/ 567644 h 2986994"/>
              <a:gd name="connsiteX81" fmla="*/ 2257425 w 6962775"/>
              <a:gd name="connsiteY81" fmla="*/ 615269 h 2986994"/>
              <a:gd name="connsiteX82" fmla="*/ 2247900 w 6962775"/>
              <a:gd name="connsiteY82" fmla="*/ 643844 h 2986994"/>
              <a:gd name="connsiteX83" fmla="*/ 2209800 w 6962775"/>
              <a:gd name="connsiteY83" fmla="*/ 700994 h 2986994"/>
              <a:gd name="connsiteX84" fmla="*/ 2190750 w 6962775"/>
              <a:gd name="connsiteY84" fmla="*/ 729569 h 2986994"/>
              <a:gd name="connsiteX85" fmla="*/ 2152650 w 6962775"/>
              <a:gd name="connsiteY85" fmla="*/ 777194 h 2986994"/>
              <a:gd name="connsiteX86" fmla="*/ 2105025 w 6962775"/>
              <a:gd name="connsiteY86" fmla="*/ 824819 h 2986994"/>
              <a:gd name="connsiteX87" fmla="*/ 2085975 w 6962775"/>
              <a:gd name="connsiteY87" fmla="*/ 853394 h 2986994"/>
              <a:gd name="connsiteX88" fmla="*/ 2028825 w 6962775"/>
              <a:gd name="connsiteY88" fmla="*/ 881969 h 2986994"/>
              <a:gd name="connsiteX89" fmla="*/ 1743075 w 6962775"/>
              <a:gd name="connsiteY89" fmla="*/ 891494 h 2986994"/>
              <a:gd name="connsiteX90" fmla="*/ 1733550 w 6962775"/>
              <a:gd name="connsiteY90" fmla="*/ 862919 h 2986994"/>
              <a:gd name="connsiteX91" fmla="*/ 1704975 w 6962775"/>
              <a:gd name="connsiteY91" fmla="*/ 853394 h 2986994"/>
              <a:gd name="connsiteX92" fmla="*/ 1676400 w 6962775"/>
              <a:gd name="connsiteY92" fmla="*/ 834344 h 2986994"/>
              <a:gd name="connsiteX93" fmla="*/ 1590675 w 6962775"/>
              <a:gd name="connsiteY93" fmla="*/ 805769 h 2986994"/>
              <a:gd name="connsiteX94" fmla="*/ 1562100 w 6962775"/>
              <a:gd name="connsiteY94" fmla="*/ 796244 h 2986994"/>
              <a:gd name="connsiteX95" fmla="*/ 1428750 w 6962775"/>
              <a:gd name="connsiteY95" fmla="*/ 786719 h 2986994"/>
              <a:gd name="connsiteX96" fmla="*/ 1352550 w 6962775"/>
              <a:gd name="connsiteY96" fmla="*/ 767669 h 2986994"/>
              <a:gd name="connsiteX97" fmla="*/ 1295400 w 6962775"/>
              <a:gd name="connsiteY97" fmla="*/ 729569 h 2986994"/>
              <a:gd name="connsiteX98" fmla="*/ 1276350 w 6962775"/>
              <a:gd name="connsiteY98" fmla="*/ 700994 h 2986994"/>
              <a:gd name="connsiteX99" fmla="*/ 1247775 w 6962775"/>
              <a:gd name="connsiteY99" fmla="*/ 691469 h 2986994"/>
              <a:gd name="connsiteX100" fmla="*/ 1181100 w 6962775"/>
              <a:gd name="connsiteY100" fmla="*/ 662894 h 2986994"/>
              <a:gd name="connsiteX101" fmla="*/ 1171575 w 6962775"/>
              <a:gd name="connsiteY101" fmla="*/ 691469 h 2986994"/>
              <a:gd name="connsiteX102" fmla="*/ 1143000 w 6962775"/>
              <a:gd name="connsiteY102" fmla="*/ 681944 h 2986994"/>
              <a:gd name="connsiteX103" fmla="*/ 1085850 w 6962775"/>
              <a:gd name="connsiteY103" fmla="*/ 653369 h 2986994"/>
              <a:gd name="connsiteX104" fmla="*/ 1047750 w 6962775"/>
              <a:gd name="connsiteY104" fmla="*/ 662894 h 2986994"/>
              <a:gd name="connsiteX105" fmla="*/ 1038225 w 6962775"/>
              <a:gd name="connsiteY105" fmla="*/ 691469 h 2986994"/>
              <a:gd name="connsiteX106" fmla="*/ 981075 w 6962775"/>
              <a:gd name="connsiteY106" fmla="*/ 739094 h 2986994"/>
              <a:gd name="connsiteX107" fmla="*/ 971550 w 6962775"/>
              <a:gd name="connsiteY107" fmla="*/ 767669 h 2986994"/>
              <a:gd name="connsiteX108" fmla="*/ 904875 w 6962775"/>
              <a:gd name="connsiteY108" fmla="*/ 796244 h 2986994"/>
              <a:gd name="connsiteX109" fmla="*/ 895350 w 6962775"/>
              <a:gd name="connsiteY109" fmla="*/ 824819 h 2986994"/>
              <a:gd name="connsiteX110" fmla="*/ 866775 w 6962775"/>
              <a:gd name="connsiteY110" fmla="*/ 881969 h 2986994"/>
              <a:gd name="connsiteX111" fmla="*/ 857250 w 6962775"/>
              <a:gd name="connsiteY111" fmla="*/ 929594 h 2986994"/>
              <a:gd name="connsiteX112" fmla="*/ 828675 w 6962775"/>
              <a:gd name="connsiteY112" fmla="*/ 986744 h 2986994"/>
              <a:gd name="connsiteX113" fmla="*/ 800100 w 6962775"/>
              <a:gd name="connsiteY113" fmla="*/ 1005794 h 2986994"/>
              <a:gd name="connsiteX114" fmla="*/ 809625 w 6962775"/>
              <a:gd name="connsiteY114" fmla="*/ 1129619 h 2986994"/>
              <a:gd name="connsiteX115" fmla="*/ 819150 w 6962775"/>
              <a:gd name="connsiteY115" fmla="*/ 1158194 h 2986994"/>
              <a:gd name="connsiteX116" fmla="*/ 847725 w 6962775"/>
              <a:gd name="connsiteY116" fmla="*/ 1186769 h 2986994"/>
              <a:gd name="connsiteX117" fmla="*/ 876300 w 6962775"/>
              <a:gd name="connsiteY117" fmla="*/ 1205819 h 2986994"/>
              <a:gd name="connsiteX118" fmla="*/ 876300 w 6962775"/>
              <a:gd name="connsiteY118" fmla="*/ 1520144 h 2986994"/>
              <a:gd name="connsiteX119" fmla="*/ 838200 w 6962775"/>
              <a:gd name="connsiteY119" fmla="*/ 1605869 h 2986994"/>
              <a:gd name="connsiteX120" fmla="*/ 828675 w 6962775"/>
              <a:gd name="connsiteY120" fmla="*/ 1634444 h 2986994"/>
              <a:gd name="connsiteX121" fmla="*/ 809625 w 6962775"/>
              <a:gd name="connsiteY121" fmla="*/ 1663019 h 2986994"/>
              <a:gd name="connsiteX122" fmla="*/ 800100 w 6962775"/>
              <a:gd name="connsiteY122" fmla="*/ 1691594 h 2986994"/>
              <a:gd name="connsiteX123" fmla="*/ 781050 w 6962775"/>
              <a:gd name="connsiteY123" fmla="*/ 1729694 h 2986994"/>
              <a:gd name="connsiteX124" fmla="*/ 762000 w 6962775"/>
              <a:gd name="connsiteY124" fmla="*/ 1786844 h 2986994"/>
              <a:gd name="connsiteX125" fmla="*/ 742950 w 6962775"/>
              <a:gd name="connsiteY125" fmla="*/ 1853519 h 2986994"/>
              <a:gd name="connsiteX126" fmla="*/ 714375 w 6962775"/>
              <a:gd name="connsiteY126" fmla="*/ 1958294 h 2986994"/>
              <a:gd name="connsiteX127" fmla="*/ 685800 w 6962775"/>
              <a:gd name="connsiteY127" fmla="*/ 2015444 h 2986994"/>
              <a:gd name="connsiteX128" fmla="*/ 666750 w 6962775"/>
              <a:gd name="connsiteY128" fmla="*/ 2044019 h 2986994"/>
              <a:gd name="connsiteX129" fmla="*/ 638175 w 6962775"/>
              <a:gd name="connsiteY129" fmla="*/ 2129744 h 2986994"/>
              <a:gd name="connsiteX130" fmla="*/ 628650 w 6962775"/>
              <a:gd name="connsiteY130" fmla="*/ 2158319 h 2986994"/>
              <a:gd name="connsiteX131" fmla="*/ 600075 w 6962775"/>
              <a:gd name="connsiteY131" fmla="*/ 2186894 h 2986994"/>
              <a:gd name="connsiteX132" fmla="*/ 571500 w 6962775"/>
              <a:gd name="connsiteY132" fmla="*/ 2282144 h 2986994"/>
              <a:gd name="connsiteX133" fmla="*/ 561975 w 6962775"/>
              <a:gd name="connsiteY133" fmla="*/ 2310719 h 2986994"/>
              <a:gd name="connsiteX134" fmla="*/ 533400 w 6962775"/>
              <a:gd name="connsiteY134" fmla="*/ 2329769 h 2986994"/>
              <a:gd name="connsiteX135" fmla="*/ 495300 w 6962775"/>
              <a:gd name="connsiteY135" fmla="*/ 2415494 h 2986994"/>
              <a:gd name="connsiteX136" fmla="*/ 438150 w 6962775"/>
              <a:gd name="connsiteY136" fmla="*/ 2434544 h 2986994"/>
              <a:gd name="connsiteX137" fmla="*/ 219075 w 6962775"/>
              <a:gd name="connsiteY137" fmla="*/ 2453594 h 2986994"/>
              <a:gd name="connsiteX138" fmla="*/ 161925 w 6962775"/>
              <a:gd name="connsiteY138" fmla="*/ 2472644 h 2986994"/>
              <a:gd name="connsiteX139" fmla="*/ 114300 w 6962775"/>
              <a:gd name="connsiteY139" fmla="*/ 2510744 h 2986994"/>
              <a:gd name="connsiteX140" fmla="*/ 47625 w 6962775"/>
              <a:gd name="connsiteY140" fmla="*/ 2577419 h 2986994"/>
              <a:gd name="connsiteX141" fmla="*/ 0 w 6962775"/>
              <a:gd name="connsiteY141" fmla="*/ 2663144 h 2986994"/>
              <a:gd name="connsiteX142" fmla="*/ 9525 w 6962775"/>
              <a:gd name="connsiteY142" fmla="*/ 2796494 h 2986994"/>
              <a:gd name="connsiteX143" fmla="*/ 28575 w 6962775"/>
              <a:gd name="connsiteY143" fmla="*/ 2825069 h 2986994"/>
              <a:gd name="connsiteX144" fmla="*/ 28575 w 6962775"/>
              <a:gd name="connsiteY144" fmla="*/ 2986994 h 298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962775" h="2986994">
                <a:moveTo>
                  <a:pt x="6962775" y="15194"/>
                </a:moveTo>
                <a:cubicBezTo>
                  <a:pt x="6940036" y="24290"/>
                  <a:pt x="6905598" y="34271"/>
                  <a:pt x="6886575" y="53294"/>
                </a:cubicBezTo>
                <a:cubicBezTo>
                  <a:pt x="6843491" y="96378"/>
                  <a:pt x="6894580" y="72851"/>
                  <a:pt x="6838950" y="91394"/>
                </a:cubicBezTo>
                <a:cubicBezTo>
                  <a:pt x="6832600" y="100919"/>
                  <a:pt x="6827229" y="111175"/>
                  <a:pt x="6819900" y="119969"/>
                </a:cubicBezTo>
                <a:cubicBezTo>
                  <a:pt x="6791922" y="153542"/>
                  <a:pt x="6774001" y="160093"/>
                  <a:pt x="6734175" y="186644"/>
                </a:cubicBezTo>
                <a:cubicBezTo>
                  <a:pt x="6724650" y="192994"/>
                  <a:pt x="6715839" y="200574"/>
                  <a:pt x="6705600" y="205694"/>
                </a:cubicBezTo>
                <a:cubicBezTo>
                  <a:pt x="6692900" y="212044"/>
                  <a:pt x="6679054" y="216491"/>
                  <a:pt x="6667500" y="224744"/>
                </a:cubicBezTo>
                <a:cubicBezTo>
                  <a:pt x="6656539" y="232574"/>
                  <a:pt x="6650133" y="245847"/>
                  <a:pt x="6638925" y="253319"/>
                </a:cubicBezTo>
                <a:cubicBezTo>
                  <a:pt x="6630571" y="258888"/>
                  <a:pt x="6619127" y="257968"/>
                  <a:pt x="6610350" y="262844"/>
                </a:cubicBezTo>
                <a:cubicBezTo>
                  <a:pt x="6590336" y="273963"/>
                  <a:pt x="6572250" y="288244"/>
                  <a:pt x="6553200" y="300944"/>
                </a:cubicBezTo>
                <a:lnTo>
                  <a:pt x="6467475" y="358094"/>
                </a:lnTo>
                <a:lnTo>
                  <a:pt x="6438900" y="377144"/>
                </a:lnTo>
                <a:lnTo>
                  <a:pt x="6410325" y="396194"/>
                </a:lnTo>
                <a:cubicBezTo>
                  <a:pt x="6355730" y="478086"/>
                  <a:pt x="6428425" y="381714"/>
                  <a:pt x="6362700" y="434294"/>
                </a:cubicBezTo>
                <a:cubicBezTo>
                  <a:pt x="6353761" y="441445"/>
                  <a:pt x="6352589" y="455718"/>
                  <a:pt x="6343650" y="462869"/>
                </a:cubicBezTo>
                <a:cubicBezTo>
                  <a:pt x="6335810" y="469141"/>
                  <a:pt x="6323852" y="467518"/>
                  <a:pt x="6315075" y="472394"/>
                </a:cubicBezTo>
                <a:cubicBezTo>
                  <a:pt x="6295061" y="483513"/>
                  <a:pt x="6276975" y="497794"/>
                  <a:pt x="6257925" y="510494"/>
                </a:cubicBezTo>
                <a:cubicBezTo>
                  <a:pt x="6248400" y="516844"/>
                  <a:pt x="6240210" y="525924"/>
                  <a:pt x="6229350" y="529544"/>
                </a:cubicBezTo>
                <a:lnTo>
                  <a:pt x="6200775" y="539069"/>
                </a:lnTo>
                <a:cubicBezTo>
                  <a:pt x="6197600" y="548594"/>
                  <a:pt x="6195740" y="558664"/>
                  <a:pt x="6191250" y="567644"/>
                </a:cubicBezTo>
                <a:cubicBezTo>
                  <a:pt x="6186130" y="577883"/>
                  <a:pt x="6173898" y="584898"/>
                  <a:pt x="6172200" y="596219"/>
                </a:cubicBezTo>
                <a:cubicBezTo>
                  <a:pt x="6164179" y="649689"/>
                  <a:pt x="6168055" y="704344"/>
                  <a:pt x="6162675" y="758144"/>
                </a:cubicBezTo>
                <a:cubicBezTo>
                  <a:pt x="6161676" y="768134"/>
                  <a:pt x="6159422" y="778879"/>
                  <a:pt x="6153150" y="786719"/>
                </a:cubicBezTo>
                <a:cubicBezTo>
                  <a:pt x="6134952" y="809467"/>
                  <a:pt x="6119007" y="803790"/>
                  <a:pt x="6096000" y="815294"/>
                </a:cubicBezTo>
                <a:cubicBezTo>
                  <a:pt x="6085761" y="820414"/>
                  <a:pt x="6076950" y="827994"/>
                  <a:pt x="6067425" y="834344"/>
                </a:cubicBezTo>
                <a:lnTo>
                  <a:pt x="5867400" y="824819"/>
                </a:lnTo>
                <a:cubicBezTo>
                  <a:pt x="5743603" y="820692"/>
                  <a:pt x="5619657" y="821049"/>
                  <a:pt x="5495925" y="815294"/>
                </a:cubicBezTo>
                <a:cubicBezTo>
                  <a:pt x="5460180" y="813631"/>
                  <a:pt x="5460968" y="802011"/>
                  <a:pt x="5429250" y="796244"/>
                </a:cubicBezTo>
                <a:cubicBezTo>
                  <a:pt x="5404065" y="791665"/>
                  <a:pt x="5378450" y="789894"/>
                  <a:pt x="5353050" y="786719"/>
                </a:cubicBezTo>
                <a:cubicBezTo>
                  <a:pt x="5336823" y="781310"/>
                  <a:pt x="5301923" y="768865"/>
                  <a:pt x="5286375" y="767669"/>
                </a:cubicBezTo>
                <a:cubicBezTo>
                  <a:pt x="5216659" y="762306"/>
                  <a:pt x="5146675" y="761319"/>
                  <a:pt x="5076825" y="758144"/>
                </a:cubicBezTo>
                <a:cubicBezTo>
                  <a:pt x="5064125" y="754969"/>
                  <a:pt x="5051264" y="752381"/>
                  <a:pt x="5038725" y="748619"/>
                </a:cubicBezTo>
                <a:cubicBezTo>
                  <a:pt x="5019491" y="742849"/>
                  <a:pt x="4981575" y="729569"/>
                  <a:pt x="4981575" y="729569"/>
                </a:cubicBezTo>
                <a:cubicBezTo>
                  <a:pt x="4975225" y="720044"/>
                  <a:pt x="4971140" y="708532"/>
                  <a:pt x="4962525" y="700994"/>
                </a:cubicBezTo>
                <a:cubicBezTo>
                  <a:pt x="4945295" y="685917"/>
                  <a:pt x="4905375" y="662894"/>
                  <a:pt x="4905375" y="662894"/>
                </a:cubicBezTo>
                <a:cubicBezTo>
                  <a:pt x="4899025" y="653369"/>
                  <a:pt x="4896033" y="640386"/>
                  <a:pt x="4886325" y="634319"/>
                </a:cubicBezTo>
                <a:cubicBezTo>
                  <a:pt x="4869297" y="623676"/>
                  <a:pt x="4845883" y="626408"/>
                  <a:pt x="4829175" y="615269"/>
                </a:cubicBezTo>
                <a:lnTo>
                  <a:pt x="4800600" y="596219"/>
                </a:lnTo>
                <a:cubicBezTo>
                  <a:pt x="4794250" y="586694"/>
                  <a:pt x="4790489" y="574795"/>
                  <a:pt x="4781550" y="567644"/>
                </a:cubicBezTo>
                <a:cubicBezTo>
                  <a:pt x="4773710" y="561372"/>
                  <a:pt x="4760075" y="565219"/>
                  <a:pt x="4752975" y="558119"/>
                </a:cubicBezTo>
                <a:cubicBezTo>
                  <a:pt x="4641850" y="446994"/>
                  <a:pt x="4767263" y="535894"/>
                  <a:pt x="4686300" y="481919"/>
                </a:cubicBezTo>
                <a:cubicBezTo>
                  <a:pt x="4683125" y="469219"/>
                  <a:pt x="4680537" y="456358"/>
                  <a:pt x="4676775" y="443819"/>
                </a:cubicBezTo>
                <a:cubicBezTo>
                  <a:pt x="4671005" y="424585"/>
                  <a:pt x="4664075" y="405719"/>
                  <a:pt x="4657725" y="386669"/>
                </a:cubicBezTo>
                <a:lnTo>
                  <a:pt x="4648200" y="358094"/>
                </a:lnTo>
                <a:cubicBezTo>
                  <a:pt x="4639813" y="332933"/>
                  <a:pt x="4625139" y="280557"/>
                  <a:pt x="4600575" y="272369"/>
                </a:cubicBezTo>
                <a:cubicBezTo>
                  <a:pt x="4504543" y="240358"/>
                  <a:pt x="4653501" y="289199"/>
                  <a:pt x="4533900" y="253319"/>
                </a:cubicBezTo>
                <a:cubicBezTo>
                  <a:pt x="4514666" y="247549"/>
                  <a:pt x="4496708" y="236487"/>
                  <a:pt x="4476750" y="234269"/>
                </a:cubicBezTo>
                <a:lnTo>
                  <a:pt x="4391025" y="224744"/>
                </a:lnTo>
                <a:cubicBezTo>
                  <a:pt x="4361202" y="214803"/>
                  <a:pt x="4327445" y="201927"/>
                  <a:pt x="4295775" y="196169"/>
                </a:cubicBezTo>
                <a:cubicBezTo>
                  <a:pt x="4273686" y="192153"/>
                  <a:pt x="4251325" y="189819"/>
                  <a:pt x="4229100" y="186644"/>
                </a:cubicBezTo>
                <a:cubicBezTo>
                  <a:pt x="4219575" y="183469"/>
                  <a:pt x="4210211" y="179761"/>
                  <a:pt x="4200525" y="177119"/>
                </a:cubicBezTo>
                <a:cubicBezTo>
                  <a:pt x="4175266" y="170230"/>
                  <a:pt x="4149163" y="166348"/>
                  <a:pt x="4124325" y="158069"/>
                </a:cubicBezTo>
                <a:lnTo>
                  <a:pt x="4067175" y="139019"/>
                </a:lnTo>
                <a:lnTo>
                  <a:pt x="4010025" y="119969"/>
                </a:lnTo>
                <a:cubicBezTo>
                  <a:pt x="4000500" y="116794"/>
                  <a:pt x="3991487" y="110701"/>
                  <a:pt x="3981450" y="110444"/>
                </a:cubicBezTo>
                <a:lnTo>
                  <a:pt x="3609975" y="100919"/>
                </a:lnTo>
                <a:cubicBezTo>
                  <a:pt x="3513943" y="68908"/>
                  <a:pt x="3662901" y="117749"/>
                  <a:pt x="3543300" y="81869"/>
                </a:cubicBezTo>
                <a:lnTo>
                  <a:pt x="3457575" y="53294"/>
                </a:lnTo>
                <a:lnTo>
                  <a:pt x="3400425" y="34244"/>
                </a:lnTo>
                <a:cubicBezTo>
                  <a:pt x="3390900" y="31069"/>
                  <a:pt x="3381856" y="25553"/>
                  <a:pt x="3371850" y="24719"/>
                </a:cubicBezTo>
                <a:lnTo>
                  <a:pt x="3257550" y="15194"/>
                </a:lnTo>
                <a:cubicBezTo>
                  <a:pt x="3183812" y="-9385"/>
                  <a:pt x="3223160" y="-236"/>
                  <a:pt x="3076575" y="15194"/>
                </a:cubicBezTo>
                <a:cubicBezTo>
                  <a:pt x="3066590" y="16245"/>
                  <a:pt x="3056980" y="20229"/>
                  <a:pt x="3048000" y="24719"/>
                </a:cubicBezTo>
                <a:cubicBezTo>
                  <a:pt x="3037761" y="29839"/>
                  <a:pt x="3028950" y="37419"/>
                  <a:pt x="3019425" y="43769"/>
                </a:cubicBezTo>
                <a:cubicBezTo>
                  <a:pt x="3013150" y="62593"/>
                  <a:pt x="3007636" y="87490"/>
                  <a:pt x="2990850" y="100919"/>
                </a:cubicBezTo>
                <a:cubicBezTo>
                  <a:pt x="2983010" y="107191"/>
                  <a:pt x="2971052" y="105568"/>
                  <a:pt x="2962275" y="110444"/>
                </a:cubicBezTo>
                <a:cubicBezTo>
                  <a:pt x="2942261" y="121563"/>
                  <a:pt x="2924175" y="135844"/>
                  <a:pt x="2905125" y="148544"/>
                </a:cubicBezTo>
                <a:lnTo>
                  <a:pt x="2876550" y="167594"/>
                </a:lnTo>
                <a:lnTo>
                  <a:pt x="2838450" y="224744"/>
                </a:lnTo>
                <a:lnTo>
                  <a:pt x="2819400" y="253319"/>
                </a:lnTo>
                <a:cubicBezTo>
                  <a:pt x="2797175" y="286656"/>
                  <a:pt x="2790825" y="304119"/>
                  <a:pt x="2743200" y="319994"/>
                </a:cubicBezTo>
                <a:lnTo>
                  <a:pt x="2686050" y="339044"/>
                </a:lnTo>
                <a:lnTo>
                  <a:pt x="2657475" y="348569"/>
                </a:lnTo>
                <a:cubicBezTo>
                  <a:pt x="2651125" y="358094"/>
                  <a:pt x="2646520" y="369049"/>
                  <a:pt x="2638425" y="377144"/>
                </a:cubicBezTo>
                <a:cubicBezTo>
                  <a:pt x="2619961" y="395608"/>
                  <a:pt x="2604516" y="397972"/>
                  <a:pt x="2581275" y="405719"/>
                </a:cubicBezTo>
                <a:lnTo>
                  <a:pt x="2524125" y="491444"/>
                </a:lnTo>
                <a:cubicBezTo>
                  <a:pt x="2517775" y="500969"/>
                  <a:pt x="2515935" y="516399"/>
                  <a:pt x="2505075" y="520019"/>
                </a:cubicBezTo>
                <a:lnTo>
                  <a:pt x="2476500" y="529544"/>
                </a:lnTo>
                <a:cubicBezTo>
                  <a:pt x="2466975" y="526369"/>
                  <a:pt x="2457965" y="520019"/>
                  <a:pt x="2447925" y="520019"/>
                </a:cubicBezTo>
                <a:cubicBezTo>
                  <a:pt x="2423984" y="520019"/>
                  <a:pt x="2410038" y="538962"/>
                  <a:pt x="2390775" y="548594"/>
                </a:cubicBezTo>
                <a:cubicBezTo>
                  <a:pt x="2367327" y="560318"/>
                  <a:pt x="2327000" y="563986"/>
                  <a:pt x="2305050" y="567644"/>
                </a:cubicBezTo>
                <a:cubicBezTo>
                  <a:pt x="2276475" y="586694"/>
                  <a:pt x="2273300" y="583519"/>
                  <a:pt x="2257425" y="615269"/>
                </a:cubicBezTo>
                <a:cubicBezTo>
                  <a:pt x="2252935" y="624249"/>
                  <a:pt x="2252776" y="635067"/>
                  <a:pt x="2247900" y="643844"/>
                </a:cubicBezTo>
                <a:cubicBezTo>
                  <a:pt x="2236781" y="663858"/>
                  <a:pt x="2222500" y="681944"/>
                  <a:pt x="2209800" y="700994"/>
                </a:cubicBezTo>
                <a:cubicBezTo>
                  <a:pt x="2203450" y="710519"/>
                  <a:pt x="2194370" y="718709"/>
                  <a:pt x="2190750" y="729569"/>
                </a:cubicBezTo>
                <a:cubicBezTo>
                  <a:pt x="2177605" y="769004"/>
                  <a:pt x="2189579" y="752575"/>
                  <a:pt x="2152650" y="777194"/>
                </a:cubicBezTo>
                <a:cubicBezTo>
                  <a:pt x="2101850" y="853394"/>
                  <a:pt x="2168525" y="761319"/>
                  <a:pt x="2105025" y="824819"/>
                </a:cubicBezTo>
                <a:cubicBezTo>
                  <a:pt x="2096930" y="832914"/>
                  <a:pt x="2094070" y="845299"/>
                  <a:pt x="2085975" y="853394"/>
                </a:cubicBezTo>
                <a:cubicBezTo>
                  <a:pt x="2075204" y="864165"/>
                  <a:pt x="2045318" y="880969"/>
                  <a:pt x="2028825" y="881969"/>
                </a:cubicBezTo>
                <a:cubicBezTo>
                  <a:pt x="1933697" y="887734"/>
                  <a:pt x="1838325" y="888319"/>
                  <a:pt x="1743075" y="891494"/>
                </a:cubicBezTo>
                <a:cubicBezTo>
                  <a:pt x="1739900" y="881969"/>
                  <a:pt x="1740650" y="870019"/>
                  <a:pt x="1733550" y="862919"/>
                </a:cubicBezTo>
                <a:cubicBezTo>
                  <a:pt x="1726450" y="855819"/>
                  <a:pt x="1713955" y="857884"/>
                  <a:pt x="1704975" y="853394"/>
                </a:cubicBezTo>
                <a:cubicBezTo>
                  <a:pt x="1694736" y="848274"/>
                  <a:pt x="1686861" y="838993"/>
                  <a:pt x="1676400" y="834344"/>
                </a:cubicBezTo>
                <a:lnTo>
                  <a:pt x="1590675" y="805769"/>
                </a:lnTo>
                <a:cubicBezTo>
                  <a:pt x="1581150" y="802594"/>
                  <a:pt x="1572115" y="796959"/>
                  <a:pt x="1562100" y="796244"/>
                </a:cubicBezTo>
                <a:lnTo>
                  <a:pt x="1428750" y="786719"/>
                </a:lnTo>
                <a:cubicBezTo>
                  <a:pt x="1403350" y="780369"/>
                  <a:pt x="1374335" y="782192"/>
                  <a:pt x="1352550" y="767669"/>
                </a:cubicBezTo>
                <a:lnTo>
                  <a:pt x="1295400" y="729569"/>
                </a:lnTo>
                <a:cubicBezTo>
                  <a:pt x="1289050" y="720044"/>
                  <a:pt x="1285289" y="708145"/>
                  <a:pt x="1276350" y="700994"/>
                </a:cubicBezTo>
                <a:cubicBezTo>
                  <a:pt x="1268510" y="694722"/>
                  <a:pt x="1256755" y="695959"/>
                  <a:pt x="1247775" y="691469"/>
                </a:cubicBezTo>
                <a:cubicBezTo>
                  <a:pt x="1181996" y="658580"/>
                  <a:pt x="1260394" y="682718"/>
                  <a:pt x="1181100" y="662894"/>
                </a:cubicBezTo>
                <a:cubicBezTo>
                  <a:pt x="1177925" y="672419"/>
                  <a:pt x="1180555" y="686979"/>
                  <a:pt x="1171575" y="691469"/>
                </a:cubicBezTo>
                <a:cubicBezTo>
                  <a:pt x="1162595" y="695959"/>
                  <a:pt x="1151980" y="686434"/>
                  <a:pt x="1143000" y="681944"/>
                </a:cubicBezTo>
                <a:cubicBezTo>
                  <a:pt x="1069142" y="645015"/>
                  <a:pt x="1157674" y="677310"/>
                  <a:pt x="1085850" y="653369"/>
                </a:cubicBezTo>
                <a:cubicBezTo>
                  <a:pt x="1073150" y="656544"/>
                  <a:pt x="1057972" y="654716"/>
                  <a:pt x="1047750" y="662894"/>
                </a:cubicBezTo>
                <a:cubicBezTo>
                  <a:pt x="1039910" y="669166"/>
                  <a:pt x="1043794" y="683115"/>
                  <a:pt x="1038225" y="691469"/>
                </a:cubicBezTo>
                <a:cubicBezTo>
                  <a:pt x="1023557" y="713471"/>
                  <a:pt x="1002160" y="725037"/>
                  <a:pt x="981075" y="739094"/>
                </a:cubicBezTo>
                <a:cubicBezTo>
                  <a:pt x="977900" y="748619"/>
                  <a:pt x="978650" y="760569"/>
                  <a:pt x="971550" y="767669"/>
                </a:cubicBezTo>
                <a:cubicBezTo>
                  <a:pt x="959780" y="779439"/>
                  <a:pt x="921952" y="790552"/>
                  <a:pt x="904875" y="796244"/>
                </a:cubicBezTo>
                <a:cubicBezTo>
                  <a:pt x="901700" y="805769"/>
                  <a:pt x="899840" y="815839"/>
                  <a:pt x="895350" y="824819"/>
                </a:cubicBezTo>
                <a:cubicBezTo>
                  <a:pt x="872070" y="871380"/>
                  <a:pt x="878746" y="834086"/>
                  <a:pt x="866775" y="881969"/>
                </a:cubicBezTo>
                <a:cubicBezTo>
                  <a:pt x="862848" y="897675"/>
                  <a:pt x="861177" y="913888"/>
                  <a:pt x="857250" y="929594"/>
                </a:cubicBezTo>
                <a:cubicBezTo>
                  <a:pt x="852085" y="950252"/>
                  <a:pt x="844195" y="971224"/>
                  <a:pt x="828675" y="986744"/>
                </a:cubicBezTo>
                <a:cubicBezTo>
                  <a:pt x="820580" y="994839"/>
                  <a:pt x="809625" y="999444"/>
                  <a:pt x="800100" y="1005794"/>
                </a:cubicBezTo>
                <a:cubicBezTo>
                  <a:pt x="803275" y="1047069"/>
                  <a:pt x="804490" y="1088542"/>
                  <a:pt x="809625" y="1129619"/>
                </a:cubicBezTo>
                <a:cubicBezTo>
                  <a:pt x="810870" y="1139582"/>
                  <a:pt x="813581" y="1149840"/>
                  <a:pt x="819150" y="1158194"/>
                </a:cubicBezTo>
                <a:cubicBezTo>
                  <a:pt x="826622" y="1169402"/>
                  <a:pt x="837377" y="1178145"/>
                  <a:pt x="847725" y="1186769"/>
                </a:cubicBezTo>
                <a:cubicBezTo>
                  <a:pt x="856519" y="1194098"/>
                  <a:pt x="866775" y="1199469"/>
                  <a:pt x="876300" y="1205819"/>
                </a:cubicBezTo>
                <a:cubicBezTo>
                  <a:pt x="914716" y="1321067"/>
                  <a:pt x="897991" y="1259854"/>
                  <a:pt x="876300" y="1520144"/>
                </a:cubicBezTo>
                <a:cubicBezTo>
                  <a:pt x="871385" y="1579121"/>
                  <a:pt x="858267" y="1565736"/>
                  <a:pt x="838200" y="1605869"/>
                </a:cubicBezTo>
                <a:cubicBezTo>
                  <a:pt x="833710" y="1614849"/>
                  <a:pt x="833165" y="1625464"/>
                  <a:pt x="828675" y="1634444"/>
                </a:cubicBezTo>
                <a:cubicBezTo>
                  <a:pt x="823555" y="1644683"/>
                  <a:pt x="814745" y="1652780"/>
                  <a:pt x="809625" y="1663019"/>
                </a:cubicBezTo>
                <a:cubicBezTo>
                  <a:pt x="805135" y="1671999"/>
                  <a:pt x="804055" y="1682366"/>
                  <a:pt x="800100" y="1691594"/>
                </a:cubicBezTo>
                <a:cubicBezTo>
                  <a:pt x="794507" y="1704645"/>
                  <a:pt x="786323" y="1716511"/>
                  <a:pt x="781050" y="1729694"/>
                </a:cubicBezTo>
                <a:cubicBezTo>
                  <a:pt x="773592" y="1748338"/>
                  <a:pt x="768350" y="1767794"/>
                  <a:pt x="762000" y="1786844"/>
                </a:cubicBezTo>
                <a:cubicBezTo>
                  <a:pt x="751393" y="1818665"/>
                  <a:pt x="750923" y="1817639"/>
                  <a:pt x="742950" y="1853519"/>
                </a:cubicBezTo>
                <a:cubicBezTo>
                  <a:pt x="736986" y="1880357"/>
                  <a:pt x="729243" y="1935992"/>
                  <a:pt x="714375" y="1958294"/>
                </a:cubicBezTo>
                <a:cubicBezTo>
                  <a:pt x="659780" y="2040186"/>
                  <a:pt x="725235" y="1936574"/>
                  <a:pt x="685800" y="2015444"/>
                </a:cubicBezTo>
                <a:cubicBezTo>
                  <a:pt x="680680" y="2025683"/>
                  <a:pt x="671399" y="2033558"/>
                  <a:pt x="666750" y="2044019"/>
                </a:cubicBezTo>
                <a:lnTo>
                  <a:pt x="638175" y="2129744"/>
                </a:lnTo>
                <a:cubicBezTo>
                  <a:pt x="635000" y="2139269"/>
                  <a:pt x="635750" y="2151219"/>
                  <a:pt x="628650" y="2158319"/>
                </a:cubicBezTo>
                <a:lnTo>
                  <a:pt x="600075" y="2186894"/>
                </a:lnTo>
                <a:cubicBezTo>
                  <a:pt x="585680" y="2244475"/>
                  <a:pt x="594690" y="2212575"/>
                  <a:pt x="571500" y="2282144"/>
                </a:cubicBezTo>
                <a:cubicBezTo>
                  <a:pt x="568325" y="2291669"/>
                  <a:pt x="570329" y="2305150"/>
                  <a:pt x="561975" y="2310719"/>
                </a:cubicBezTo>
                <a:lnTo>
                  <a:pt x="533400" y="2329769"/>
                </a:lnTo>
                <a:cubicBezTo>
                  <a:pt x="530239" y="2339251"/>
                  <a:pt x="514367" y="2403577"/>
                  <a:pt x="495300" y="2415494"/>
                </a:cubicBezTo>
                <a:cubicBezTo>
                  <a:pt x="478272" y="2426137"/>
                  <a:pt x="458155" y="2432804"/>
                  <a:pt x="438150" y="2434544"/>
                </a:cubicBezTo>
                <a:lnTo>
                  <a:pt x="219075" y="2453594"/>
                </a:lnTo>
                <a:cubicBezTo>
                  <a:pt x="200025" y="2459944"/>
                  <a:pt x="173064" y="2455936"/>
                  <a:pt x="161925" y="2472644"/>
                </a:cubicBezTo>
                <a:cubicBezTo>
                  <a:pt x="137306" y="2509573"/>
                  <a:pt x="153735" y="2497599"/>
                  <a:pt x="114300" y="2510744"/>
                </a:cubicBezTo>
                <a:cubicBezTo>
                  <a:pt x="70631" y="2576248"/>
                  <a:pt x="97920" y="2560654"/>
                  <a:pt x="47625" y="2577419"/>
                </a:cubicBezTo>
                <a:cubicBezTo>
                  <a:pt x="3956" y="2642923"/>
                  <a:pt x="16765" y="2612849"/>
                  <a:pt x="0" y="2663144"/>
                </a:cubicBezTo>
                <a:cubicBezTo>
                  <a:pt x="3175" y="2707594"/>
                  <a:pt x="1781" y="2752609"/>
                  <a:pt x="9525" y="2796494"/>
                </a:cubicBezTo>
                <a:cubicBezTo>
                  <a:pt x="11514" y="2807767"/>
                  <a:pt x="27436" y="2813678"/>
                  <a:pt x="28575" y="2825069"/>
                </a:cubicBezTo>
                <a:cubicBezTo>
                  <a:pt x="33946" y="2878776"/>
                  <a:pt x="28575" y="2933019"/>
                  <a:pt x="28575" y="2986994"/>
                </a:cubicBezTo>
              </a:path>
            </a:pathLst>
          </a:cu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265BA4-A44B-47BB-BFE0-0F2F6808A644}"/>
              </a:ext>
            </a:extLst>
          </p:cNvPr>
          <p:cNvSpPr/>
          <p:nvPr/>
        </p:nvSpPr>
        <p:spPr>
          <a:xfrm>
            <a:off x="3886200" y="4267200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207" name="Rectangle 8">
            <a:extLst>
              <a:ext uri="{FF2B5EF4-FFF2-40B4-BE49-F238E27FC236}">
                <a16:creationId xmlns:a16="http://schemas.microsoft.com/office/drawing/2014/main" id="{2E55959D-46AC-4AB5-9E81-1D7451A8D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09975"/>
            <a:ext cx="152400" cy="2286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cxnSp>
        <p:nvCxnSpPr>
          <p:cNvPr id="51208" name="Straight Connector 10">
            <a:extLst>
              <a:ext uri="{FF2B5EF4-FFF2-40B4-BE49-F238E27FC236}">
                <a16:creationId xmlns:a16="http://schemas.microsoft.com/office/drawing/2014/main" id="{1BCBB0B6-E20D-4B23-A1B6-4EC2CF9483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1464" y="3454401"/>
            <a:ext cx="192087" cy="155575"/>
          </a:xfrm>
          <a:prstGeom prst="line">
            <a:avLst/>
          </a:prstGeom>
          <a:noFill/>
          <a:ln w="117475">
            <a:solidFill>
              <a:srgbClr val="0000FF"/>
            </a:solidFill>
            <a:round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46F54503-45D7-452A-960F-003A3EFF23C7}"/>
              </a:ext>
            </a:extLst>
          </p:cNvPr>
          <p:cNvSpPr/>
          <p:nvPr/>
        </p:nvSpPr>
        <p:spPr>
          <a:xfrm>
            <a:off x="5465764" y="2952750"/>
            <a:ext cx="2078037" cy="552450"/>
          </a:xfrm>
          <a:custGeom>
            <a:avLst/>
            <a:gdLst>
              <a:gd name="connsiteX0" fmla="*/ 1336 w 2078109"/>
              <a:gd name="connsiteY0" fmla="*/ 485775 h 552450"/>
              <a:gd name="connsiteX1" fmla="*/ 48961 w 2078109"/>
              <a:gd name="connsiteY1" fmla="*/ 457200 h 552450"/>
              <a:gd name="connsiteX2" fmla="*/ 87061 w 2078109"/>
              <a:gd name="connsiteY2" fmla="*/ 400050 h 552450"/>
              <a:gd name="connsiteX3" fmla="*/ 106111 w 2078109"/>
              <a:gd name="connsiteY3" fmla="*/ 371475 h 552450"/>
              <a:gd name="connsiteX4" fmla="*/ 115636 w 2078109"/>
              <a:gd name="connsiteY4" fmla="*/ 342900 h 552450"/>
              <a:gd name="connsiteX5" fmla="*/ 153736 w 2078109"/>
              <a:gd name="connsiteY5" fmla="*/ 285750 h 552450"/>
              <a:gd name="connsiteX6" fmla="*/ 182311 w 2078109"/>
              <a:gd name="connsiteY6" fmla="*/ 228600 h 552450"/>
              <a:gd name="connsiteX7" fmla="*/ 210886 w 2078109"/>
              <a:gd name="connsiteY7" fmla="*/ 209550 h 552450"/>
              <a:gd name="connsiteX8" fmla="*/ 229936 w 2078109"/>
              <a:gd name="connsiteY8" fmla="*/ 180975 h 552450"/>
              <a:gd name="connsiteX9" fmla="*/ 287086 w 2078109"/>
              <a:gd name="connsiteY9" fmla="*/ 152400 h 552450"/>
              <a:gd name="connsiteX10" fmla="*/ 344236 w 2078109"/>
              <a:gd name="connsiteY10" fmla="*/ 123825 h 552450"/>
              <a:gd name="connsiteX11" fmla="*/ 391861 w 2078109"/>
              <a:gd name="connsiteY11" fmla="*/ 85725 h 552450"/>
              <a:gd name="connsiteX12" fmla="*/ 420436 w 2078109"/>
              <a:gd name="connsiteY12" fmla="*/ 66675 h 552450"/>
              <a:gd name="connsiteX13" fmla="*/ 515686 w 2078109"/>
              <a:gd name="connsiteY13" fmla="*/ 38100 h 552450"/>
              <a:gd name="connsiteX14" fmla="*/ 668086 w 2078109"/>
              <a:gd name="connsiteY14" fmla="*/ 9525 h 552450"/>
              <a:gd name="connsiteX15" fmla="*/ 953836 w 2078109"/>
              <a:gd name="connsiteY15" fmla="*/ 0 h 552450"/>
              <a:gd name="connsiteX16" fmla="*/ 1096711 w 2078109"/>
              <a:gd name="connsiteY16" fmla="*/ 19050 h 552450"/>
              <a:gd name="connsiteX17" fmla="*/ 1134811 w 2078109"/>
              <a:gd name="connsiteY17" fmla="*/ 28575 h 552450"/>
              <a:gd name="connsiteX18" fmla="*/ 1201486 w 2078109"/>
              <a:gd name="connsiteY18" fmla="*/ 38100 h 552450"/>
              <a:gd name="connsiteX19" fmla="*/ 1239586 w 2078109"/>
              <a:gd name="connsiteY19" fmla="*/ 47625 h 552450"/>
              <a:gd name="connsiteX20" fmla="*/ 1677736 w 2078109"/>
              <a:gd name="connsiteY20" fmla="*/ 57150 h 552450"/>
              <a:gd name="connsiteX21" fmla="*/ 1820611 w 2078109"/>
              <a:gd name="connsiteY21" fmla="*/ 104775 h 552450"/>
              <a:gd name="connsiteX22" fmla="*/ 1849186 w 2078109"/>
              <a:gd name="connsiteY22" fmla="*/ 114300 h 552450"/>
              <a:gd name="connsiteX23" fmla="*/ 1877761 w 2078109"/>
              <a:gd name="connsiteY23" fmla="*/ 123825 h 552450"/>
              <a:gd name="connsiteX24" fmla="*/ 2030161 w 2078109"/>
              <a:gd name="connsiteY24" fmla="*/ 161925 h 552450"/>
              <a:gd name="connsiteX25" fmla="*/ 2058736 w 2078109"/>
              <a:gd name="connsiteY25" fmla="*/ 180975 h 552450"/>
              <a:gd name="connsiteX26" fmla="*/ 2077786 w 2078109"/>
              <a:gd name="connsiteY26" fmla="*/ 209550 h 552450"/>
              <a:gd name="connsiteX27" fmla="*/ 2068261 w 2078109"/>
              <a:gd name="connsiteY27" fmla="*/ 238125 h 552450"/>
              <a:gd name="connsiteX28" fmla="*/ 2039686 w 2078109"/>
              <a:gd name="connsiteY28" fmla="*/ 257175 h 552450"/>
              <a:gd name="connsiteX29" fmla="*/ 1963486 w 2078109"/>
              <a:gd name="connsiteY29" fmla="*/ 276225 h 552450"/>
              <a:gd name="connsiteX30" fmla="*/ 1811086 w 2078109"/>
              <a:gd name="connsiteY30" fmla="*/ 266700 h 552450"/>
              <a:gd name="connsiteX31" fmla="*/ 1344361 w 2078109"/>
              <a:gd name="connsiteY31" fmla="*/ 257175 h 552450"/>
              <a:gd name="connsiteX32" fmla="*/ 1315786 w 2078109"/>
              <a:gd name="connsiteY32" fmla="*/ 247650 h 552450"/>
              <a:gd name="connsiteX33" fmla="*/ 1220536 w 2078109"/>
              <a:gd name="connsiteY33" fmla="*/ 228600 h 552450"/>
              <a:gd name="connsiteX34" fmla="*/ 982411 w 2078109"/>
              <a:gd name="connsiteY34" fmla="*/ 219075 h 552450"/>
              <a:gd name="connsiteX35" fmla="*/ 839536 w 2078109"/>
              <a:gd name="connsiteY35" fmla="*/ 228600 h 552450"/>
              <a:gd name="connsiteX36" fmla="*/ 810961 w 2078109"/>
              <a:gd name="connsiteY36" fmla="*/ 238125 h 552450"/>
              <a:gd name="connsiteX37" fmla="*/ 687136 w 2078109"/>
              <a:gd name="connsiteY37" fmla="*/ 247650 h 552450"/>
              <a:gd name="connsiteX38" fmla="*/ 620461 w 2078109"/>
              <a:gd name="connsiteY38" fmla="*/ 257175 h 552450"/>
              <a:gd name="connsiteX39" fmla="*/ 439486 w 2078109"/>
              <a:gd name="connsiteY39" fmla="*/ 266700 h 552450"/>
              <a:gd name="connsiteX40" fmla="*/ 353761 w 2078109"/>
              <a:gd name="connsiteY40" fmla="*/ 304800 h 552450"/>
              <a:gd name="connsiteX41" fmla="*/ 306136 w 2078109"/>
              <a:gd name="connsiteY41" fmla="*/ 342900 h 552450"/>
              <a:gd name="connsiteX42" fmla="*/ 258511 w 2078109"/>
              <a:gd name="connsiteY42" fmla="*/ 381000 h 552450"/>
              <a:gd name="connsiteX43" fmla="*/ 220411 w 2078109"/>
              <a:gd name="connsiteY43" fmla="*/ 438150 h 552450"/>
              <a:gd name="connsiteX44" fmla="*/ 201361 w 2078109"/>
              <a:gd name="connsiteY44" fmla="*/ 466725 h 552450"/>
              <a:gd name="connsiteX45" fmla="*/ 191836 w 2078109"/>
              <a:gd name="connsiteY45" fmla="*/ 495300 h 552450"/>
              <a:gd name="connsiteX46" fmla="*/ 134686 w 2078109"/>
              <a:gd name="connsiteY46" fmla="*/ 533400 h 552450"/>
              <a:gd name="connsiteX47" fmla="*/ 106111 w 2078109"/>
              <a:gd name="connsiteY47" fmla="*/ 552450 h 552450"/>
              <a:gd name="connsiteX48" fmla="*/ 1336 w 2078109"/>
              <a:gd name="connsiteY48" fmla="*/ 48577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78109" h="552450">
                <a:moveTo>
                  <a:pt x="1336" y="485775"/>
                </a:moveTo>
                <a:cubicBezTo>
                  <a:pt x="-8189" y="469900"/>
                  <a:pt x="35870" y="470291"/>
                  <a:pt x="48961" y="457200"/>
                </a:cubicBezTo>
                <a:cubicBezTo>
                  <a:pt x="65150" y="441011"/>
                  <a:pt x="74361" y="419100"/>
                  <a:pt x="87061" y="400050"/>
                </a:cubicBezTo>
                <a:cubicBezTo>
                  <a:pt x="93411" y="390525"/>
                  <a:pt x="102491" y="382335"/>
                  <a:pt x="106111" y="371475"/>
                </a:cubicBezTo>
                <a:cubicBezTo>
                  <a:pt x="109286" y="361950"/>
                  <a:pt x="110760" y="351677"/>
                  <a:pt x="115636" y="342900"/>
                </a:cubicBezTo>
                <a:cubicBezTo>
                  <a:pt x="126755" y="322886"/>
                  <a:pt x="146496" y="307470"/>
                  <a:pt x="153736" y="285750"/>
                </a:cubicBezTo>
                <a:cubicBezTo>
                  <a:pt x="161483" y="262509"/>
                  <a:pt x="163847" y="247064"/>
                  <a:pt x="182311" y="228600"/>
                </a:cubicBezTo>
                <a:cubicBezTo>
                  <a:pt x="190406" y="220505"/>
                  <a:pt x="201361" y="215900"/>
                  <a:pt x="210886" y="209550"/>
                </a:cubicBezTo>
                <a:cubicBezTo>
                  <a:pt x="217236" y="200025"/>
                  <a:pt x="221841" y="189070"/>
                  <a:pt x="229936" y="180975"/>
                </a:cubicBezTo>
                <a:cubicBezTo>
                  <a:pt x="257233" y="153678"/>
                  <a:pt x="256098" y="167894"/>
                  <a:pt x="287086" y="152400"/>
                </a:cubicBezTo>
                <a:cubicBezTo>
                  <a:pt x="360944" y="115471"/>
                  <a:pt x="272412" y="147766"/>
                  <a:pt x="344236" y="123825"/>
                </a:cubicBezTo>
                <a:cubicBezTo>
                  <a:pt x="376349" y="75655"/>
                  <a:pt x="345853" y="108729"/>
                  <a:pt x="391861" y="85725"/>
                </a:cubicBezTo>
                <a:cubicBezTo>
                  <a:pt x="402100" y="80605"/>
                  <a:pt x="409975" y="71324"/>
                  <a:pt x="420436" y="66675"/>
                </a:cubicBezTo>
                <a:cubicBezTo>
                  <a:pt x="467064" y="45951"/>
                  <a:pt x="473061" y="50888"/>
                  <a:pt x="515686" y="38100"/>
                </a:cubicBezTo>
                <a:cubicBezTo>
                  <a:pt x="600260" y="12728"/>
                  <a:pt x="557379" y="15060"/>
                  <a:pt x="668086" y="9525"/>
                </a:cubicBezTo>
                <a:cubicBezTo>
                  <a:pt x="763270" y="4766"/>
                  <a:pt x="858586" y="3175"/>
                  <a:pt x="953836" y="0"/>
                </a:cubicBezTo>
                <a:cubicBezTo>
                  <a:pt x="1011019" y="6354"/>
                  <a:pt x="1043267" y="8361"/>
                  <a:pt x="1096711" y="19050"/>
                </a:cubicBezTo>
                <a:cubicBezTo>
                  <a:pt x="1109548" y="21617"/>
                  <a:pt x="1121931" y="26233"/>
                  <a:pt x="1134811" y="28575"/>
                </a:cubicBezTo>
                <a:cubicBezTo>
                  <a:pt x="1156900" y="32591"/>
                  <a:pt x="1179397" y="34084"/>
                  <a:pt x="1201486" y="38100"/>
                </a:cubicBezTo>
                <a:cubicBezTo>
                  <a:pt x="1214366" y="40442"/>
                  <a:pt x="1226506" y="47102"/>
                  <a:pt x="1239586" y="47625"/>
                </a:cubicBezTo>
                <a:cubicBezTo>
                  <a:pt x="1385554" y="53464"/>
                  <a:pt x="1531686" y="53975"/>
                  <a:pt x="1677736" y="57150"/>
                </a:cubicBezTo>
                <a:lnTo>
                  <a:pt x="1820611" y="104775"/>
                </a:lnTo>
                <a:lnTo>
                  <a:pt x="1849186" y="114300"/>
                </a:lnTo>
                <a:cubicBezTo>
                  <a:pt x="1858711" y="117475"/>
                  <a:pt x="1867916" y="121856"/>
                  <a:pt x="1877761" y="123825"/>
                </a:cubicBezTo>
                <a:cubicBezTo>
                  <a:pt x="1891500" y="126573"/>
                  <a:pt x="2005056" y="145188"/>
                  <a:pt x="2030161" y="161925"/>
                </a:cubicBezTo>
                <a:lnTo>
                  <a:pt x="2058736" y="180975"/>
                </a:lnTo>
                <a:cubicBezTo>
                  <a:pt x="2065086" y="190500"/>
                  <a:pt x="2075904" y="198258"/>
                  <a:pt x="2077786" y="209550"/>
                </a:cubicBezTo>
                <a:cubicBezTo>
                  <a:pt x="2079437" y="219454"/>
                  <a:pt x="2074533" y="230285"/>
                  <a:pt x="2068261" y="238125"/>
                </a:cubicBezTo>
                <a:cubicBezTo>
                  <a:pt x="2061110" y="247064"/>
                  <a:pt x="2049925" y="252055"/>
                  <a:pt x="2039686" y="257175"/>
                </a:cubicBezTo>
                <a:cubicBezTo>
                  <a:pt x="2020160" y="266938"/>
                  <a:pt x="1981600" y="272602"/>
                  <a:pt x="1963486" y="276225"/>
                </a:cubicBezTo>
                <a:cubicBezTo>
                  <a:pt x="1912686" y="273050"/>
                  <a:pt x="1861961" y="268265"/>
                  <a:pt x="1811086" y="266700"/>
                </a:cubicBezTo>
                <a:cubicBezTo>
                  <a:pt x="1655552" y="261914"/>
                  <a:pt x="1499853" y="263155"/>
                  <a:pt x="1344361" y="257175"/>
                </a:cubicBezTo>
                <a:cubicBezTo>
                  <a:pt x="1334328" y="256789"/>
                  <a:pt x="1325440" y="250408"/>
                  <a:pt x="1315786" y="247650"/>
                </a:cubicBezTo>
                <a:cubicBezTo>
                  <a:pt x="1290058" y="240299"/>
                  <a:pt x="1244705" y="230159"/>
                  <a:pt x="1220536" y="228600"/>
                </a:cubicBezTo>
                <a:cubicBezTo>
                  <a:pt x="1141262" y="223486"/>
                  <a:pt x="1061786" y="222250"/>
                  <a:pt x="982411" y="219075"/>
                </a:cubicBezTo>
                <a:cubicBezTo>
                  <a:pt x="934786" y="222250"/>
                  <a:pt x="886975" y="223329"/>
                  <a:pt x="839536" y="228600"/>
                </a:cubicBezTo>
                <a:cubicBezTo>
                  <a:pt x="829557" y="229709"/>
                  <a:pt x="820924" y="236880"/>
                  <a:pt x="810961" y="238125"/>
                </a:cubicBezTo>
                <a:cubicBezTo>
                  <a:pt x="769884" y="243260"/>
                  <a:pt x="728327" y="243531"/>
                  <a:pt x="687136" y="247650"/>
                </a:cubicBezTo>
                <a:cubicBezTo>
                  <a:pt x="664797" y="249884"/>
                  <a:pt x="642846" y="255453"/>
                  <a:pt x="620461" y="257175"/>
                </a:cubicBezTo>
                <a:cubicBezTo>
                  <a:pt x="560230" y="261808"/>
                  <a:pt x="499811" y="263525"/>
                  <a:pt x="439486" y="266700"/>
                </a:cubicBezTo>
                <a:cubicBezTo>
                  <a:pt x="371476" y="289370"/>
                  <a:pt x="399044" y="274611"/>
                  <a:pt x="353761" y="304800"/>
                </a:cubicBezTo>
                <a:cubicBezTo>
                  <a:pt x="299166" y="386692"/>
                  <a:pt x="371861" y="290320"/>
                  <a:pt x="306136" y="342900"/>
                </a:cubicBezTo>
                <a:cubicBezTo>
                  <a:pt x="244588" y="392139"/>
                  <a:pt x="330335" y="357059"/>
                  <a:pt x="258511" y="381000"/>
                </a:cubicBezTo>
                <a:lnTo>
                  <a:pt x="220411" y="438150"/>
                </a:lnTo>
                <a:cubicBezTo>
                  <a:pt x="214061" y="447675"/>
                  <a:pt x="204981" y="455865"/>
                  <a:pt x="201361" y="466725"/>
                </a:cubicBezTo>
                <a:cubicBezTo>
                  <a:pt x="198186" y="476250"/>
                  <a:pt x="198936" y="488200"/>
                  <a:pt x="191836" y="495300"/>
                </a:cubicBezTo>
                <a:cubicBezTo>
                  <a:pt x="175647" y="511489"/>
                  <a:pt x="153736" y="520700"/>
                  <a:pt x="134686" y="533400"/>
                </a:cubicBezTo>
                <a:lnTo>
                  <a:pt x="106111" y="552450"/>
                </a:lnTo>
                <a:cubicBezTo>
                  <a:pt x="14075" y="542224"/>
                  <a:pt x="10861" y="501650"/>
                  <a:pt x="1336" y="48577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794F0E-18D5-4C61-8586-A233FC3CF345}"/>
              </a:ext>
            </a:extLst>
          </p:cNvPr>
          <p:cNvSpPr/>
          <p:nvPr/>
        </p:nvSpPr>
        <p:spPr>
          <a:xfrm>
            <a:off x="4041775" y="4606925"/>
            <a:ext cx="152400" cy="114300"/>
          </a:xfrm>
          <a:prstGeom prst="rect">
            <a:avLst/>
          </a:prstGeom>
          <a:ln w="57150" cmpd="tri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1211" name="Straight Connector 17">
            <a:extLst>
              <a:ext uri="{FF2B5EF4-FFF2-40B4-BE49-F238E27FC236}">
                <a16:creationId xmlns:a16="http://schemas.microsoft.com/office/drawing/2014/main" id="{6185F72C-AE1A-4772-A24A-4085E3CF35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8901" y="4819650"/>
            <a:ext cx="195263" cy="109538"/>
          </a:xfrm>
          <a:prstGeom prst="line">
            <a:avLst/>
          </a:prstGeom>
          <a:noFill/>
          <a:ln w="117475">
            <a:solidFill>
              <a:srgbClr val="0000FF"/>
            </a:solidFill>
            <a:round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2" name="Straight Connector 19">
            <a:extLst>
              <a:ext uri="{FF2B5EF4-FFF2-40B4-BE49-F238E27FC236}">
                <a16:creationId xmlns:a16="http://schemas.microsoft.com/office/drawing/2014/main" id="{6E2669B4-B118-4C0F-9A6B-474687CDC39C}"/>
              </a:ext>
            </a:extLst>
          </p:cNvPr>
          <p:cNvCxnSpPr>
            <a:cxnSpLocks noChangeShapeType="1"/>
            <a:stCxn id="6" idx="100"/>
          </p:cNvCxnSpPr>
          <p:nvPr/>
        </p:nvCxnSpPr>
        <p:spPr bwMode="auto">
          <a:xfrm>
            <a:off x="3981450" y="4895850"/>
            <a:ext cx="1588" cy="241300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5C1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98866E47-731C-4AE2-916F-34FABEC15110}"/>
              </a:ext>
            </a:extLst>
          </p:cNvPr>
          <p:cNvSpPr/>
          <p:nvPr/>
        </p:nvSpPr>
        <p:spPr>
          <a:xfrm>
            <a:off x="2819401" y="1724025"/>
            <a:ext cx="2581275" cy="4248150"/>
          </a:xfrm>
          <a:custGeom>
            <a:avLst/>
            <a:gdLst>
              <a:gd name="connsiteX0" fmla="*/ 200025 w 2581275"/>
              <a:gd name="connsiteY0" fmla="*/ 4248150 h 4248150"/>
              <a:gd name="connsiteX1" fmla="*/ 180975 w 2581275"/>
              <a:gd name="connsiteY1" fmla="*/ 4200525 h 4248150"/>
              <a:gd name="connsiteX2" fmla="*/ 171450 w 2581275"/>
              <a:gd name="connsiteY2" fmla="*/ 4171950 h 4248150"/>
              <a:gd name="connsiteX3" fmla="*/ 190500 w 2581275"/>
              <a:gd name="connsiteY3" fmla="*/ 4057650 h 4248150"/>
              <a:gd name="connsiteX4" fmla="*/ 228600 w 2581275"/>
              <a:gd name="connsiteY4" fmla="*/ 3990975 h 4248150"/>
              <a:gd name="connsiteX5" fmla="*/ 238125 w 2581275"/>
              <a:gd name="connsiteY5" fmla="*/ 3962400 h 4248150"/>
              <a:gd name="connsiteX6" fmla="*/ 276225 w 2581275"/>
              <a:gd name="connsiteY6" fmla="*/ 3905250 h 4248150"/>
              <a:gd name="connsiteX7" fmla="*/ 295275 w 2581275"/>
              <a:gd name="connsiteY7" fmla="*/ 3876675 h 4248150"/>
              <a:gd name="connsiteX8" fmla="*/ 323850 w 2581275"/>
              <a:gd name="connsiteY8" fmla="*/ 3848100 h 4248150"/>
              <a:gd name="connsiteX9" fmla="*/ 361950 w 2581275"/>
              <a:gd name="connsiteY9" fmla="*/ 3810000 h 4248150"/>
              <a:gd name="connsiteX10" fmla="*/ 371475 w 2581275"/>
              <a:gd name="connsiteY10" fmla="*/ 3781425 h 4248150"/>
              <a:gd name="connsiteX11" fmla="*/ 400050 w 2581275"/>
              <a:gd name="connsiteY11" fmla="*/ 3724275 h 4248150"/>
              <a:gd name="connsiteX12" fmla="*/ 371475 w 2581275"/>
              <a:gd name="connsiteY12" fmla="*/ 3629025 h 4248150"/>
              <a:gd name="connsiteX13" fmla="*/ 333375 w 2581275"/>
              <a:gd name="connsiteY13" fmla="*/ 3571875 h 4248150"/>
              <a:gd name="connsiteX14" fmla="*/ 285750 w 2581275"/>
              <a:gd name="connsiteY14" fmla="*/ 3505200 h 4248150"/>
              <a:gd name="connsiteX15" fmla="*/ 257175 w 2581275"/>
              <a:gd name="connsiteY15" fmla="*/ 3495675 h 4248150"/>
              <a:gd name="connsiteX16" fmla="*/ 209550 w 2581275"/>
              <a:gd name="connsiteY16" fmla="*/ 3409950 h 4248150"/>
              <a:gd name="connsiteX17" fmla="*/ 190500 w 2581275"/>
              <a:gd name="connsiteY17" fmla="*/ 3381375 h 4248150"/>
              <a:gd name="connsiteX18" fmla="*/ 171450 w 2581275"/>
              <a:gd name="connsiteY18" fmla="*/ 3352800 h 4248150"/>
              <a:gd name="connsiteX19" fmla="*/ 114300 w 2581275"/>
              <a:gd name="connsiteY19" fmla="*/ 3305175 h 4248150"/>
              <a:gd name="connsiteX20" fmla="*/ 85725 w 2581275"/>
              <a:gd name="connsiteY20" fmla="*/ 3295650 h 4248150"/>
              <a:gd name="connsiteX21" fmla="*/ 66675 w 2581275"/>
              <a:gd name="connsiteY21" fmla="*/ 3267075 h 4248150"/>
              <a:gd name="connsiteX22" fmla="*/ 38100 w 2581275"/>
              <a:gd name="connsiteY22" fmla="*/ 3248025 h 4248150"/>
              <a:gd name="connsiteX23" fmla="*/ 28575 w 2581275"/>
              <a:gd name="connsiteY23" fmla="*/ 3219450 h 4248150"/>
              <a:gd name="connsiteX24" fmla="*/ 0 w 2581275"/>
              <a:gd name="connsiteY24" fmla="*/ 3162300 h 4248150"/>
              <a:gd name="connsiteX25" fmla="*/ 19050 w 2581275"/>
              <a:gd name="connsiteY25" fmla="*/ 3095625 h 4248150"/>
              <a:gd name="connsiteX26" fmla="*/ 57150 w 2581275"/>
              <a:gd name="connsiteY26" fmla="*/ 3038475 h 4248150"/>
              <a:gd name="connsiteX27" fmla="*/ 76200 w 2581275"/>
              <a:gd name="connsiteY27" fmla="*/ 2981325 h 4248150"/>
              <a:gd name="connsiteX28" fmla="*/ 95250 w 2581275"/>
              <a:gd name="connsiteY28" fmla="*/ 2952750 h 4248150"/>
              <a:gd name="connsiteX29" fmla="*/ 114300 w 2581275"/>
              <a:gd name="connsiteY29" fmla="*/ 2895600 h 4248150"/>
              <a:gd name="connsiteX30" fmla="*/ 142875 w 2581275"/>
              <a:gd name="connsiteY30" fmla="*/ 2809875 h 4248150"/>
              <a:gd name="connsiteX31" fmla="*/ 152400 w 2581275"/>
              <a:gd name="connsiteY31" fmla="*/ 2781300 h 4248150"/>
              <a:gd name="connsiteX32" fmla="*/ 161925 w 2581275"/>
              <a:gd name="connsiteY32" fmla="*/ 2752725 h 4248150"/>
              <a:gd name="connsiteX33" fmla="*/ 180975 w 2581275"/>
              <a:gd name="connsiteY33" fmla="*/ 2724150 h 4248150"/>
              <a:gd name="connsiteX34" fmla="*/ 180975 w 2581275"/>
              <a:gd name="connsiteY34" fmla="*/ 2590800 h 4248150"/>
              <a:gd name="connsiteX35" fmla="*/ 161925 w 2581275"/>
              <a:gd name="connsiteY35" fmla="*/ 2533650 h 4248150"/>
              <a:gd name="connsiteX36" fmla="*/ 142875 w 2581275"/>
              <a:gd name="connsiteY36" fmla="*/ 2505075 h 4248150"/>
              <a:gd name="connsiteX37" fmla="*/ 104775 w 2581275"/>
              <a:gd name="connsiteY37" fmla="*/ 2457450 h 4248150"/>
              <a:gd name="connsiteX38" fmla="*/ 76200 w 2581275"/>
              <a:gd name="connsiteY38" fmla="*/ 2333625 h 4248150"/>
              <a:gd name="connsiteX39" fmla="*/ 95250 w 2581275"/>
              <a:gd name="connsiteY39" fmla="*/ 2266950 h 4248150"/>
              <a:gd name="connsiteX40" fmla="*/ 104775 w 2581275"/>
              <a:gd name="connsiteY40" fmla="*/ 2228850 h 4248150"/>
              <a:gd name="connsiteX41" fmla="*/ 123825 w 2581275"/>
              <a:gd name="connsiteY41" fmla="*/ 2190750 h 4248150"/>
              <a:gd name="connsiteX42" fmla="*/ 152400 w 2581275"/>
              <a:gd name="connsiteY42" fmla="*/ 2181225 h 4248150"/>
              <a:gd name="connsiteX43" fmla="*/ 219075 w 2581275"/>
              <a:gd name="connsiteY43" fmla="*/ 2105025 h 4248150"/>
              <a:gd name="connsiteX44" fmla="*/ 247650 w 2581275"/>
              <a:gd name="connsiteY44" fmla="*/ 2047875 h 4248150"/>
              <a:gd name="connsiteX45" fmla="*/ 276225 w 2581275"/>
              <a:gd name="connsiteY45" fmla="*/ 2028825 h 4248150"/>
              <a:gd name="connsiteX46" fmla="*/ 304800 w 2581275"/>
              <a:gd name="connsiteY46" fmla="*/ 2000250 h 4248150"/>
              <a:gd name="connsiteX47" fmla="*/ 361950 w 2581275"/>
              <a:gd name="connsiteY47" fmla="*/ 1962150 h 4248150"/>
              <a:gd name="connsiteX48" fmla="*/ 390525 w 2581275"/>
              <a:gd name="connsiteY48" fmla="*/ 1905000 h 4248150"/>
              <a:gd name="connsiteX49" fmla="*/ 428625 w 2581275"/>
              <a:gd name="connsiteY49" fmla="*/ 1809750 h 4248150"/>
              <a:gd name="connsiteX50" fmla="*/ 457200 w 2581275"/>
              <a:gd name="connsiteY50" fmla="*/ 1800225 h 4248150"/>
              <a:gd name="connsiteX51" fmla="*/ 485775 w 2581275"/>
              <a:gd name="connsiteY51" fmla="*/ 1743075 h 4248150"/>
              <a:gd name="connsiteX52" fmla="*/ 495300 w 2581275"/>
              <a:gd name="connsiteY52" fmla="*/ 1714500 h 4248150"/>
              <a:gd name="connsiteX53" fmla="*/ 523875 w 2581275"/>
              <a:gd name="connsiteY53" fmla="*/ 1704975 h 4248150"/>
              <a:gd name="connsiteX54" fmla="*/ 552450 w 2581275"/>
              <a:gd name="connsiteY54" fmla="*/ 1685925 h 4248150"/>
              <a:gd name="connsiteX55" fmla="*/ 581025 w 2581275"/>
              <a:gd name="connsiteY55" fmla="*/ 1676400 h 4248150"/>
              <a:gd name="connsiteX56" fmla="*/ 638175 w 2581275"/>
              <a:gd name="connsiteY56" fmla="*/ 1638300 h 4248150"/>
              <a:gd name="connsiteX57" fmla="*/ 666750 w 2581275"/>
              <a:gd name="connsiteY57" fmla="*/ 1619250 h 4248150"/>
              <a:gd name="connsiteX58" fmla="*/ 771525 w 2581275"/>
              <a:gd name="connsiteY58" fmla="*/ 1628775 h 4248150"/>
              <a:gd name="connsiteX59" fmla="*/ 800100 w 2581275"/>
              <a:gd name="connsiteY59" fmla="*/ 1638300 h 4248150"/>
              <a:gd name="connsiteX60" fmla="*/ 933450 w 2581275"/>
              <a:gd name="connsiteY60" fmla="*/ 1628775 h 4248150"/>
              <a:gd name="connsiteX61" fmla="*/ 952500 w 2581275"/>
              <a:gd name="connsiteY61" fmla="*/ 1600200 h 4248150"/>
              <a:gd name="connsiteX62" fmla="*/ 990600 w 2581275"/>
              <a:gd name="connsiteY62" fmla="*/ 1514475 h 4248150"/>
              <a:gd name="connsiteX63" fmla="*/ 1047750 w 2581275"/>
              <a:gd name="connsiteY63" fmla="*/ 1495425 h 4248150"/>
              <a:gd name="connsiteX64" fmla="*/ 1076325 w 2581275"/>
              <a:gd name="connsiteY64" fmla="*/ 1476375 h 4248150"/>
              <a:gd name="connsiteX65" fmla="*/ 1247775 w 2581275"/>
              <a:gd name="connsiteY65" fmla="*/ 1495425 h 4248150"/>
              <a:gd name="connsiteX66" fmla="*/ 1304925 w 2581275"/>
              <a:gd name="connsiteY66" fmla="*/ 1514475 h 4248150"/>
              <a:gd name="connsiteX67" fmla="*/ 1333500 w 2581275"/>
              <a:gd name="connsiteY67" fmla="*/ 1524000 h 4248150"/>
              <a:gd name="connsiteX68" fmla="*/ 1352550 w 2581275"/>
              <a:gd name="connsiteY68" fmla="*/ 1495425 h 4248150"/>
              <a:gd name="connsiteX69" fmla="*/ 1447800 w 2581275"/>
              <a:gd name="connsiteY69" fmla="*/ 1485900 h 4248150"/>
              <a:gd name="connsiteX70" fmla="*/ 1485900 w 2581275"/>
              <a:gd name="connsiteY70" fmla="*/ 1476375 h 4248150"/>
              <a:gd name="connsiteX71" fmla="*/ 1504950 w 2581275"/>
              <a:gd name="connsiteY71" fmla="*/ 1447800 h 4248150"/>
              <a:gd name="connsiteX72" fmla="*/ 1533525 w 2581275"/>
              <a:gd name="connsiteY72" fmla="*/ 1390650 h 4248150"/>
              <a:gd name="connsiteX73" fmla="*/ 1600200 w 2581275"/>
              <a:gd name="connsiteY73" fmla="*/ 1352550 h 4248150"/>
              <a:gd name="connsiteX74" fmla="*/ 1628775 w 2581275"/>
              <a:gd name="connsiteY74" fmla="*/ 1333500 h 4248150"/>
              <a:gd name="connsiteX75" fmla="*/ 1685925 w 2581275"/>
              <a:gd name="connsiteY75" fmla="*/ 1314450 h 4248150"/>
              <a:gd name="connsiteX76" fmla="*/ 1771650 w 2581275"/>
              <a:gd name="connsiteY76" fmla="*/ 1266825 h 4248150"/>
              <a:gd name="connsiteX77" fmla="*/ 1800225 w 2581275"/>
              <a:gd name="connsiteY77" fmla="*/ 1209675 h 4248150"/>
              <a:gd name="connsiteX78" fmla="*/ 1809750 w 2581275"/>
              <a:gd name="connsiteY78" fmla="*/ 1181100 h 4248150"/>
              <a:gd name="connsiteX79" fmla="*/ 1876425 w 2581275"/>
              <a:gd name="connsiteY79" fmla="*/ 1152525 h 4248150"/>
              <a:gd name="connsiteX80" fmla="*/ 1933575 w 2581275"/>
              <a:gd name="connsiteY80" fmla="*/ 1133475 h 4248150"/>
              <a:gd name="connsiteX81" fmla="*/ 2076450 w 2581275"/>
              <a:gd name="connsiteY81" fmla="*/ 1085850 h 4248150"/>
              <a:gd name="connsiteX82" fmla="*/ 2133600 w 2581275"/>
              <a:gd name="connsiteY82" fmla="*/ 1066800 h 4248150"/>
              <a:gd name="connsiteX83" fmla="*/ 2162175 w 2581275"/>
              <a:gd name="connsiteY83" fmla="*/ 1057275 h 4248150"/>
              <a:gd name="connsiteX84" fmla="*/ 2228850 w 2581275"/>
              <a:gd name="connsiteY84" fmla="*/ 1038225 h 4248150"/>
              <a:gd name="connsiteX85" fmla="*/ 2266950 w 2581275"/>
              <a:gd name="connsiteY85" fmla="*/ 981075 h 4248150"/>
              <a:gd name="connsiteX86" fmla="*/ 2305050 w 2581275"/>
              <a:gd name="connsiteY86" fmla="*/ 866775 h 4248150"/>
              <a:gd name="connsiteX87" fmla="*/ 2314575 w 2581275"/>
              <a:gd name="connsiteY87" fmla="*/ 838200 h 4248150"/>
              <a:gd name="connsiteX88" fmla="*/ 2324100 w 2581275"/>
              <a:gd name="connsiteY88" fmla="*/ 809625 h 4248150"/>
              <a:gd name="connsiteX89" fmla="*/ 2333625 w 2581275"/>
              <a:gd name="connsiteY89" fmla="*/ 771525 h 4248150"/>
              <a:gd name="connsiteX90" fmla="*/ 2352675 w 2581275"/>
              <a:gd name="connsiteY90" fmla="*/ 714375 h 4248150"/>
              <a:gd name="connsiteX91" fmla="*/ 2362200 w 2581275"/>
              <a:gd name="connsiteY91" fmla="*/ 685800 h 4248150"/>
              <a:gd name="connsiteX92" fmla="*/ 2371725 w 2581275"/>
              <a:gd name="connsiteY92" fmla="*/ 657225 h 4248150"/>
              <a:gd name="connsiteX93" fmla="*/ 2381250 w 2581275"/>
              <a:gd name="connsiteY93" fmla="*/ 628650 h 4248150"/>
              <a:gd name="connsiteX94" fmla="*/ 2390775 w 2581275"/>
              <a:gd name="connsiteY94" fmla="*/ 514350 h 4248150"/>
              <a:gd name="connsiteX95" fmla="*/ 2409825 w 2581275"/>
              <a:gd name="connsiteY95" fmla="*/ 457200 h 4248150"/>
              <a:gd name="connsiteX96" fmla="*/ 2428875 w 2581275"/>
              <a:gd name="connsiteY96" fmla="*/ 323850 h 4248150"/>
              <a:gd name="connsiteX97" fmla="*/ 2438400 w 2581275"/>
              <a:gd name="connsiteY97" fmla="*/ 104775 h 4248150"/>
              <a:gd name="connsiteX98" fmla="*/ 2466975 w 2581275"/>
              <a:gd name="connsiteY98" fmla="*/ 95250 h 4248150"/>
              <a:gd name="connsiteX99" fmla="*/ 2524125 w 2581275"/>
              <a:gd name="connsiteY99" fmla="*/ 66675 h 4248150"/>
              <a:gd name="connsiteX100" fmla="*/ 2543175 w 2581275"/>
              <a:gd name="connsiteY100" fmla="*/ 38100 h 4248150"/>
              <a:gd name="connsiteX101" fmla="*/ 2581275 w 2581275"/>
              <a:gd name="connsiteY101" fmla="*/ 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81275" h="4248150">
                <a:moveTo>
                  <a:pt x="200025" y="4248150"/>
                </a:moveTo>
                <a:cubicBezTo>
                  <a:pt x="193675" y="4232275"/>
                  <a:pt x="186978" y="4216534"/>
                  <a:pt x="180975" y="4200525"/>
                </a:cubicBezTo>
                <a:cubicBezTo>
                  <a:pt x="177450" y="4191124"/>
                  <a:pt x="171450" y="4181990"/>
                  <a:pt x="171450" y="4171950"/>
                </a:cubicBezTo>
                <a:cubicBezTo>
                  <a:pt x="171450" y="4150824"/>
                  <a:pt x="175597" y="4087457"/>
                  <a:pt x="190500" y="4057650"/>
                </a:cubicBezTo>
                <a:cubicBezTo>
                  <a:pt x="238329" y="3961991"/>
                  <a:pt x="178503" y="4107867"/>
                  <a:pt x="228600" y="3990975"/>
                </a:cubicBezTo>
                <a:cubicBezTo>
                  <a:pt x="232555" y="3981747"/>
                  <a:pt x="233249" y="3971177"/>
                  <a:pt x="238125" y="3962400"/>
                </a:cubicBezTo>
                <a:cubicBezTo>
                  <a:pt x="249244" y="3942386"/>
                  <a:pt x="263525" y="3924300"/>
                  <a:pt x="276225" y="3905250"/>
                </a:cubicBezTo>
                <a:cubicBezTo>
                  <a:pt x="282575" y="3895725"/>
                  <a:pt x="287180" y="3884770"/>
                  <a:pt x="295275" y="3876675"/>
                </a:cubicBezTo>
                <a:lnTo>
                  <a:pt x="323850" y="3848100"/>
                </a:lnTo>
                <a:cubicBezTo>
                  <a:pt x="349250" y="3771900"/>
                  <a:pt x="311150" y="3860800"/>
                  <a:pt x="361950" y="3810000"/>
                </a:cubicBezTo>
                <a:cubicBezTo>
                  <a:pt x="369050" y="3802900"/>
                  <a:pt x="366985" y="3790405"/>
                  <a:pt x="371475" y="3781425"/>
                </a:cubicBezTo>
                <a:cubicBezTo>
                  <a:pt x="408404" y="3707567"/>
                  <a:pt x="376109" y="3796099"/>
                  <a:pt x="400050" y="3724275"/>
                </a:cubicBezTo>
                <a:cubicBezTo>
                  <a:pt x="394725" y="3702977"/>
                  <a:pt x="380751" y="3642939"/>
                  <a:pt x="371475" y="3629025"/>
                </a:cubicBezTo>
                <a:lnTo>
                  <a:pt x="333375" y="3571875"/>
                </a:lnTo>
                <a:cubicBezTo>
                  <a:pt x="324688" y="3558845"/>
                  <a:pt x="294611" y="3512584"/>
                  <a:pt x="285750" y="3505200"/>
                </a:cubicBezTo>
                <a:cubicBezTo>
                  <a:pt x="278037" y="3498772"/>
                  <a:pt x="266700" y="3498850"/>
                  <a:pt x="257175" y="3495675"/>
                </a:cubicBezTo>
                <a:cubicBezTo>
                  <a:pt x="240410" y="3445380"/>
                  <a:pt x="253219" y="3475454"/>
                  <a:pt x="209550" y="3409950"/>
                </a:cubicBezTo>
                <a:lnTo>
                  <a:pt x="190500" y="3381375"/>
                </a:lnTo>
                <a:cubicBezTo>
                  <a:pt x="184150" y="3371850"/>
                  <a:pt x="179545" y="3360895"/>
                  <a:pt x="171450" y="3352800"/>
                </a:cubicBezTo>
                <a:cubicBezTo>
                  <a:pt x="150384" y="3331734"/>
                  <a:pt x="140822" y="3318436"/>
                  <a:pt x="114300" y="3305175"/>
                </a:cubicBezTo>
                <a:cubicBezTo>
                  <a:pt x="105320" y="3300685"/>
                  <a:pt x="95250" y="3298825"/>
                  <a:pt x="85725" y="3295650"/>
                </a:cubicBezTo>
                <a:cubicBezTo>
                  <a:pt x="79375" y="3286125"/>
                  <a:pt x="74770" y="3275170"/>
                  <a:pt x="66675" y="3267075"/>
                </a:cubicBezTo>
                <a:cubicBezTo>
                  <a:pt x="58580" y="3258980"/>
                  <a:pt x="45251" y="3256964"/>
                  <a:pt x="38100" y="3248025"/>
                </a:cubicBezTo>
                <a:cubicBezTo>
                  <a:pt x="31828" y="3240185"/>
                  <a:pt x="33065" y="3228430"/>
                  <a:pt x="28575" y="3219450"/>
                </a:cubicBezTo>
                <a:cubicBezTo>
                  <a:pt x="-8354" y="3145592"/>
                  <a:pt x="23941" y="3234124"/>
                  <a:pt x="0" y="3162300"/>
                </a:cubicBezTo>
                <a:cubicBezTo>
                  <a:pt x="2242" y="3153332"/>
                  <a:pt x="12839" y="3106805"/>
                  <a:pt x="19050" y="3095625"/>
                </a:cubicBezTo>
                <a:cubicBezTo>
                  <a:pt x="30169" y="3075611"/>
                  <a:pt x="49910" y="3060195"/>
                  <a:pt x="57150" y="3038475"/>
                </a:cubicBezTo>
                <a:cubicBezTo>
                  <a:pt x="63500" y="3019425"/>
                  <a:pt x="65061" y="2998033"/>
                  <a:pt x="76200" y="2981325"/>
                </a:cubicBezTo>
                <a:cubicBezTo>
                  <a:pt x="82550" y="2971800"/>
                  <a:pt x="90601" y="2963211"/>
                  <a:pt x="95250" y="2952750"/>
                </a:cubicBezTo>
                <a:cubicBezTo>
                  <a:pt x="103405" y="2934400"/>
                  <a:pt x="107950" y="2914650"/>
                  <a:pt x="114300" y="2895600"/>
                </a:cubicBezTo>
                <a:lnTo>
                  <a:pt x="142875" y="2809875"/>
                </a:lnTo>
                <a:lnTo>
                  <a:pt x="152400" y="2781300"/>
                </a:lnTo>
                <a:cubicBezTo>
                  <a:pt x="155575" y="2771775"/>
                  <a:pt x="156356" y="2761079"/>
                  <a:pt x="161925" y="2752725"/>
                </a:cubicBezTo>
                <a:lnTo>
                  <a:pt x="180975" y="2724150"/>
                </a:lnTo>
                <a:cubicBezTo>
                  <a:pt x="193590" y="2661073"/>
                  <a:pt x="196813" y="2669990"/>
                  <a:pt x="180975" y="2590800"/>
                </a:cubicBezTo>
                <a:cubicBezTo>
                  <a:pt x="177037" y="2571109"/>
                  <a:pt x="173064" y="2550358"/>
                  <a:pt x="161925" y="2533650"/>
                </a:cubicBezTo>
                <a:cubicBezTo>
                  <a:pt x="155575" y="2524125"/>
                  <a:pt x="147995" y="2515314"/>
                  <a:pt x="142875" y="2505075"/>
                </a:cubicBezTo>
                <a:cubicBezTo>
                  <a:pt x="119871" y="2459067"/>
                  <a:pt x="152945" y="2489563"/>
                  <a:pt x="104775" y="2457450"/>
                </a:cubicBezTo>
                <a:cubicBezTo>
                  <a:pt x="78625" y="2379001"/>
                  <a:pt x="88565" y="2420179"/>
                  <a:pt x="76200" y="2333625"/>
                </a:cubicBezTo>
                <a:cubicBezTo>
                  <a:pt x="105977" y="2214518"/>
                  <a:pt x="67921" y="2362603"/>
                  <a:pt x="95250" y="2266950"/>
                </a:cubicBezTo>
                <a:cubicBezTo>
                  <a:pt x="98846" y="2254363"/>
                  <a:pt x="100178" y="2241107"/>
                  <a:pt x="104775" y="2228850"/>
                </a:cubicBezTo>
                <a:cubicBezTo>
                  <a:pt x="109761" y="2215555"/>
                  <a:pt x="113785" y="2200790"/>
                  <a:pt x="123825" y="2190750"/>
                </a:cubicBezTo>
                <a:cubicBezTo>
                  <a:pt x="130925" y="2183650"/>
                  <a:pt x="142875" y="2184400"/>
                  <a:pt x="152400" y="2181225"/>
                </a:cubicBezTo>
                <a:cubicBezTo>
                  <a:pt x="196850" y="2114550"/>
                  <a:pt x="171450" y="2136775"/>
                  <a:pt x="219075" y="2105025"/>
                </a:cubicBezTo>
                <a:cubicBezTo>
                  <a:pt x="226822" y="2081784"/>
                  <a:pt x="229186" y="2066339"/>
                  <a:pt x="247650" y="2047875"/>
                </a:cubicBezTo>
                <a:cubicBezTo>
                  <a:pt x="255745" y="2039780"/>
                  <a:pt x="267431" y="2036154"/>
                  <a:pt x="276225" y="2028825"/>
                </a:cubicBezTo>
                <a:cubicBezTo>
                  <a:pt x="286573" y="2020201"/>
                  <a:pt x="294167" y="2008520"/>
                  <a:pt x="304800" y="2000250"/>
                </a:cubicBezTo>
                <a:cubicBezTo>
                  <a:pt x="322872" y="1986194"/>
                  <a:pt x="361950" y="1962150"/>
                  <a:pt x="361950" y="1962150"/>
                </a:cubicBezTo>
                <a:cubicBezTo>
                  <a:pt x="396688" y="1857937"/>
                  <a:pt x="341286" y="2015787"/>
                  <a:pt x="390525" y="1905000"/>
                </a:cubicBezTo>
                <a:cubicBezTo>
                  <a:pt x="396477" y="1891609"/>
                  <a:pt x="413032" y="1825343"/>
                  <a:pt x="428625" y="1809750"/>
                </a:cubicBezTo>
                <a:cubicBezTo>
                  <a:pt x="435725" y="1802650"/>
                  <a:pt x="447675" y="1803400"/>
                  <a:pt x="457200" y="1800225"/>
                </a:cubicBezTo>
                <a:cubicBezTo>
                  <a:pt x="481141" y="1728401"/>
                  <a:pt x="448846" y="1816933"/>
                  <a:pt x="485775" y="1743075"/>
                </a:cubicBezTo>
                <a:cubicBezTo>
                  <a:pt x="490265" y="1734095"/>
                  <a:pt x="488200" y="1721600"/>
                  <a:pt x="495300" y="1714500"/>
                </a:cubicBezTo>
                <a:cubicBezTo>
                  <a:pt x="502400" y="1707400"/>
                  <a:pt x="514895" y="1709465"/>
                  <a:pt x="523875" y="1704975"/>
                </a:cubicBezTo>
                <a:cubicBezTo>
                  <a:pt x="534114" y="1699855"/>
                  <a:pt x="542211" y="1691045"/>
                  <a:pt x="552450" y="1685925"/>
                </a:cubicBezTo>
                <a:cubicBezTo>
                  <a:pt x="561430" y="1681435"/>
                  <a:pt x="572248" y="1681276"/>
                  <a:pt x="581025" y="1676400"/>
                </a:cubicBezTo>
                <a:cubicBezTo>
                  <a:pt x="601039" y="1665281"/>
                  <a:pt x="619125" y="1651000"/>
                  <a:pt x="638175" y="1638300"/>
                </a:cubicBezTo>
                <a:lnTo>
                  <a:pt x="666750" y="1619250"/>
                </a:lnTo>
                <a:cubicBezTo>
                  <a:pt x="701675" y="1622425"/>
                  <a:pt x="736808" y="1623815"/>
                  <a:pt x="771525" y="1628775"/>
                </a:cubicBezTo>
                <a:cubicBezTo>
                  <a:pt x="781464" y="1630195"/>
                  <a:pt x="790060" y="1638300"/>
                  <a:pt x="800100" y="1638300"/>
                </a:cubicBezTo>
                <a:cubicBezTo>
                  <a:pt x="844663" y="1638300"/>
                  <a:pt x="889000" y="1631950"/>
                  <a:pt x="933450" y="1628775"/>
                </a:cubicBezTo>
                <a:cubicBezTo>
                  <a:pt x="939800" y="1619250"/>
                  <a:pt x="947851" y="1610661"/>
                  <a:pt x="952500" y="1600200"/>
                </a:cubicBezTo>
                <a:cubicBezTo>
                  <a:pt x="957119" y="1589807"/>
                  <a:pt x="970702" y="1526911"/>
                  <a:pt x="990600" y="1514475"/>
                </a:cubicBezTo>
                <a:cubicBezTo>
                  <a:pt x="1007628" y="1503832"/>
                  <a:pt x="1031042" y="1506564"/>
                  <a:pt x="1047750" y="1495425"/>
                </a:cubicBezTo>
                <a:lnTo>
                  <a:pt x="1076325" y="1476375"/>
                </a:lnTo>
                <a:cubicBezTo>
                  <a:pt x="1162168" y="1482507"/>
                  <a:pt x="1184234" y="1476363"/>
                  <a:pt x="1247775" y="1495425"/>
                </a:cubicBezTo>
                <a:cubicBezTo>
                  <a:pt x="1267009" y="1501195"/>
                  <a:pt x="1285875" y="1508125"/>
                  <a:pt x="1304925" y="1514475"/>
                </a:cubicBezTo>
                <a:lnTo>
                  <a:pt x="1333500" y="1524000"/>
                </a:lnTo>
                <a:cubicBezTo>
                  <a:pt x="1339850" y="1514475"/>
                  <a:pt x="1341690" y="1499045"/>
                  <a:pt x="1352550" y="1495425"/>
                </a:cubicBezTo>
                <a:cubicBezTo>
                  <a:pt x="1382821" y="1485335"/>
                  <a:pt x="1416212" y="1490413"/>
                  <a:pt x="1447800" y="1485900"/>
                </a:cubicBezTo>
                <a:cubicBezTo>
                  <a:pt x="1460759" y="1484049"/>
                  <a:pt x="1473200" y="1479550"/>
                  <a:pt x="1485900" y="1476375"/>
                </a:cubicBezTo>
                <a:cubicBezTo>
                  <a:pt x="1492250" y="1466850"/>
                  <a:pt x="1499830" y="1458039"/>
                  <a:pt x="1504950" y="1447800"/>
                </a:cubicBezTo>
                <a:cubicBezTo>
                  <a:pt x="1520444" y="1416812"/>
                  <a:pt x="1506228" y="1417947"/>
                  <a:pt x="1533525" y="1390650"/>
                </a:cubicBezTo>
                <a:cubicBezTo>
                  <a:pt x="1548996" y="1375179"/>
                  <a:pt x="1582769" y="1362511"/>
                  <a:pt x="1600200" y="1352550"/>
                </a:cubicBezTo>
                <a:cubicBezTo>
                  <a:pt x="1610139" y="1346870"/>
                  <a:pt x="1618314" y="1338149"/>
                  <a:pt x="1628775" y="1333500"/>
                </a:cubicBezTo>
                <a:cubicBezTo>
                  <a:pt x="1647125" y="1325345"/>
                  <a:pt x="1669217" y="1325589"/>
                  <a:pt x="1685925" y="1314450"/>
                </a:cubicBezTo>
                <a:cubicBezTo>
                  <a:pt x="1751429" y="1270781"/>
                  <a:pt x="1721355" y="1283590"/>
                  <a:pt x="1771650" y="1266825"/>
                </a:cubicBezTo>
                <a:cubicBezTo>
                  <a:pt x="1795591" y="1195001"/>
                  <a:pt x="1763296" y="1283533"/>
                  <a:pt x="1800225" y="1209675"/>
                </a:cubicBezTo>
                <a:cubicBezTo>
                  <a:pt x="1804715" y="1200695"/>
                  <a:pt x="1803478" y="1188940"/>
                  <a:pt x="1809750" y="1181100"/>
                </a:cubicBezTo>
                <a:cubicBezTo>
                  <a:pt x="1827248" y="1159228"/>
                  <a:pt x="1852342" y="1159750"/>
                  <a:pt x="1876425" y="1152525"/>
                </a:cubicBezTo>
                <a:cubicBezTo>
                  <a:pt x="1895659" y="1146755"/>
                  <a:pt x="1914525" y="1139825"/>
                  <a:pt x="1933575" y="1133475"/>
                </a:cubicBezTo>
                <a:lnTo>
                  <a:pt x="2076450" y="1085850"/>
                </a:lnTo>
                <a:lnTo>
                  <a:pt x="2133600" y="1066800"/>
                </a:lnTo>
                <a:cubicBezTo>
                  <a:pt x="2143125" y="1063625"/>
                  <a:pt x="2152435" y="1059710"/>
                  <a:pt x="2162175" y="1057275"/>
                </a:cubicBezTo>
                <a:cubicBezTo>
                  <a:pt x="2210015" y="1045315"/>
                  <a:pt x="2187856" y="1051890"/>
                  <a:pt x="2228850" y="1038225"/>
                </a:cubicBezTo>
                <a:cubicBezTo>
                  <a:pt x="2241550" y="1019175"/>
                  <a:pt x="2259710" y="1002795"/>
                  <a:pt x="2266950" y="981075"/>
                </a:cubicBezTo>
                <a:lnTo>
                  <a:pt x="2305050" y="866775"/>
                </a:lnTo>
                <a:lnTo>
                  <a:pt x="2314575" y="838200"/>
                </a:lnTo>
                <a:cubicBezTo>
                  <a:pt x="2317750" y="828675"/>
                  <a:pt x="2321665" y="819365"/>
                  <a:pt x="2324100" y="809625"/>
                </a:cubicBezTo>
                <a:cubicBezTo>
                  <a:pt x="2327275" y="796925"/>
                  <a:pt x="2329863" y="784064"/>
                  <a:pt x="2333625" y="771525"/>
                </a:cubicBezTo>
                <a:cubicBezTo>
                  <a:pt x="2339395" y="752291"/>
                  <a:pt x="2346325" y="733425"/>
                  <a:pt x="2352675" y="714375"/>
                </a:cubicBezTo>
                <a:lnTo>
                  <a:pt x="2362200" y="685800"/>
                </a:lnTo>
                <a:lnTo>
                  <a:pt x="2371725" y="657225"/>
                </a:lnTo>
                <a:lnTo>
                  <a:pt x="2381250" y="628650"/>
                </a:lnTo>
                <a:cubicBezTo>
                  <a:pt x="2384425" y="590550"/>
                  <a:pt x="2384490" y="552062"/>
                  <a:pt x="2390775" y="514350"/>
                </a:cubicBezTo>
                <a:cubicBezTo>
                  <a:pt x="2394076" y="494543"/>
                  <a:pt x="2409825" y="457200"/>
                  <a:pt x="2409825" y="457200"/>
                </a:cubicBezTo>
                <a:cubicBezTo>
                  <a:pt x="2416175" y="412750"/>
                  <a:pt x="2426925" y="368709"/>
                  <a:pt x="2428875" y="323850"/>
                </a:cubicBezTo>
                <a:cubicBezTo>
                  <a:pt x="2432050" y="250825"/>
                  <a:pt x="2426383" y="176874"/>
                  <a:pt x="2438400" y="104775"/>
                </a:cubicBezTo>
                <a:cubicBezTo>
                  <a:pt x="2440051" y="94871"/>
                  <a:pt x="2457995" y="99740"/>
                  <a:pt x="2466975" y="95250"/>
                </a:cubicBezTo>
                <a:cubicBezTo>
                  <a:pt x="2540833" y="58321"/>
                  <a:pt x="2452301" y="90616"/>
                  <a:pt x="2524125" y="66675"/>
                </a:cubicBezTo>
                <a:cubicBezTo>
                  <a:pt x="2530475" y="57150"/>
                  <a:pt x="2535080" y="46195"/>
                  <a:pt x="2543175" y="38100"/>
                </a:cubicBezTo>
                <a:cubicBezTo>
                  <a:pt x="2589151" y="-7876"/>
                  <a:pt x="2559502" y="43546"/>
                  <a:pt x="2581275" y="0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08857AB-6378-4287-93F9-8C1216213497}"/>
              </a:ext>
            </a:extLst>
          </p:cNvPr>
          <p:cNvSpPr/>
          <p:nvPr/>
        </p:nvSpPr>
        <p:spPr>
          <a:xfrm>
            <a:off x="5275263" y="1133476"/>
            <a:ext cx="373062" cy="676275"/>
          </a:xfrm>
          <a:custGeom>
            <a:avLst/>
            <a:gdLst>
              <a:gd name="connsiteX0" fmla="*/ 1740 w 373215"/>
              <a:gd name="connsiteY0" fmla="*/ 676275 h 676275"/>
              <a:gd name="connsiteX1" fmla="*/ 106515 w 373215"/>
              <a:gd name="connsiteY1" fmla="*/ 638175 h 676275"/>
              <a:gd name="connsiteX2" fmla="*/ 135090 w 373215"/>
              <a:gd name="connsiteY2" fmla="*/ 628650 h 676275"/>
              <a:gd name="connsiteX3" fmla="*/ 163665 w 373215"/>
              <a:gd name="connsiteY3" fmla="*/ 619125 h 676275"/>
              <a:gd name="connsiteX4" fmla="*/ 182715 w 373215"/>
              <a:gd name="connsiteY4" fmla="*/ 561975 h 676275"/>
              <a:gd name="connsiteX5" fmla="*/ 173190 w 373215"/>
              <a:gd name="connsiteY5" fmla="*/ 514350 h 676275"/>
              <a:gd name="connsiteX6" fmla="*/ 144615 w 373215"/>
              <a:gd name="connsiteY6" fmla="*/ 495300 h 676275"/>
              <a:gd name="connsiteX7" fmla="*/ 30315 w 373215"/>
              <a:gd name="connsiteY7" fmla="*/ 476250 h 676275"/>
              <a:gd name="connsiteX8" fmla="*/ 1740 w 373215"/>
              <a:gd name="connsiteY8" fmla="*/ 457200 h 676275"/>
              <a:gd name="connsiteX9" fmla="*/ 11265 w 373215"/>
              <a:gd name="connsiteY9" fmla="*/ 276225 h 676275"/>
              <a:gd name="connsiteX10" fmla="*/ 20790 w 373215"/>
              <a:gd name="connsiteY10" fmla="*/ 247650 h 676275"/>
              <a:gd name="connsiteX11" fmla="*/ 58890 w 373215"/>
              <a:gd name="connsiteY11" fmla="*/ 190500 h 676275"/>
              <a:gd name="connsiteX12" fmla="*/ 68415 w 373215"/>
              <a:gd name="connsiteY12" fmla="*/ 161925 h 676275"/>
              <a:gd name="connsiteX13" fmla="*/ 125565 w 373215"/>
              <a:gd name="connsiteY13" fmla="*/ 123825 h 676275"/>
              <a:gd name="connsiteX14" fmla="*/ 154140 w 373215"/>
              <a:gd name="connsiteY14" fmla="*/ 104775 h 676275"/>
              <a:gd name="connsiteX15" fmla="*/ 182715 w 373215"/>
              <a:gd name="connsiteY15" fmla="*/ 95250 h 676275"/>
              <a:gd name="connsiteX16" fmla="*/ 211290 w 373215"/>
              <a:gd name="connsiteY16" fmla="*/ 76200 h 676275"/>
              <a:gd name="connsiteX17" fmla="*/ 268440 w 373215"/>
              <a:gd name="connsiteY17" fmla="*/ 57150 h 676275"/>
              <a:gd name="connsiteX18" fmla="*/ 297015 w 373215"/>
              <a:gd name="connsiteY18" fmla="*/ 47625 h 676275"/>
              <a:gd name="connsiteX19" fmla="*/ 325590 w 373215"/>
              <a:gd name="connsiteY19" fmla="*/ 38100 h 676275"/>
              <a:gd name="connsiteX20" fmla="*/ 344640 w 373215"/>
              <a:gd name="connsiteY20" fmla="*/ 9525 h 676275"/>
              <a:gd name="connsiteX21" fmla="*/ 373215 w 373215"/>
              <a:gd name="connsiteY21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3215" h="676275">
                <a:moveTo>
                  <a:pt x="1740" y="676275"/>
                </a:moveTo>
                <a:cubicBezTo>
                  <a:pt x="68009" y="649767"/>
                  <a:pt x="33145" y="662632"/>
                  <a:pt x="106515" y="638175"/>
                </a:cubicBezTo>
                <a:lnTo>
                  <a:pt x="135090" y="628650"/>
                </a:lnTo>
                <a:lnTo>
                  <a:pt x="163665" y="619125"/>
                </a:lnTo>
                <a:cubicBezTo>
                  <a:pt x="170015" y="600075"/>
                  <a:pt x="186653" y="581666"/>
                  <a:pt x="182715" y="561975"/>
                </a:cubicBezTo>
                <a:cubicBezTo>
                  <a:pt x="179540" y="546100"/>
                  <a:pt x="181222" y="528406"/>
                  <a:pt x="173190" y="514350"/>
                </a:cubicBezTo>
                <a:cubicBezTo>
                  <a:pt x="167510" y="504411"/>
                  <a:pt x="154854" y="500420"/>
                  <a:pt x="144615" y="495300"/>
                </a:cubicBezTo>
                <a:cubicBezTo>
                  <a:pt x="112700" y="479343"/>
                  <a:pt x="57477" y="479268"/>
                  <a:pt x="30315" y="476250"/>
                </a:cubicBezTo>
                <a:cubicBezTo>
                  <a:pt x="20790" y="469900"/>
                  <a:pt x="2825" y="468596"/>
                  <a:pt x="1740" y="457200"/>
                </a:cubicBezTo>
                <a:cubicBezTo>
                  <a:pt x="-3987" y="397064"/>
                  <a:pt x="5796" y="336385"/>
                  <a:pt x="11265" y="276225"/>
                </a:cubicBezTo>
                <a:cubicBezTo>
                  <a:pt x="12174" y="266226"/>
                  <a:pt x="15914" y="256427"/>
                  <a:pt x="20790" y="247650"/>
                </a:cubicBezTo>
                <a:cubicBezTo>
                  <a:pt x="31909" y="227636"/>
                  <a:pt x="51650" y="212220"/>
                  <a:pt x="58890" y="190500"/>
                </a:cubicBezTo>
                <a:cubicBezTo>
                  <a:pt x="62065" y="180975"/>
                  <a:pt x="61315" y="169025"/>
                  <a:pt x="68415" y="161925"/>
                </a:cubicBezTo>
                <a:cubicBezTo>
                  <a:pt x="84604" y="145736"/>
                  <a:pt x="106515" y="136525"/>
                  <a:pt x="125565" y="123825"/>
                </a:cubicBezTo>
                <a:cubicBezTo>
                  <a:pt x="135090" y="117475"/>
                  <a:pt x="143280" y="108395"/>
                  <a:pt x="154140" y="104775"/>
                </a:cubicBezTo>
                <a:cubicBezTo>
                  <a:pt x="163665" y="101600"/>
                  <a:pt x="173735" y="99740"/>
                  <a:pt x="182715" y="95250"/>
                </a:cubicBezTo>
                <a:cubicBezTo>
                  <a:pt x="192954" y="90130"/>
                  <a:pt x="200829" y="80849"/>
                  <a:pt x="211290" y="76200"/>
                </a:cubicBezTo>
                <a:cubicBezTo>
                  <a:pt x="229640" y="68045"/>
                  <a:pt x="249390" y="63500"/>
                  <a:pt x="268440" y="57150"/>
                </a:cubicBezTo>
                <a:lnTo>
                  <a:pt x="297015" y="47625"/>
                </a:lnTo>
                <a:lnTo>
                  <a:pt x="325590" y="38100"/>
                </a:lnTo>
                <a:cubicBezTo>
                  <a:pt x="331940" y="28575"/>
                  <a:pt x="335701" y="16676"/>
                  <a:pt x="344640" y="9525"/>
                </a:cubicBezTo>
                <a:cubicBezTo>
                  <a:pt x="352480" y="3253"/>
                  <a:pt x="373215" y="0"/>
                  <a:pt x="373215" y="0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7C994C8-370C-416B-A69F-A1B1CEC8B766}"/>
              </a:ext>
            </a:extLst>
          </p:cNvPr>
          <p:cNvSpPr/>
          <p:nvPr/>
        </p:nvSpPr>
        <p:spPr>
          <a:xfrm>
            <a:off x="1847851" y="4733926"/>
            <a:ext cx="1228725" cy="239713"/>
          </a:xfrm>
          <a:custGeom>
            <a:avLst/>
            <a:gdLst>
              <a:gd name="connsiteX0" fmla="*/ 971550 w 971550"/>
              <a:gd name="connsiteY0" fmla="*/ 180975 h 211144"/>
              <a:gd name="connsiteX1" fmla="*/ 923925 w 971550"/>
              <a:gd name="connsiteY1" fmla="*/ 200025 h 211144"/>
              <a:gd name="connsiteX2" fmla="*/ 762000 w 971550"/>
              <a:gd name="connsiteY2" fmla="*/ 161925 h 211144"/>
              <a:gd name="connsiteX3" fmla="*/ 752475 w 971550"/>
              <a:gd name="connsiteY3" fmla="*/ 123825 h 211144"/>
              <a:gd name="connsiteX4" fmla="*/ 742950 w 971550"/>
              <a:gd name="connsiteY4" fmla="*/ 66675 h 211144"/>
              <a:gd name="connsiteX5" fmla="*/ 714375 w 971550"/>
              <a:gd name="connsiteY5" fmla="*/ 57150 h 211144"/>
              <a:gd name="connsiteX6" fmla="*/ 523875 w 971550"/>
              <a:gd name="connsiteY6" fmla="*/ 47625 h 211144"/>
              <a:gd name="connsiteX7" fmla="*/ 495300 w 971550"/>
              <a:gd name="connsiteY7" fmla="*/ 38100 h 211144"/>
              <a:gd name="connsiteX8" fmla="*/ 438150 w 971550"/>
              <a:gd name="connsiteY8" fmla="*/ 0 h 211144"/>
              <a:gd name="connsiteX9" fmla="*/ 352425 w 971550"/>
              <a:gd name="connsiteY9" fmla="*/ 19050 h 211144"/>
              <a:gd name="connsiteX10" fmla="*/ 323850 w 971550"/>
              <a:gd name="connsiteY10" fmla="*/ 28575 h 211144"/>
              <a:gd name="connsiteX11" fmla="*/ 209550 w 971550"/>
              <a:gd name="connsiteY11" fmla="*/ 85725 h 211144"/>
              <a:gd name="connsiteX12" fmla="*/ 57150 w 971550"/>
              <a:gd name="connsiteY12" fmla="*/ 95250 h 211144"/>
              <a:gd name="connsiteX13" fmla="*/ 0 w 971550"/>
              <a:gd name="connsiteY13" fmla="*/ 114300 h 21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550" h="211144">
                <a:moveTo>
                  <a:pt x="971550" y="180975"/>
                </a:moveTo>
                <a:cubicBezTo>
                  <a:pt x="955675" y="187325"/>
                  <a:pt x="941004" y="199212"/>
                  <a:pt x="923925" y="200025"/>
                </a:cubicBezTo>
                <a:cubicBezTo>
                  <a:pt x="784852" y="206648"/>
                  <a:pt x="783015" y="235478"/>
                  <a:pt x="762000" y="161925"/>
                </a:cubicBezTo>
                <a:cubicBezTo>
                  <a:pt x="758404" y="149338"/>
                  <a:pt x="755042" y="136662"/>
                  <a:pt x="752475" y="123825"/>
                </a:cubicBezTo>
                <a:cubicBezTo>
                  <a:pt x="748687" y="104887"/>
                  <a:pt x="752532" y="83443"/>
                  <a:pt x="742950" y="66675"/>
                </a:cubicBezTo>
                <a:cubicBezTo>
                  <a:pt x="737969" y="57958"/>
                  <a:pt x="724377" y="58020"/>
                  <a:pt x="714375" y="57150"/>
                </a:cubicBezTo>
                <a:cubicBezTo>
                  <a:pt x="651035" y="51642"/>
                  <a:pt x="587375" y="50800"/>
                  <a:pt x="523875" y="47625"/>
                </a:cubicBezTo>
                <a:cubicBezTo>
                  <a:pt x="514350" y="44450"/>
                  <a:pt x="504077" y="42976"/>
                  <a:pt x="495300" y="38100"/>
                </a:cubicBezTo>
                <a:cubicBezTo>
                  <a:pt x="475286" y="26981"/>
                  <a:pt x="438150" y="0"/>
                  <a:pt x="438150" y="0"/>
                </a:cubicBezTo>
                <a:cubicBezTo>
                  <a:pt x="405414" y="6547"/>
                  <a:pt x="383812" y="10082"/>
                  <a:pt x="352425" y="19050"/>
                </a:cubicBezTo>
                <a:cubicBezTo>
                  <a:pt x="342771" y="21808"/>
                  <a:pt x="332627" y="23699"/>
                  <a:pt x="323850" y="28575"/>
                </a:cubicBezTo>
                <a:cubicBezTo>
                  <a:pt x="282744" y="51412"/>
                  <a:pt x="259695" y="82591"/>
                  <a:pt x="209550" y="85725"/>
                </a:cubicBezTo>
                <a:lnTo>
                  <a:pt x="57150" y="95250"/>
                </a:lnTo>
                <a:cubicBezTo>
                  <a:pt x="12162" y="106497"/>
                  <a:pt x="30759" y="98921"/>
                  <a:pt x="0" y="114300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16" name="TextBox 23">
            <a:extLst>
              <a:ext uri="{FF2B5EF4-FFF2-40B4-BE49-F238E27FC236}">
                <a16:creationId xmlns:a16="http://schemas.microsoft.com/office/drawing/2014/main" id="{C7851EE7-DB22-48B4-8DE3-5901FC1378C8}"/>
              </a:ext>
            </a:extLst>
          </p:cNvPr>
          <p:cNvSpPr txBox="1">
            <a:spLocks noChangeArrowheads="1"/>
          </p:cNvSpPr>
          <p:nvPr/>
        </p:nvSpPr>
        <p:spPr bwMode="auto">
          <a:xfrm rot="19339978">
            <a:off x="1693864" y="1724025"/>
            <a:ext cx="259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</a:rPr>
              <a:t>Khyber Pakhtunkhwa</a:t>
            </a:r>
          </a:p>
        </p:txBody>
      </p:sp>
      <p:sp>
        <p:nvSpPr>
          <p:cNvPr id="51217" name="TextBox 24">
            <a:extLst>
              <a:ext uri="{FF2B5EF4-FFF2-40B4-BE49-F238E27FC236}">
                <a16:creationId xmlns:a16="http://schemas.microsoft.com/office/drawing/2014/main" id="{87AA13AF-D98E-4DDE-82E9-7C62A3F74DBA}"/>
              </a:ext>
            </a:extLst>
          </p:cNvPr>
          <p:cNvSpPr txBox="1">
            <a:spLocks noChangeArrowheads="1"/>
          </p:cNvSpPr>
          <p:nvPr/>
        </p:nvSpPr>
        <p:spPr bwMode="auto">
          <a:xfrm rot="20505177">
            <a:off x="4970464" y="4757738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</a:rPr>
              <a:t>INDIAN OCCUPIED  KASHMIR</a:t>
            </a:r>
          </a:p>
        </p:txBody>
      </p:sp>
      <p:sp>
        <p:nvSpPr>
          <p:cNvPr id="51218" name="TextBox 25">
            <a:extLst>
              <a:ext uri="{FF2B5EF4-FFF2-40B4-BE49-F238E27FC236}">
                <a16:creationId xmlns:a16="http://schemas.microsoft.com/office/drawing/2014/main" id="{22D860D4-8FC7-4C43-9A30-4747CDC68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038601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ATHMUQAM</a:t>
            </a:r>
          </a:p>
        </p:txBody>
      </p:sp>
      <p:sp>
        <p:nvSpPr>
          <p:cNvPr id="51219" name="TextBox 27">
            <a:extLst>
              <a:ext uri="{FF2B5EF4-FFF2-40B4-BE49-F238E27FC236}">
                <a16:creationId xmlns:a16="http://schemas.microsoft.com/office/drawing/2014/main" id="{D9E998EA-269F-430A-A0F9-2703EAF0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4819651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Kundal Shahi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A0B0CD-6C73-404A-B10C-57D2033B831E}"/>
              </a:ext>
            </a:extLst>
          </p:cNvPr>
          <p:cNvSpPr/>
          <p:nvPr/>
        </p:nvSpPr>
        <p:spPr>
          <a:xfrm>
            <a:off x="3352800" y="5054600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958DAA8-FE36-4176-AC39-0F1C6AD83E46}"/>
              </a:ext>
            </a:extLst>
          </p:cNvPr>
          <p:cNvSpPr/>
          <p:nvPr/>
        </p:nvSpPr>
        <p:spPr>
          <a:xfrm>
            <a:off x="5446713" y="3797300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222" name="TextBox 31">
            <a:extLst>
              <a:ext uri="{FF2B5EF4-FFF2-40B4-BE49-F238E27FC236}">
                <a16:creationId xmlns:a16="http://schemas.microsoft.com/office/drawing/2014/main" id="{E27E000A-102C-4A33-9439-EDB2FDAD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4" y="3651251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Dudhnial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69000FA-9049-4298-BD67-832242F81D78}"/>
              </a:ext>
            </a:extLst>
          </p:cNvPr>
          <p:cNvSpPr/>
          <p:nvPr/>
        </p:nvSpPr>
        <p:spPr>
          <a:xfrm>
            <a:off x="5922963" y="3228975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1224" name="TextBox 33">
            <a:extLst>
              <a:ext uri="{FF2B5EF4-FFF2-40B4-BE49-F238E27FC236}">
                <a16:creationId xmlns:a16="http://schemas.microsoft.com/office/drawing/2014/main" id="{45C59DF1-F909-4096-A1FE-2EC47C90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3327401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Sharda</a:t>
            </a:r>
          </a:p>
        </p:txBody>
      </p:sp>
      <p:sp>
        <p:nvSpPr>
          <p:cNvPr id="51225" name="TextBox 34">
            <a:extLst>
              <a:ext uri="{FF2B5EF4-FFF2-40B4-BE49-F238E27FC236}">
                <a16:creationId xmlns:a16="http://schemas.microsoft.com/office/drawing/2014/main" id="{2C9391F9-B0A9-4979-B46C-C8592D3C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2209801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Nara</a:t>
            </a:r>
          </a:p>
        </p:txBody>
      </p:sp>
      <p:sp>
        <p:nvSpPr>
          <p:cNvPr id="51226" name="TextBox 35">
            <a:extLst>
              <a:ext uri="{FF2B5EF4-FFF2-40B4-BE49-F238E27FC236}">
                <a16:creationId xmlns:a16="http://schemas.microsoft.com/office/drawing/2014/main" id="{F81FB465-80B8-4BC8-83F2-275A65B7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9" y="2838451"/>
            <a:ext cx="835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Kaghan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81E2CC-57CB-4029-85FF-FF3BDA95AAAA}"/>
              </a:ext>
            </a:extLst>
          </p:cNvPr>
          <p:cNvSpPr/>
          <p:nvPr/>
        </p:nvSpPr>
        <p:spPr>
          <a:xfrm>
            <a:off x="4465638" y="2441575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BFC69B-5EDD-483B-96B0-487203E92A17}"/>
              </a:ext>
            </a:extLst>
          </p:cNvPr>
          <p:cNvSpPr/>
          <p:nvPr/>
        </p:nvSpPr>
        <p:spPr>
          <a:xfrm>
            <a:off x="3848100" y="2876550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7476066-A308-4FFB-B791-8B8C31A63B30}"/>
              </a:ext>
            </a:extLst>
          </p:cNvPr>
          <p:cNvSpPr/>
          <p:nvPr/>
        </p:nvSpPr>
        <p:spPr>
          <a:xfrm>
            <a:off x="7532688" y="2828925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5040AEE-700F-4988-8244-B38480DBED0A}"/>
              </a:ext>
            </a:extLst>
          </p:cNvPr>
          <p:cNvSpPr/>
          <p:nvPr/>
        </p:nvSpPr>
        <p:spPr>
          <a:xfrm>
            <a:off x="8696325" y="3521075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C4AE3C4-3994-4D5E-A6E2-E797FDC5759C}"/>
              </a:ext>
            </a:extLst>
          </p:cNvPr>
          <p:cNvSpPr/>
          <p:nvPr/>
        </p:nvSpPr>
        <p:spPr>
          <a:xfrm>
            <a:off x="8875713" y="3960813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1232" name="TextBox 42">
            <a:extLst>
              <a:ext uri="{FF2B5EF4-FFF2-40B4-BE49-F238E27FC236}">
                <a16:creationId xmlns:a16="http://schemas.microsoft.com/office/drawing/2014/main" id="{ED7EAF07-88B2-4121-BB3F-A5DB0F8B2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1" y="3416301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Halmat</a:t>
            </a:r>
          </a:p>
        </p:txBody>
      </p:sp>
      <p:sp>
        <p:nvSpPr>
          <p:cNvPr id="51233" name="TextBox 43">
            <a:extLst>
              <a:ext uri="{FF2B5EF4-FFF2-40B4-BE49-F238E27FC236}">
                <a16:creationId xmlns:a16="http://schemas.microsoft.com/office/drawing/2014/main" id="{C8E0DD30-EAFC-4C06-84DB-C1F6420D4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14" y="3848101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Toabat</a:t>
            </a:r>
          </a:p>
        </p:txBody>
      </p:sp>
      <p:sp>
        <p:nvSpPr>
          <p:cNvPr id="51234" name="TextBox 55">
            <a:extLst>
              <a:ext uri="{FF2B5EF4-FFF2-40B4-BE49-F238E27FC236}">
                <a16:creationId xmlns:a16="http://schemas.microsoft.com/office/drawing/2014/main" id="{3CF187A2-ECE7-4B65-B953-C5FDEA18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4" y="2582864"/>
            <a:ext cx="973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Janawai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D3AF90-C1EE-4B45-BC1E-072A98F8904F}"/>
              </a:ext>
            </a:extLst>
          </p:cNvPr>
          <p:cNvSpPr/>
          <p:nvPr/>
        </p:nvSpPr>
        <p:spPr>
          <a:xfrm>
            <a:off x="3219450" y="4624388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1236" name="TextBox 64">
            <a:extLst>
              <a:ext uri="{FF2B5EF4-FFF2-40B4-BE49-F238E27FC236}">
                <a16:creationId xmlns:a16="http://schemas.microsoft.com/office/drawing/2014/main" id="{76BBDB00-7303-4F1F-8245-444AD651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4343401"/>
            <a:ext cx="665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Jagran</a:t>
            </a:r>
          </a:p>
        </p:txBody>
      </p:sp>
      <p:sp>
        <p:nvSpPr>
          <p:cNvPr id="51237" name="TextBox 65">
            <a:extLst>
              <a:ext uri="{FF2B5EF4-FFF2-40B4-BE49-F238E27FC236}">
                <a16:creationId xmlns:a16="http://schemas.microsoft.com/office/drawing/2014/main" id="{6F9AE973-C0AF-4B1D-9A57-0F353196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5878514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Panjgran</a:t>
            </a:r>
          </a:p>
        </p:txBody>
      </p:sp>
      <p:sp>
        <p:nvSpPr>
          <p:cNvPr id="51238" name="TextBox 66">
            <a:extLst>
              <a:ext uri="{FF2B5EF4-FFF2-40B4-BE49-F238E27FC236}">
                <a16:creationId xmlns:a16="http://schemas.microsoft.com/office/drawing/2014/main" id="{092D6BBB-8348-4F49-8865-CB55C3F1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6" y="5883276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TITHWAL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643EE5E-6137-4150-A4F8-99007B2EC2FD}"/>
              </a:ext>
            </a:extLst>
          </p:cNvPr>
          <p:cNvSpPr/>
          <p:nvPr/>
        </p:nvSpPr>
        <p:spPr>
          <a:xfrm>
            <a:off x="1841500" y="1333500"/>
            <a:ext cx="3467100" cy="3086100"/>
          </a:xfrm>
          <a:custGeom>
            <a:avLst/>
            <a:gdLst>
              <a:gd name="connsiteX0" fmla="*/ 3467100 w 3467100"/>
              <a:gd name="connsiteY0" fmla="*/ 0 h 3086100"/>
              <a:gd name="connsiteX1" fmla="*/ 3314700 w 3467100"/>
              <a:gd name="connsiteY1" fmla="*/ 12700 h 3086100"/>
              <a:gd name="connsiteX2" fmla="*/ 3289300 w 3467100"/>
              <a:gd name="connsiteY2" fmla="*/ 50800 h 3086100"/>
              <a:gd name="connsiteX3" fmla="*/ 3276600 w 3467100"/>
              <a:gd name="connsiteY3" fmla="*/ 88900 h 3086100"/>
              <a:gd name="connsiteX4" fmla="*/ 3251200 w 3467100"/>
              <a:gd name="connsiteY4" fmla="*/ 127000 h 3086100"/>
              <a:gd name="connsiteX5" fmla="*/ 3238500 w 3467100"/>
              <a:gd name="connsiteY5" fmla="*/ 165100 h 3086100"/>
              <a:gd name="connsiteX6" fmla="*/ 3187700 w 3467100"/>
              <a:gd name="connsiteY6" fmla="*/ 241300 h 3086100"/>
              <a:gd name="connsiteX7" fmla="*/ 3136900 w 3467100"/>
              <a:gd name="connsiteY7" fmla="*/ 393700 h 3086100"/>
              <a:gd name="connsiteX8" fmla="*/ 3124200 w 3467100"/>
              <a:gd name="connsiteY8" fmla="*/ 431800 h 3086100"/>
              <a:gd name="connsiteX9" fmla="*/ 3098800 w 3467100"/>
              <a:gd name="connsiteY9" fmla="*/ 469900 h 3086100"/>
              <a:gd name="connsiteX10" fmla="*/ 3060700 w 3467100"/>
              <a:gd name="connsiteY10" fmla="*/ 635000 h 3086100"/>
              <a:gd name="connsiteX11" fmla="*/ 2971800 w 3467100"/>
              <a:gd name="connsiteY11" fmla="*/ 901700 h 3086100"/>
              <a:gd name="connsiteX12" fmla="*/ 2908300 w 3467100"/>
              <a:gd name="connsiteY12" fmla="*/ 1016000 h 3086100"/>
              <a:gd name="connsiteX13" fmla="*/ 2730500 w 3467100"/>
              <a:gd name="connsiteY13" fmla="*/ 1054100 h 3086100"/>
              <a:gd name="connsiteX14" fmla="*/ 2641600 w 3467100"/>
              <a:gd name="connsiteY14" fmla="*/ 1079500 h 3086100"/>
              <a:gd name="connsiteX15" fmla="*/ 2603500 w 3467100"/>
              <a:gd name="connsiteY15" fmla="*/ 1092200 h 3086100"/>
              <a:gd name="connsiteX16" fmla="*/ 2501900 w 3467100"/>
              <a:gd name="connsiteY16" fmla="*/ 1117600 h 3086100"/>
              <a:gd name="connsiteX17" fmla="*/ 2425700 w 3467100"/>
              <a:gd name="connsiteY17" fmla="*/ 1143000 h 3086100"/>
              <a:gd name="connsiteX18" fmla="*/ 2387600 w 3467100"/>
              <a:gd name="connsiteY18" fmla="*/ 1168400 h 3086100"/>
              <a:gd name="connsiteX19" fmla="*/ 2311400 w 3467100"/>
              <a:gd name="connsiteY19" fmla="*/ 1193800 h 3086100"/>
              <a:gd name="connsiteX20" fmla="*/ 2235200 w 3467100"/>
              <a:gd name="connsiteY20" fmla="*/ 1244600 h 3086100"/>
              <a:gd name="connsiteX21" fmla="*/ 2184400 w 3467100"/>
              <a:gd name="connsiteY21" fmla="*/ 1320800 h 3086100"/>
              <a:gd name="connsiteX22" fmla="*/ 2159000 w 3467100"/>
              <a:gd name="connsiteY22" fmla="*/ 1358900 h 3086100"/>
              <a:gd name="connsiteX23" fmla="*/ 2146300 w 3467100"/>
              <a:gd name="connsiteY23" fmla="*/ 1397000 h 3086100"/>
              <a:gd name="connsiteX24" fmla="*/ 2108200 w 3467100"/>
              <a:gd name="connsiteY24" fmla="*/ 1409700 h 3086100"/>
              <a:gd name="connsiteX25" fmla="*/ 2095500 w 3467100"/>
              <a:gd name="connsiteY25" fmla="*/ 1447800 h 3086100"/>
              <a:gd name="connsiteX26" fmla="*/ 2057400 w 3467100"/>
              <a:gd name="connsiteY26" fmla="*/ 1473200 h 3086100"/>
              <a:gd name="connsiteX27" fmla="*/ 1981200 w 3467100"/>
              <a:gd name="connsiteY27" fmla="*/ 1498600 h 3086100"/>
              <a:gd name="connsiteX28" fmla="*/ 1943100 w 3467100"/>
              <a:gd name="connsiteY28" fmla="*/ 1511300 h 3086100"/>
              <a:gd name="connsiteX29" fmla="*/ 1854200 w 3467100"/>
              <a:gd name="connsiteY29" fmla="*/ 1536700 h 3086100"/>
              <a:gd name="connsiteX30" fmla="*/ 1778000 w 3467100"/>
              <a:gd name="connsiteY30" fmla="*/ 1587500 h 3086100"/>
              <a:gd name="connsiteX31" fmla="*/ 1701800 w 3467100"/>
              <a:gd name="connsiteY31" fmla="*/ 1638300 h 3086100"/>
              <a:gd name="connsiteX32" fmla="*/ 1663700 w 3467100"/>
              <a:gd name="connsiteY32" fmla="*/ 1663700 h 3086100"/>
              <a:gd name="connsiteX33" fmla="*/ 1587500 w 3467100"/>
              <a:gd name="connsiteY33" fmla="*/ 1701800 h 3086100"/>
              <a:gd name="connsiteX34" fmla="*/ 1460500 w 3467100"/>
              <a:gd name="connsiteY34" fmla="*/ 1828800 h 3086100"/>
              <a:gd name="connsiteX35" fmla="*/ 1422400 w 3467100"/>
              <a:gd name="connsiteY35" fmla="*/ 1854200 h 3086100"/>
              <a:gd name="connsiteX36" fmla="*/ 1308100 w 3467100"/>
              <a:gd name="connsiteY36" fmla="*/ 1892300 h 3086100"/>
              <a:gd name="connsiteX37" fmla="*/ 1270000 w 3467100"/>
              <a:gd name="connsiteY37" fmla="*/ 1905000 h 3086100"/>
              <a:gd name="connsiteX38" fmla="*/ 1231900 w 3467100"/>
              <a:gd name="connsiteY38" fmla="*/ 1930400 h 3086100"/>
              <a:gd name="connsiteX39" fmla="*/ 1155700 w 3467100"/>
              <a:gd name="connsiteY39" fmla="*/ 2044700 h 3086100"/>
              <a:gd name="connsiteX40" fmla="*/ 1130300 w 3467100"/>
              <a:gd name="connsiteY40" fmla="*/ 2082800 h 3086100"/>
              <a:gd name="connsiteX41" fmla="*/ 1092200 w 3467100"/>
              <a:gd name="connsiteY41" fmla="*/ 2108200 h 3086100"/>
              <a:gd name="connsiteX42" fmla="*/ 1054100 w 3467100"/>
              <a:gd name="connsiteY42" fmla="*/ 2184400 h 3086100"/>
              <a:gd name="connsiteX43" fmla="*/ 1041400 w 3467100"/>
              <a:gd name="connsiteY43" fmla="*/ 2222500 h 3086100"/>
              <a:gd name="connsiteX44" fmla="*/ 1003300 w 3467100"/>
              <a:gd name="connsiteY44" fmla="*/ 2247900 h 3086100"/>
              <a:gd name="connsiteX45" fmla="*/ 939800 w 3467100"/>
              <a:gd name="connsiteY45" fmla="*/ 2362200 h 3086100"/>
              <a:gd name="connsiteX46" fmla="*/ 914400 w 3467100"/>
              <a:gd name="connsiteY46" fmla="*/ 2400300 h 3086100"/>
              <a:gd name="connsiteX47" fmla="*/ 876300 w 3467100"/>
              <a:gd name="connsiteY47" fmla="*/ 2476500 h 3086100"/>
              <a:gd name="connsiteX48" fmla="*/ 800100 w 3467100"/>
              <a:gd name="connsiteY48" fmla="*/ 2527300 h 3086100"/>
              <a:gd name="connsiteX49" fmla="*/ 762000 w 3467100"/>
              <a:gd name="connsiteY49" fmla="*/ 2603500 h 3086100"/>
              <a:gd name="connsiteX50" fmla="*/ 774700 w 3467100"/>
              <a:gd name="connsiteY50" fmla="*/ 2667000 h 3086100"/>
              <a:gd name="connsiteX51" fmla="*/ 800100 w 3467100"/>
              <a:gd name="connsiteY51" fmla="*/ 2794000 h 3086100"/>
              <a:gd name="connsiteX52" fmla="*/ 774700 w 3467100"/>
              <a:gd name="connsiteY52" fmla="*/ 2959100 h 3086100"/>
              <a:gd name="connsiteX53" fmla="*/ 762000 w 3467100"/>
              <a:gd name="connsiteY53" fmla="*/ 2997200 h 3086100"/>
              <a:gd name="connsiteX54" fmla="*/ 647700 w 3467100"/>
              <a:gd name="connsiteY54" fmla="*/ 3060700 h 3086100"/>
              <a:gd name="connsiteX55" fmla="*/ 546100 w 3467100"/>
              <a:gd name="connsiteY55" fmla="*/ 3086100 h 3086100"/>
              <a:gd name="connsiteX56" fmla="*/ 368300 w 3467100"/>
              <a:gd name="connsiteY56" fmla="*/ 3073400 h 3086100"/>
              <a:gd name="connsiteX57" fmla="*/ 292100 w 3467100"/>
              <a:gd name="connsiteY57" fmla="*/ 3048000 h 3086100"/>
              <a:gd name="connsiteX58" fmla="*/ 0 w 3467100"/>
              <a:gd name="connsiteY58" fmla="*/ 30480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467100" h="3086100">
                <a:moveTo>
                  <a:pt x="3467100" y="0"/>
                </a:moveTo>
                <a:cubicBezTo>
                  <a:pt x="3416300" y="4233"/>
                  <a:pt x="3363715" y="-1304"/>
                  <a:pt x="3314700" y="12700"/>
                </a:cubicBezTo>
                <a:cubicBezTo>
                  <a:pt x="3300024" y="16893"/>
                  <a:pt x="3296126" y="37148"/>
                  <a:pt x="3289300" y="50800"/>
                </a:cubicBezTo>
                <a:cubicBezTo>
                  <a:pt x="3283313" y="62774"/>
                  <a:pt x="3282587" y="76926"/>
                  <a:pt x="3276600" y="88900"/>
                </a:cubicBezTo>
                <a:cubicBezTo>
                  <a:pt x="3269774" y="102552"/>
                  <a:pt x="3258026" y="113348"/>
                  <a:pt x="3251200" y="127000"/>
                </a:cubicBezTo>
                <a:cubicBezTo>
                  <a:pt x="3245213" y="138974"/>
                  <a:pt x="3245001" y="153398"/>
                  <a:pt x="3238500" y="165100"/>
                </a:cubicBezTo>
                <a:cubicBezTo>
                  <a:pt x="3223675" y="191785"/>
                  <a:pt x="3197353" y="212340"/>
                  <a:pt x="3187700" y="241300"/>
                </a:cubicBezTo>
                <a:lnTo>
                  <a:pt x="3136900" y="393700"/>
                </a:lnTo>
                <a:cubicBezTo>
                  <a:pt x="3132667" y="406400"/>
                  <a:pt x="3131626" y="420661"/>
                  <a:pt x="3124200" y="431800"/>
                </a:cubicBezTo>
                <a:lnTo>
                  <a:pt x="3098800" y="469900"/>
                </a:lnTo>
                <a:cubicBezTo>
                  <a:pt x="3088725" y="520273"/>
                  <a:pt x="3076018" y="589047"/>
                  <a:pt x="3060700" y="635000"/>
                </a:cubicBezTo>
                <a:lnTo>
                  <a:pt x="2971800" y="901700"/>
                </a:lnTo>
                <a:cubicBezTo>
                  <a:pt x="2960618" y="935247"/>
                  <a:pt x="2941052" y="1005083"/>
                  <a:pt x="2908300" y="1016000"/>
                </a:cubicBezTo>
                <a:cubicBezTo>
                  <a:pt x="2799721" y="1052193"/>
                  <a:pt x="2858667" y="1038079"/>
                  <a:pt x="2730500" y="1054100"/>
                </a:cubicBezTo>
                <a:cubicBezTo>
                  <a:pt x="2639149" y="1084550"/>
                  <a:pt x="2753228" y="1047606"/>
                  <a:pt x="2641600" y="1079500"/>
                </a:cubicBezTo>
                <a:cubicBezTo>
                  <a:pt x="2628728" y="1083178"/>
                  <a:pt x="2616415" y="1088678"/>
                  <a:pt x="2603500" y="1092200"/>
                </a:cubicBezTo>
                <a:cubicBezTo>
                  <a:pt x="2569821" y="1101385"/>
                  <a:pt x="2535018" y="1106561"/>
                  <a:pt x="2501900" y="1117600"/>
                </a:cubicBezTo>
                <a:cubicBezTo>
                  <a:pt x="2476500" y="1126067"/>
                  <a:pt x="2447977" y="1128148"/>
                  <a:pt x="2425700" y="1143000"/>
                </a:cubicBezTo>
                <a:cubicBezTo>
                  <a:pt x="2413000" y="1151467"/>
                  <a:pt x="2401548" y="1162201"/>
                  <a:pt x="2387600" y="1168400"/>
                </a:cubicBezTo>
                <a:cubicBezTo>
                  <a:pt x="2363134" y="1179274"/>
                  <a:pt x="2333677" y="1178948"/>
                  <a:pt x="2311400" y="1193800"/>
                </a:cubicBezTo>
                <a:lnTo>
                  <a:pt x="2235200" y="1244600"/>
                </a:lnTo>
                <a:lnTo>
                  <a:pt x="2184400" y="1320800"/>
                </a:lnTo>
                <a:cubicBezTo>
                  <a:pt x="2175933" y="1333500"/>
                  <a:pt x="2163827" y="1344420"/>
                  <a:pt x="2159000" y="1358900"/>
                </a:cubicBezTo>
                <a:cubicBezTo>
                  <a:pt x="2154767" y="1371600"/>
                  <a:pt x="2155766" y="1387534"/>
                  <a:pt x="2146300" y="1397000"/>
                </a:cubicBezTo>
                <a:cubicBezTo>
                  <a:pt x="2136834" y="1406466"/>
                  <a:pt x="2120900" y="1405467"/>
                  <a:pt x="2108200" y="1409700"/>
                </a:cubicBezTo>
                <a:cubicBezTo>
                  <a:pt x="2103967" y="1422400"/>
                  <a:pt x="2103863" y="1437347"/>
                  <a:pt x="2095500" y="1447800"/>
                </a:cubicBezTo>
                <a:cubicBezTo>
                  <a:pt x="2085965" y="1459719"/>
                  <a:pt x="2071348" y="1467001"/>
                  <a:pt x="2057400" y="1473200"/>
                </a:cubicBezTo>
                <a:cubicBezTo>
                  <a:pt x="2032934" y="1484074"/>
                  <a:pt x="2006600" y="1490133"/>
                  <a:pt x="1981200" y="1498600"/>
                </a:cubicBezTo>
                <a:cubicBezTo>
                  <a:pt x="1968500" y="1502833"/>
                  <a:pt x="1956087" y="1508053"/>
                  <a:pt x="1943100" y="1511300"/>
                </a:cubicBezTo>
                <a:cubicBezTo>
                  <a:pt x="1931143" y="1514289"/>
                  <a:pt x="1869107" y="1528418"/>
                  <a:pt x="1854200" y="1536700"/>
                </a:cubicBezTo>
                <a:cubicBezTo>
                  <a:pt x="1827515" y="1551525"/>
                  <a:pt x="1803400" y="1570567"/>
                  <a:pt x="1778000" y="1587500"/>
                </a:cubicBezTo>
                <a:lnTo>
                  <a:pt x="1701800" y="1638300"/>
                </a:lnTo>
                <a:cubicBezTo>
                  <a:pt x="1689100" y="1646767"/>
                  <a:pt x="1678180" y="1658873"/>
                  <a:pt x="1663700" y="1663700"/>
                </a:cubicBezTo>
                <a:cubicBezTo>
                  <a:pt x="1611120" y="1681227"/>
                  <a:pt x="1636739" y="1668974"/>
                  <a:pt x="1587500" y="1701800"/>
                </a:cubicBezTo>
                <a:cubicBezTo>
                  <a:pt x="1519767" y="1803400"/>
                  <a:pt x="1562100" y="1761067"/>
                  <a:pt x="1460500" y="1828800"/>
                </a:cubicBezTo>
                <a:cubicBezTo>
                  <a:pt x="1447800" y="1837267"/>
                  <a:pt x="1436880" y="1849373"/>
                  <a:pt x="1422400" y="1854200"/>
                </a:cubicBezTo>
                <a:lnTo>
                  <a:pt x="1308100" y="1892300"/>
                </a:lnTo>
                <a:cubicBezTo>
                  <a:pt x="1295400" y="1896533"/>
                  <a:pt x="1281139" y="1897574"/>
                  <a:pt x="1270000" y="1905000"/>
                </a:cubicBezTo>
                <a:lnTo>
                  <a:pt x="1231900" y="1930400"/>
                </a:lnTo>
                <a:lnTo>
                  <a:pt x="1155700" y="2044700"/>
                </a:lnTo>
                <a:cubicBezTo>
                  <a:pt x="1147233" y="2057400"/>
                  <a:pt x="1143000" y="2074333"/>
                  <a:pt x="1130300" y="2082800"/>
                </a:cubicBezTo>
                <a:lnTo>
                  <a:pt x="1092200" y="2108200"/>
                </a:lnTo>
                <a:cubicBezTo>
                  <a:pt x="1060278" y="2203965"/>
                  <a:pt x="1103339" y="2085923"/>
                  <a:pt x="1054100" y="2184400"/>
                </a:cubicBezTo>
                <a:cubicBezTo>
                  <a:pt x="1048113" y="2196374"/>
                  <a:pt x="1049763" y="2212047"/>
                  <a:pt x="1041400" y="2222500"/>
                </a:cubicBezTo>
                <a:cubicBezTo>
                  <a:pt x="1031865" y="2234419"/>
                  <a:pt x="1016000" y="2239433"/>
                  <a:pt x="1003300" y="2247900"/>
                </a:cubicBezTo>
                <a:cubicBezTo>
                  <a:pt x="980947" y="2314960"/>
                  <a:pt x="998026" y="2274861"/>
                  <a:pt x="939800" y="2362200"/>
                </a:cubicBezTo>
                <a:cubicBezTo>
                  <a:pt x="931333" y="2374900"/>
                  <a:pt x="919227" y="2385820"/>
                  <a:pt x="914400" y="2400300"/>
                </a:cubicBezTo>
                <a:cubicBezTo>
                  <a:pt x="905341" y="2427477"/>
                  <a:pt x="899471" y="2456225"/>
                  <a:pt x="876300" y="2476500"/>
                </a:cubicBezTo>
                <a:cubicBezTo>
                  <a:pt x="853326" y="2496602"/>
                  <a:pt x="800100" y="2527300"/>
                  <a:pt x="800100" y="2527300"/>
                </a:cubicBezTo>
                <a:cubicBezTo>
                  <a:pt x="787258" y="2546563"/>
                  <a:pt x="762000" y="2577210"/>
                  <a:pt x="762000" y="2603500"/>
                </a:cubicBezTo>
                <a:cubicBezTo>
                  <a:pt x="762000" y="2625086"/>
                  <a:pt x="770839" y="2645762"/>
                  <a:pt x="774700" y="2667000"/>
                </a:cubicBezTo>
                <a:cubicBezTo>
                  <a:pt x="795459" y="2781176"/>
                  <a:pt x="777637" y="2704147"/>
                  <a:pt x="800100" y="2794000"/>
                </a:cubicBezTo>
                <a:cubicBezTo>
                  <a:pt x="769531" y="2885707"/>
                  <a:pt x="802764" y="2776683"/>
                  <a:pt x="774700" y="2959100"/>
                </a:cubicBezTo>
                <a:cubicBezTo>
                  <a:pt x="772664" y="2972331"/>
                  <a:pt x="771466" y="2987734"/>
                  <a:pt x="762000" y="2997200"/>
                </a:cubicBezTo>
                <a:cubicBezTo>
                  <a:pt x="727435" y="3031765"/>
                  <a:pt x="691618" y="3048722"/>
                  <a:pt x="647700" y="3060700"/>
                </a:cubicBezTo>
                <a:cubicBezTo>
                  <a:pt x="614021" y="3069885"/>
                  <a:pt x="546100" y="3086100"/>
                  <a:pt x="546100" y="3086100"/>
                </a:cubicBezTo>
                <a:cubicBezTo>
                  <a:pt x="486833" y="3081867"/>
                  <a:pt x="427060" y="3082214"/>
                  <a:pt x="368300" y="3073400"/>
                </a:cubicBezTo>
                <a:cubicBezTo>
                  <a:pt x="341822" y="3069428"/>
                  <a:pt x="318874" y="3048000"/>
                  <a:pt x="292100" y="3048000"/>
                </a:cubicBezTo>
                <a:lnTo>
                  <a:pt x="0" y="304800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1240" name="Straight Connector 69">
            <a:extLst>
              <a:ext uri="{FF2B5EF4-FFF2-40B4-BE49-F238E27FC236}">
                <a16:creationId xmlns:a16="http://schemas.microsoft.com/office/drawing/2014/main" id="{4B4DFEA4-01F7-4967-A144-D9BA4A51E32E}"/>
              </a:ext>
            </a:extLst>
          </p:cNvPr>
          <p:cNvCxnSpPr>
            <a:cxnSpLocks noChangeShapeType="1"/>
            <a:stCxn id="6" idx="56"/>
            <a:endCxn id="51207" idx="3"/>
          </p:cNvCxnSpPr>
          <p:nvPr/>
        </p:nvCxnSpPr>
        <p:spPr bwMode="auto">
          <a:xfrm flipH="1">
            <a:off x="5105401" y="3514725"/>
            <a:ext cx="371475" cy="209550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5C1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E1A07F8-96F5-4597-8920-D79B834166E0}"/>
              </a:ext>
            </a:extLst>
          </p:cNvPr>
          <p:cNvCxnSpPr/>
          <p:nvPr/>
        </p:nvCxnSpPr>
        <p:spPr>
          <a:xfrm>
            <a:off x="4648200" y="3644900"/>
            <a:ext cx="95250" cy="241300"/>
          </a:xfrm>
          <a:prstGeom prst="line">
            <a:avLst/>
          </a:prstGeom>
          <a:ln w="57150" cmpd="tri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2" name="Straight Connector 73">
            <a:extLst>
              <a:ext uri="{FF2B5EF4-FFF2-40B4-BE49-F238E27FC236}">
                <a16:creationId xmlns:a16="http://schemas.microsoft.com/office/drawing/2014/main" id="{808FE7EF-4496-4D95-B8A3-34DFD28CE393}"/>
              </a:ext>
            </a:extLst>
          </p:cNvPr>
          <p:cNvCxnSpPr>
            <a:cxnSpLocks noChangeShapeType="1"/>
            <a:stCxn id="17" idx="0"/>
          </p:cNvCxnSpPr>
          <p:nvPr/>
        </p:nvCxnSpPr>
        <p:spPr bwMode="auto">
          <a:xfrm flipV="1">
            <a:off x="4117975" y="3949701"/>
            <a:ext cx="82550" cy="657225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5C1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43" name="Straight Connector 75">
            <a:extLst>
              <a:ext uri="{FF2B5EF4-FFF2-40B4-BE49-F238E27FC236}">
                <a16:creationId xmlns:a16="http://schemas.microsoft.com/office/drawing/2014/main" id="{F60FEC8D-E9C7-43DA-B560-00E1D08CAEF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00525" y="3743326"/>
            <a:ext cx="495300" cy="206375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5C1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44" name="Straight Connector 80">
            <a:extLst>
              <a:ext uri="{FF2B5EF4-FFF2-40B4-BE49-F238E27FC236}">
                <a16:creationId xmlns:a16="http://schemas.microsoft.com/office/drawing/2014/main" id="{4D3D3499-8A16-4680-9740-EBB50D8310F7}"/>
              </a:ext>
            </a:extLst>
          </p:cNvPr>
          <p:cNvCxnSpPr>
            <a:cxnSpLocks noChangeShapeType="1"/>
            <a:endCxn id="6" idx="112"/>
          </p:cNvCxnSpPr>
          <p:nvPr/>
        </p:nvCxnSpPr>
        <p:spPr bwMode="auto">
          <a:xfrm flipH="1">
            <a:off x="3629025" y="5127626"/>
            <a:ext cx="368300" cy="454025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5C1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45" name="Rectangle 82">
            <a:extLst>
              <a:ext uri="{FF2B5EF4-FFF2-40B4-BE49-F238E27FC236}">
                <a16:creationId xmlns:a16="http://schemas.microsoft.com/office/drawing/2014/main" id="{EB647976-D02D-47A8-8FD0-02574E9F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5524500"/>
            <a:ext cx="152400" cy="1143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51246" name="TextBox 93">
            <a:extLst>
              <a:ext uri="{FF2B5EF4-FFF2-40B4-BE49-F238E27FC236}">
                <a16:creationId xmlns:a16="http://schemas.microsoft.com/office/drawing/2014/main" id="{E686C9E8-8642-48A3-BFE3-BFF483CE4627}"/>
              </a:ext>
            </a:extLst>
          </p:cNvPr>
          <p:cNvSpPr txBox="1">
            <a:spLocks noChangeArrowheads="1"/>
          </p:cNvSpPr>
          <p:nvPr/>
        </p:nvSpPr>
        <p:spPr bwMode="auto">
          <a:xfrm rot="20277234">
            <a:off x="5299076" y="2379663"/>
            <a:ext cx="21558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Dudhnial HPP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7ED416-F3B6-4A7C-9D8E-EE749F1B01F3}"/>
              </a:ext>
            </a:extLst>
          </p:cNvPr>
          <p:cNvSpPr txBox="1"/>
          <p:nvPr/>
        </p:nvSpPr>
        <p:spPr>
          <a:xfrm rot="202149">
            <a:off x="4791075" y="3936892"/>
            <a:ext cx="12652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Athmuqam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 HPP</a:t>
            </a:r>
          </a:p>
        </p:txBody>
      </p:sp>
      <p:sp>
        <p:nvSpPr>
          <p:cNvPr id="51248" name="TextBox 95">
            <a:extLst>
              <a:ext uri="{FF2B5EF4-FFF2-40B4-BE49-F238E27FC236}">
                <a16:creationId xmlns:a16="http://schemas.microsoft.com/office/drawing/2014/main" id="{462A2C8A-18A4-4CAF-ADDC-E54301F21EBA}"/>
              </a:ext>
            </a:extLst>
          </p:cNvPr>
          <p:cNvSpPr txBox="1">
            <a:spLocks noChangeArrowheads="1"/>
          </p:cNvSpPr>
          <p:nvPr/>
        </p:nvSpPr>
        <p:spPr bwMode="auto">
          <a:xfrm rot="303772">
            <a:off x="4364562" y="4683175"/>
            <a:ext cx="14557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424456"/>
                </a:solidFill>
              </a:rPr>
              <a:t>Ashkot HPP</a:t>
            </a:r>
          </a:p>
        </p:txBody>
      </p:sp>
      <p:sp>
        <p:nvSpPr>
          <p:cNvPr id="51249" name="TextBox 96">
            <a:extLst>
              <a:ext uri="{FF2B5EF4-FFF2-40B4-BE49-F238E27FC236}">
                <a16:creationId xmlns:a16="http://schemas.microsoft.com/office/drawing/2014/main" id="{4D1A50C3-F5F5-4419-AEFE-5BBCADAC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353051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</a:rPr>
              <a:t>NEELUM RIVER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D6CDDE52-D92A-4A74-A923-51B4C4A02BD1}"/>
              </a:ext>
            </a:extLst>
          </p:cNvPr>
          <p:cNvSpPr/>
          <p:nvPr/>
        </p:nvSpPr>
        <p:spPr>
          <a:xfrm rot="10800000">
            <a:off x="2178050" y="5656264"/>
            <a:ext cx="457200" cy="104775"/>
          </a:xfrm>
          <a:prstGeom prst="rightArrow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1251" name="TextBox 98">
            <a:extLst>
              <a:ext uri="{FF2B5EF4-FFF2-40B4-BE49-F238E27FC236}">
                <a16:creationId xmlns:a16="http://schemas.microsoft.com/office/drawing/2014/main" id="{FF14C3BF-1B81-412B-AF83-3AA8258465E4}"/>
              </a:ext>
            </a:extLst>
          </p:cNvPr>
          <p:cNvSpPr txBox="1">
            <a:spLocks noChangeArrowheads="1"/>
          </p:cNvSpPr>
          <p:nvPr/>
        </p:nvSpPr>
        <p:spPr bwMode="auto">
          <a:xfrm rot="1115872">
            <a:off x="7502525" y="3151189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</a:rPr>
              <a:t>NEELUM RIVER</a:t>
            </a: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7184E2FA-5688-4043-A9D5-58055F4F5EF2}"/>
              </a:ext>
            </a:extLst>
          </p:cNvPr>
          <p:cNvSpPr/>
          <p:nvPr/>
        </p:nvSpPr>
        <p:spPr>
          <a:xfrm rot="11753923">
            <a:off x="7966075" y="3106739"/>
            <a:ext cx="457200" cy="104775"/>
          </a:xfrm>
          <a:prstGeom prst="rightArrow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1253" name="TextBox 100">
            <a:extLst>
              <a:ext uri="{FF2B5EF4-FFF2-40B4-BE49-F238E27FC236}">
                <a16:creationId xmlns:a16="http://schemas.microsoft.com/office/drawing/2014/main" id="{9A7F7AED-9656-4F7C-9A19-6BE98B40169E}"/>
              </a:ext>
            </a:extLst>
          </p:cNvPr>
          <p:cNvSpPr txBox="1">
            <a:spLocks noChangeArrowheads="1"/>
          </p:cNvSpPr>
          <p:nvPr/>
        </p:nvSpPr>
        <p:spPr bwMode="auto">
          <a:xfrm rot="20505177">
            <a:off x="6524625" y="1493839"/>
            <a:ext cx="915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AJ&amp;K</a:t>
            </a:r>
          </a:p>
        </p:txBody>
      </p:sp>
      <p:sp>
        <p:nvSpPr>
          <p:cNvPr id="51254" name="TextBox 101">
            <a:extLst>
              <a:ext uri="{FF2B5EF4-FFF2-40B4-BE49-F238E27FC236}">
                <a16:creationId xmlns:a16="http://schemas.microsoft.com/office/drawing/2014/main" id="{1E4AAA40-1AF4-4AA5-B77F-3B92F55A2F57}"/>
              </a:ext>
            </a:extLst>
          </p:cNvPr>
          <p:cNvSpPr txBox="1">
            <a:spLocks noChangeArrowheads="1"/>
          </p:cNvSpPr>
          <p:nvPr/>
        </p:nvSpPr>
        <p:spPr bwMode="auto">
          <a:xfrm rot="19064182">
            <a:off x="2171700" y="3243264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</a:rPr>
              <a:t>KUNHAR RIVER</a:t>
            </a:r>
          </a:p>
        </p:txBody>
      </p:sp>
      <p:sp>
        <p:nvSpPr>
          <p:cNvPr id="75" name="AutoShape 3">
            <a:extLst>
              <a:ext uri="{FF2B5EF4-FFF2-40B4-BE49-F238E27FC236}">
                <a16:creationId xmlns:a16="http://schemas.microsoft.com/office/drawing/2014/main" id="{E3EC92BA-FC38-4187-B9ED-B74337793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3934"/>
            <a:ext cx="11714480" cy="862719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NEELUM VALLEY- MAJOR HYDEL SCHEMES </a:t>
            </a:r>
          </a:p>
        </p:txBody>
      </p:sp>
      <p:sp>
        <p:nvSpPr>
          <p:cNvPr id="51256" name="Rectangle 24">
            <a:extLst>
              <a:ext uri="{FF2B5EF4-FFF2-40B4-BE49-F238E27FC236}">
                <a16:creationId xmlns:a16="http://schemas.microsoft.com/office/drawing/2014/main" id="{BF7A627E-F0AA-439B-A0C1-AFE22CF85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926" y="4327525"/>
            <a:ext cx="866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Legend</a:t>
            </a:r>
          </a:p>
        </p:txBody>
      </p:sp>
      <p:sp>
        <p:nvSpPr>
          <p:cNvPr id="51257" name="Rectangle 79">
            <a:extLst>
              <a:ext uri="{FF2B5EF4-FFF2-40B4-BE49-F238E27FC236}">
                <a16:creationId xmlns:a16="http://schemas.microsoft.com/office/drawing/2014/main" id="{12F2E53B-20C6-4609-88DC-FFD076827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551363"/>
            <a:ext cx="215900" cy="144462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>
              <a:solidFill>
                <a:srgbClr val="0000FF"/>
              </a:solidFill>
            </a:endParaRPr>
          </a:p>
        </p:txBody>
      </p:sp>
      <p:sp>
        <p:nvSpPr>
          <p:cNvPr id="51258" name="Line 78">
            <a:extLst>
              <a:ext uri="{FF2B5EF4-FFF2-40B4-BE49-F238E27FC236}">
                <a16:creationId xmlns:a16="http://schemas.microsoft.com/office/drawing/2014/main" id="{60B15AFF-753C-4359-8CF7-EF08B7F69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039" y="3651250"/>
            <a:ext cx="168275" cy="222250"/>
          </a:xfrm>
          <a:prstGeom prst="line">
            <a:avLst/>
          </a:prstGeom>
          <a:noFill/>
          <a:ln w="117475">
            <a:solidFill>
              <a:srgbClr val="0000FF"/>
            </a:solidFill>
            <a:round/>
            <a:headEnd/>
            <a:tailEnd/>
          </a:ln>
          <a:effectLst>
            <a:prstShdw prst="shdw13" dist="53882" dir="13500000">
              <a:srgbClr val="0000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2C48418C-6071-4062-96EB-2558BA7EA0BF}"/>
              </a:ext>
            </a:extLst>
          </p:cNvPr>
          <p:cNvSpPr/>
          <p:nvPr/>
        </p:nvSpPr>
        <p:spPr>
          <a:xfrm rot="8362565">
            <a:off x="3373438" y="2654301"/>
            <a:ext cx="457200" cy="104775"/>
          </a:xfrm>
          <a:prstGeom prst="rightArrow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8" name="TextBox 67">
            <a:hlinkClick r:id="rId2" action="ppaction://hlinksldjump"/>
            <a:extLst>
              <a:ext uri="{FF2B5EF4-FFF2-40B4-BE49-F238E27FC236}">
                <a16:creationId xmlns:a16="http://schemas.microsoft.com/office/drawing/2014/main" id="{8CDB21DC-E418-4FBB-81DE-3C76FF6E9818}"/>
              </a:ext>
            </a:extLst>
          </p:cNvPr>
          <p:cNvSpPr txBox="1"/>
          <p:nvPr/>
        </p:nvSpPr>
        <p:spPr>
          <a:xfrm rot="202149">
            <a:off x="1931988" y="6356350"/>
            <a:ext cx="1439862" cy="338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N-J  HPP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FD6DAC-3C9B-42DE-96B2-A7B73CC36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64525"/>
              </p:ext>
            </p:extLst>
          </p:nvPr>
        </p:nvGraphicFramePr>
        <p:xfrm>
          <a:off x="9287090" y="4926648"/>
          <a:ext cx="2716212" cy="164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1475">
                <a:tc>
                  <a:txBody>
                    <a:bodyPr/>
                    <a:lstStyle/>
                    <a:p>
                      <a:r>
                        <a:rPr lang="en-US" sz="1800" dirty="0"/>
                        <a:t>Dudhnial                800 MW</a:t>
                      </a:r>
                    </a:p>
                    <a:p>
                      <a:r>
                        <a:rPr lang="en-US" sz="1800" dirty="0"/>
                        <a:t>Athmuqam            350 MW</a:t>
                      </a:r>
                    </a:p>
                    <a:p>
                      <a:r>
                        <a:rPr lang="en-US" sz="1800" dirty="0"/>
                        <a:t>Ashkot                    300 MW</a:t>
                      </a:r>
                    </a:p>
                    <a:p>
                      <a:r>
                        <a:rPr lang="en-US" sz="1800" u="sng" dirty="0"/>
                        <a:t>N-J                           969 MW</a:t>
                      </a:r>
                    </a:p>
                    <a:p>
                      <a:r>
                        <a:rPr lang="en-US" sz="1800" dirty="0"/>
                        <a:t>                  Total= 2419 MW</a:t>
                      </a:r>
                    </a:p>
                  </a:txBody>
                  <a:tcPr marL="91426" marR="91426" marT="45747" marB="457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534F5011-F2BF-46BA-85A1-814D36F0907A}"/>
              </a:ext>
            </a:extLst>
          </p:cNvPr>
          <p:cNvSpPr/>
          <p:nvPr/>
        </p:nvSpPr>
        <p:spPr>
          <a:xfrm>
            <a:off x="5468939" y="122239"/>
            <a:ext cx="4872037" cy="6008687"/>
          </a:xfrm>
          <a:custGeom>
            <a:avLst/>
            <a:gdLst>
              <a:gd name="connsiteX0" fmla="*/ 4872251 w 4872251"/>
              <a:gd name="connsiteY0" fmla="*/ 150125 h 6007441"/>
              <a:gd name="connsiteX1" fmla="*/ 4722125 w 4872251"/>
              <a:gd name="connsiteY1" fmla="*/ 109182 h 6007441"/>
              <a:gd name="connsiteX2" fmla="*/ 4572000 w 4872251"/>
              <a:gd name="connsiteY2" fmla="*/ 54591 h 6007441"/>
              <a:gd name="connsiteX3" fmla="*/ 4517409 w 4872251"/>
              <a:gd name="connsiteY3" fmla="*/ 40943 h 6007441"/>
              <a:gd name="connsiteX4" fmla="*/ 4435522 w 4872251"/>
              <a:gd name="connsiteY4" fmla="*/ 13648 h 6007441"/>
              <a:gd name="connsiteX5" fmla="*/ 4394579 w 4872251"/>
              <a:gd name="connsiteY5" fmla="*/ 0 h 6007441"/>
              <a:gd name="connsiteX6" fmla="*/ 4203510 w 4872251"/>
              <a:gd name="connsiteY6" fmla="*/ 13648 h 6007441"/>
              <a:gd name="connsiteX7" fmla="*/ 4162567 w 4872251"/>
              <a:gd name="connsiteY7" fmla="*/ 40943 h 6007441"/>
              <a:gd name="connsiteX8" fmla="*/ 4080681 w 4872251"/>
              <a:gd name="connsiteY8" fmla="*/ 68239 h 6007441"/>
              <a:gd name="connsiteX9" fmla="*/ 3998794 w 4872251"/>
              <a:gd name="connsiteY9" fmla="*/ 109182 h 6007441"/>
              <a:gd name="connsiteX10" fmla="*/ 3930555 w 4872251"/>
              <a:gd name="connsiteY10" fmla="*/ 163773 h 6007441"/>
              <a:gd name="connsiteX11" fmla="*/ 3889612 w 4872251"/>
              <a:gd name="connsiteY11" fmla="*/ 204716 h 6007441"/>
              <a:gd name="connsiteX12" fmla="*/ 3848669 w 4872251"/>
              <a:gd name="connsiteY12" fmla="*/ 232012 h 6007441"/>
              <a:gd name="connsiteX13" fmla="*/ 3794078 w 4872251"/>
              <a:gd name="connsiteY13" fmla="*/ 272955 h 6007441"/>
              <a:gd name="connsiteX14" fmla="*/ 3753134 w 4872251"/>
              <a:gd name="connsiteY14" fmla="*/ 286603 h 6007441"/>
              <a:gd name="connsiteX15" fmla="*/ 3630304 w 4872251"/>
              <a:gd name="connsiteY15" fmla="*/ 382137 h 6007441"/>
              <a:gd name="connsiteX16" fmla="*/ 3507475 w 4872251"/>
              <a:gd name="connsiteY16" fmla="*/ 368489 h 6007441"/>
              <a:gd name="connsiteX17" fmla="*/ 3425588 w 4872251"/>
              <a:gd name="connsiteY17" fmla="*/ 354842 h 6007441"/>
              <a:gd name="connsiteX18" fmla="*/ 3261815 w 4872251"/>
              <a:gd name="connsiteY18" fmla="*/ 368489 h 6007441"/>
              <a:gd name="connsiteX19" fmla="*/ 3166281 w 4872251"/>
              <a:gd name="connsiteY19" fmla="*/ 464024 h 6007441"/>
              <a:gd name="connsiteX20" fmla="*/ 3152633 w 4872251"/>
              <a:gd name="connsiteY20" fmla="*/ 832513 h 6007441"/>
              <a:gd name="connsiteX21" fmla="*/ 3138985 w 4872251"/>
              <a:gd name="connsiteY21" fmla="*/ 873457 h 6007441"/>
              <a:gd name="connsiteX22" fmla="*/ 3084394 w 4872251"/>
              <a:gd name="connsiteY22" fmla="*/ 968991 h 6007441"/>
              <a:gd name="connsiteX23" fmla="*/ 3016155 w 4872251"/>
              <a:gd name="connsiteY23" fmla="*/ 1050877 h 6007441"/>
              <a:gd name="connsiteX24" fmla="*/ 3002507 w 4872251"/>
              <a:gd name="connsiteY24" fmla="*/ 1119116 h 6007441"/>
              <a:gd name="connsiteX25" fmla="*/ 2988860 w 4872251"/>
              <a:gd name="connsiteY25" fmla="*/ 1351128 h 6007441"/>
              <a:gd name="connsiteX26" fmla="*/ 2934269 w 4872251"/>
              <a:gd name="connsiteY26" fmla="*/ 1487606 h 6007441"/>
              <a:gd name="connsiteX27" fmla="*/ 2920621 w 4872251"/>
              <a:gd name="connsiteY27" fmla="*/ 1528549 h 6007441"/>
              <a:gd name="connsiteX28" fmla="*/ 2934269 w 4872251"/>
              <a:gd name="connsiteY28" fmla="*/ 1569492 h 6007441"/>
              <a:gd name="connsiteX29" fmla="*/ 2879678 w 4872251"/>
              <a:gd name="connsiteY29" fmla="*/ 1637731 h 6007441"/>
              <a:gd name="connsiteX30" fmla="*/ 2797791 w 4872251"/>
              <a:gd name="connsiteY30" fmla="*/ 1665027 h 6007441"/>
              <a:gd name="connsiteX31" fmla="*/ 2306472 w 4872251"/>
              <a:gd name="connsiteY31" fmla="*/ 1651379 h 6007441"/>
              <a:gd name="connsiteX32" fmla="*/ 1992573 w 4872251"/>
              <a:gd name="connsiteY32" fmla="*/ 1665027 h 6007441"/>
              <a:gd name="connsiteX33" fmla="*/ 1910687 w 4872251"/>
              <a:gd name="connsiteY33" fmla="*/ 1692322 h 6007441"/>
              <a:gd name="connsiteX34" fmla="*/ 1856096 w 4872251"/>
              <a:gd name="connsiteY34" fmla="*/ 1733266 h 6007441"/>
              <a:gd name="connsiteX35" fmla="*/ 1815152 w 4872251"/>
              <a:gd name="connsiteY35" fmla="*/ 1760561 h 6007441"/>
              <a:gd name="connsiteX36" fmla="*/ 1801504 w 4872251"/>
              <a:gd name="connsiteY36" fmla="*/ 1801504 h 6007441"/>
              <a:gd name="connsiteX37" fmla="*/ 1733266 w 4872251"/>
              <a:gd name="connsiteY37" fmla="*/ 1897039 h 6007441"/>
              <a:gd name="connsiteX38" fmla="*/ 1692322 w 4872251"/>
              <a:gd name="connsiteY38" fmla="*/ 1992573 h 6007441"/>
              <a:gd name="connsiteX39" fmla="*/ 1678675 w 4872251"/>
              <a:gd name="connsiteY39" fmla="*/ 2033516 h 6007441"/>
              <a:gd name="connsiteX40" fmla="*/ 1651379 w 4872251"/>
              <a:gd name="connsiteY40" fmla="*/ 2074460 h 6007441"/>
              <a:gd name="connsiteX41" fmla="*/ 1637731 w 4872251"/>
              <a:gd name="connsiteY41" fmla="*/ 2115403 h 6007441"/>
              <a:gd name="connsiteX42" fmla="*/ 1514901 w 4872251"/>
              <a:gd name="connsiteY42" fmla="*/ 2197289 h 6007441"/>
              <a:gd name="connsiteX43" fmla="*/ 1473958 w 4872251"/>
              <a:gd name="connsiteY43" fmla="*/ 2224585 h 6007441"/>
              <a:gd name="connsiteX44" fmla="*/ 1433015 w 4872251"/>
              <a:gd name="connsiteY44" fmla="*/ 2238233 h 6007441"/>
              <a:gd name="connsiteX45" fmla="*/ 1351128 w 4872251"/>
              <a:gd name="connsiteY45" fmla="*/ 2292824 h 6007441"/>
              <a:gd name="connsiteX46" fmla="*/ 1310185 w 4872251"/>
              <a:gd name="connsiteY46" fmla="*/ 2320119 h 6007441"/>
              <a:gd name="connsiteX47" fmla="*/ 1269242 w 4872251"/>
              <a:gd name="connsiteY47" fmla="*/ 2333767 h 6007441"/>
              <a:gd name="connsiteX48" fmla="*/ 1187355 w 4872251"/>
              <a:gd name="connsiteY48" fmla="*/ 2402006 h 6007441"/>
              <a:gd name="connsiteX49" fmla="*/ 1132764 w 4872251"/>
              <a:gd name="connsiteY49" fmla="*/ 2442949 h 6007441"/>
              <a:gd name="connsiteX50" fmla="*/ 1091821 w 4872251"/>
              <a:gd name="connsiteY50" fmla="*/ 2456597 h 6007441"/>
              <a:gd name="connsiteX51" fmla="*/ 1064525 w 4872251"/>
              <a:gd name="connsiteY51" fmla="*/ 2497540 h 6007441"/>
              <a:gd name="connsiteX52" fmla="*/ 1023582 w 4872251"/>
              <a:gd name="connsiteY52" fmla="*/ 2511188 h 6007441"/>
              <a:gd name="connsiteX53" fmla="*/ 982639 w 4872251"/>
              <a:gd name="connsiteY53" fmla="*/ 2538483 h 6007441"/>
              <a:gd name="connsiteX54" fmla="*/ 968991 w 4872251"/>
              <a:gd name="connsiteY54" fmla="*/ 2579427 h 6007441"/>
              <a:gd name="connsiteX55" fmla="*/ 996287 w 4872251"/>
              <a:gd name="connsiteY55" fmla="*/ 2702257 h 6007441"/>
              <a:gd name="connsiteX56" fmla="*/ 1037230 w 4872251"/>
              <a:gd name="connsiteY56" fmla="*/ 2811439 h 6007441"/>
              <a:gd name="connsiteX57" fmla="*/ 1037230 w 4872251"/>
              <a:gd name="connsiteY57" fmla="*/ 3002507 h 6007441"/>
              <a:gd name="connsiteX58" fmla="*/ 1009934 w 4872251"/>
              <a:gd name="connsiteY58" fmla="*/ 3043451 h 6007441"/>
              <a:gd name="connsiteX59" fmla="*/ 996287 w 4872251"/>
              <a:gd name="connsiteY59" fmla="*/ 3207224 h 6007441"/>
              <a:gd name="connsiteX60" fmla="*/ 1078173 w 4872251"/>
              <a:gd name="connsiteY60" fmla="*/ 3234519 h 6007441"/>
              <a:gd name="connsiteX61" fmla="*/ 1132764 w 4872251"/>
              <a:gd name="connsiteY61" fmla="*/ 3261815 h 6007441"/>
              <a:gd name="connsiteX62" fmla="*/ 1228298 w 4872251"/>
              <a:gd name="connsiteY62" fmla="*/ 3275463 h 6007441"/>
              <a:gd name="connsiteX63" fmla="*/ 1282890 w 4872251"/>
              <a:gd name="connsiteY63" fmla="*/ 3289110 h 6007441"/>
              <a:gd name="connsiteX64" fmla="*/ 1351128 w 4872251"/>
              <a:gd name="connsiteY64" fmla="*/ 3302758 h 6007441"/>
              <a:gd name="connsiteX65" fmla="*/ 1392072 w 4872251"/>
              <a:gd name="connsiteY65" fmla="*/ 3330054 h 6007441"/>
              <a:gd name="connsiteX66" fmla="*/ 1378424 w 4872251"/>
              <a:gd name="connsiteY66" fmla="*/ 3480179 h 6007441"/>
              <a:gd name="connsiteX67" fmla="*/ 1282890 w 4872251"/>
              <a:gd name="connsiteY67" fmla="*/ 3603009 h 6007441"/>
              <a:gd name="connsiteX68" fmla="*/ 1201003 w 4872251"/>
              <a:gd name="connsiteY68" fmla="*/ 3657600 h 6007441"/>
              <a:gd name="connsiteX69" fmla="*/ 696036 w 4872251"/>
              <a:gd name="connsiteY69" fmla="*/ 3698543 h 6007441"/>
              <a:gd name="connsiteX70" fmla="*/ 655093 w 4872251"/>
              <a:gd name="connsiteY70" fmla="*/ 3712191 h 6007441"/>
              <a:gd name="connsiteX71" fmla="*/ 573206 w 4872251"/>
              <a:gd name="connsiteY71" fmla="*/ 3807725 h 6007441"/>
              <a:gd name="connsiteX72" fmla="*/ 491319 w 4872251"/>
              <a:gd name="connsiteY72" fmla="*/ 3889612 h 6007441"/>
              <a:gd name="connsiteX73" fmla="*/ 477672 w 4872251"/>
              <a:gd name="connsiteY73" fmla="*/ 3930555 h 6007441"/>
              <a:gd name="connsiteX74" fmla="*/ 395785 w 4872251"/>
              <a:gd name="connsiteY74" fmla="*/ 4012442 h 6007441"/>
              <a:gd name="connsiteX75" fmla="*/ 272955 w 4872251"/>
              <a:gd name="connsiteY75" fmla="*/ 4094328 h 6007441"/>
              <a:gd name="connsiteX76" fmla="*/ 232012 w 4872251"/>
              <a:gd name="connsiteY76" fmla="*/ 4107976 h 6007441"/>
              <a:gd name="connsiteX77" fmla="*/ 191069 w 4872251"/>
              <a:gd name="connsiteY77" fmla="*/ 4135271 h 6007441"/>
              <a:gd name="connsiteX78" fmla="*/ 95534 w 4872251"/>
              <a:gd name="connsiteY78" fmla="*/ 4217158 h 6007441"/>
              <a:gd name="connsiteX79" fmla="*/ 40943 w 4872251"/>
              <a:gd name="connsiteY79" fmla="*/ 4299045 h 6007441"/>
              <a:gd name="connsiteX80" fmla="*/ 13648 w 4872251"/>
              <a:gd name="connsiteY80" fmla="*/ 4558352 h 6007441"/>
              <a:gd name="connsiteX81" fmla="*/ 0 w 4872251"/>
              <a:gd name="connsiteY81" fmla="*/ 4831307 h 6007441"/>
              <a:gd name="connsiteX82" fmla="*/ 13648 w 4872251"/>
              <a:gd name="connsiteY82" fmla="*/ 5049671 h 6007441"/>
              <a:gd name="connsiteX83" fmla="*/ 40943 w 4872251"/>
              <a:gd name="connsiteY83" fmla="*/ 5172501 h 6007441"/>
              <a:gd name="connsiteX84" fmla="*/ 54591 w 4872251"/>
              <a:gd name="connsiteY84" fmla="*/ 5227092 h 6007441"/>
              <a:gd name="connsiteX85" fmla="*/ 68239 w 4872251"/>
              <a:gd name="connsiteY85" fmla="*/ 5268036 h 6007441"/>
              <a:gd name="connsiteX86" fmla="*/ 81887 w 4872251"/>
              <a:gd name="connsiteY86" fmla="*/ 5322627 h 6007441"/>
              <a:gd name="connsiteX87" fmla="*/ 109182 w 4872251"/>
              <a:gd name="connsiteY87" fmla="*/ 5363570 h 6007441"/>
              <a:gd name="connsiteX88" fmla="*/ 122830 w 4872251"/>
              <a:gd name="connsiteY88" fmla="*/ 5418161 h 6007441"/>
              <a:gd name="connsiteX89" fmla="*/ 150125 w 4872251"/>
              <a:gd name="connsiteY89" fmla="*/ 5500048 h 6007441"/>
              <a:gd name="connsiteX90" fmla="*/ 191069 w 4872251"/>
              <a:gd name="connsiteY90" fmla="*/ 5622877 h 6007441"/>
              <a:gd name="connsiteX91" fmla="*/ 204716 w 4872251"/>
              <a:gd name="connsiteY91" fmla="*/ 5663821 h 6007441"/>
              <a:gd name="connsiteX92" fmla="*/ 218364 w 4872251"/>
              <a:gd name="connsiteY92" fmla="*/ 5718412 h 6007441"/>
              <a:gd name="connsiteX93" fmla="*/ 245660 w 4872251"/>
              <a:gd name="connsiteY93" fmla="*/ 5759355 h 6007441"/>
              <a:gd name="connsiteX94" fmla="*/ 272955 w 4872251"/>
              <a:gd name="connsiteY94" fmla="*/ 5841242 h 6007441"/>
              <a:gd name="connsiteX95" fmla="*/ 327546 w 4872251"/>
              <a:gd name="connsiteY95" fmla="*/ 5923128 h 6007441"/>
              <a:gd name="connsiteX96" fmla="*/ 368490 w 4872251"/>
              <a:gd name="connsiteY96" fmla="*/ 6005015 h 6007441"/>
              <a:gd name="connsiteX97" fmla="*/ 395785 w 4872251"/>
              <a:gd name="connsiteY97" fmla="*/ 6005015 h 600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72251" h="6007441">
                <a:moveTo>
                  <a:pt x="4872251" y="150125"/>
                </a:moveTo>
                <a:cubicBezTo>
                  <a:pt x="4726152" y="91687"/>
                  <a:pt x="4887102" y="150427"/>
                  <a:pt x="4722125" y="109182"/>
                </a:cubicBezTo>
                <a:cubicBezTo>
                  <a:pt x="4632926" y="86882"/>
                  <a:pt x="4653391" y="81721"/>
                  <a:pt x="4572000" y="54591"/>
                </a:cubicBezTo>
                <a:cubicBezTo>
                  <a:pt x="4554205" y="48660"/>
                  <a:pt x="4535375" y="46333"/>
                  <a:pt x="4517409" y="40943"/>
                </a:cubicBezTo>
                <a:cubicBezTo>
                  <a:pt x="4489850" y="32675"/>
                  <a:pt x="4462818" y="22746"/>
                  <a:pt x="4435522" y="13648"/>
                </a:cubicBezTo>
                <a:lnTo>
                  <a:pt x="4394579" y="0"/>
                </a:lnTo>
                <a:cubicBezTo>
                  <a:pt x="4330889" y="4549"/>
                  <a:pt x="4266390" y="2552"/>
                  <a:pt x="4203510" y="13648"/>
                </a:cubicBezTo>
                <a:cubicBezTo>
                  <a:pt x="4187357" y="16498"/>
                  <a:pt x="4177556" y="34281"/>
                  <a:pt x="4162567" y="40943"/>
                </a:cubicBezTo>
                <a:cubicBezTo>
                  <a:pt x="4136275" y="52628"/>
                  <a:pt x="4104621" y="52280"/>
                  <a:pt x="4080681" y="68239"/>
                </a:cubicBezTo>
                <a:cubicBezTo>
                  <a:pt x="4027767" y="103514"/>
                  <a:pt x="4055298" y="90347"/>
                  <a:pt x="3998794" y="109182"/>
                </a:cubicBezTo>
                <a:cubicBezTo>
                  <a:pt x="3937747" y="200750"/>
                  <a:pt x="4009661" y="111035"/>
                  <a:pt x="3930555" y="163773"/>
                </a:cubicBezTo>
                <a:cubicBezTo>
                  <a:pt x="3914496" y="174479"/>
                  <a:pt x="3904439" y="192360"/>
                  <a:pt x="3889612" y="204716"/>
                </a:cubicBezTo>
                <a:cubicBezTo>
                  <a:pt x="3877011" y="215217"/>
                  <a:pt x="3862016" y="222478"/>
                  <a:pt x="3848669" y="232012"/>
                </a:cubicBezTo>
                <a:cubicBezTo>
                  <a:pt x="3830160" y="245233"/>
                  <a:pt x="3813827" y="261670"/>
                  <a:pt x="3794078" y="272955"/>
                </a:cubicBezTo>
                <a:cubicBezTo>
                  <a:pt x="3781587" y="280093"/>
                  <a:pt x="3765710" y="279616"/>
                  <a:pt x="3753134" y="286603"/>
                </a:cubicBezTo>
                <a:cubicBezTo>
                  <a:pt x="3679677" y="327412"/>
                  <a:pt x="3680037" y="332405"/>
                  <a:pt x="3630304" y="382137"/>
                </a:cubicBezTo>
                <a:cubicBezTo>
                  <a:pt x="3589361" y="377588"/>
                  <a:pt x="3548309" y="373933"/>
                  <a:pt x="3507475" y="368489"/>
                </a:cubicBezTo>
                <a:cubicBezTo>
                  <a:pt x="3480046" y="364832"/>
                  <a:pt x="3453260" y="354842"/>
                  <a:pt x="3425588" y="354842"/>
                </a:cubicBezTo>
                <a:cubicBezTo>
                  <a:pt x="3370808" y="354842"/>
                  <a:pt x="3316406" y="363940"/>
                  <a:pt x="3261815" y="368489"/>
                </a:cubicBezTo>
                <a:cubicBezTo>
                  <a:pt x="3167958" y="431060"/>
                  <a:pt x="3190301" y="391958"/>
                  <a:pt x="3166281" y="464024"/>
                </a:cubicBezTo>
                <a:cubicBezTo>
                  <a:pt x="3161732" y="586854"/>
                  <a:pt x="3160809" y="709871"/>
                  <a:pt x="3152633" y="832513"/>
                </a:cubicBezTo>
                <a:cubicBezTo>
                  <a:pt x="3151676" y="846867"/>
                  <a:pt x="3144652" y="860234"/>
                  <a:pt x="3138985" y="873457"/>
                </a:cubicBezTo>
                <a:cubicBezTo>
                  <a:pt x="3127205" y="900943"/>
                  <a:pt x="3104553" y="944801"/>
                  <a:pt x="3084394" y="968991"/>
                </a:cubicBezTo>
                <a:cubicBezTo>
                  <a:pt x="2996824" y="1074074"/>
                  <a:pt x="3083926" y="949223"/>
                  <a:pt x="3016155" y="1050877"/>
                </a:cubicBezTo>
                <a:cubicBezTo>
                  <a:pt x="3011606" y="1073623"/>
                  <a:pt x="3004607" y="1096014"/>
                  <a:pt x="3002507" y="1119116"/>
                </a:cubicBezTo>
                <a:cubicBezTo>
                  <a:pt x="2995493" y="1196269"/>
                  <a:pt x="2998880" y="1274308"/>
                  <a:pt x="2988860" y="1351128"/>
                </a:cubicBezTo>
                <a:cubicBezTo>
                  <a:pt x="2981095" y="1410664"/>
                  <a:pt x="2956072" y="1436732"/>
                  <a:pt x="2934269" y="1487606"/>
                </a:cubicBezTo>
                <a:cubicBezTo>
                  <a:pt x="2928602" y="1500829"/>
                  <a:pt x="2925170" y="1514901"/>
                  <a:pt x="2920621" y="1528549"/>
                </a:cubicBezTo>
                <a:cubicBezTo>
                  <a:pt x="2925170" y="1542197"/>
                  <a:pt x="2934269" y="1555106"/>
                  <a:pt x="2934269" y="1569492"/>
                </a:cubicBezTo>
                <a:cubicBezTo>
                  <a:pt x="2934269" y="1607313"/>
                  <a:pt x="2911117" y="1623758"/>
                  <a:pt x="2879678" y="1637731"/>
                </a:cubicBezTo>
                <a:cubicBezTo>
                  <a:pt x="2853386" y="1649416"/>
                  <a:pt x="2797791" y="1665027"/>
                  <a:pt x="2797791" y="1665027"/>
                </a:cubicBezTo>
                <a:cubicBezTo>
                  <a:pt x="2634018" y="1660478"/>
                  <a:pt x="2470308" y="1651379"/>
                  <a:pt x="2306472" y="1651379"/>
                </a:cubicBezTo>
                <a:cubicBezTo>
                  <a:pt x="2201740" y="1651379"/>
                  <a:pt x="2096749" y="1654250"/>
                  <a:pt x="1992573" y="1665027"/>
                </a:cubicBezTo>
                <a:cubicBezTo>
                  <a:pt x="1963954" y="1667988"/>
                  <a:pt x="1910687" y="1692322"/>
                  <a:pt x="1910687" y="1692322"/>
                </a:cubicBezTo>
                <a:cubicBezTo>
                  <a:pt x="1892490" y="1705970"/>
                  <a:pt x="1874606" y="1720045"/>
                  <a:pt x="1856096" y="1733266"/>
                </a:cubicBezTo>
                <a:cubicBezTo>
                  <a:pt x="1842749" y="1742800"/>
                  <a:pt x="1825399" y="1747753"/>
                  <a:pt x="1815152" y="1760561"/>
                </a:cubicBezTo>
                <a:cubicBezTo>
                  <a:pt x="1806165" y="1771794"/>
                  <a:pt x="1807938" y="1788637"/>
                  <a:pt x="1801504" y="1801504"/>
                </a:cubicBezTo>
                <a:cubicBezTo>
                  <a:pt x="1791523" y="1821465"/>
                  <a:pt x="1742544" y="1884669"/>
                  <a:pt x="1733266" y="1897039"/>
                </a:cubicBezTo>
                <a:cubicBezTo>
                  <a:pt x="1704860" y="2010659"/>
                  <a:pt x="1739449" y="1898319"/>
                  <a:pt x="1692322" y="1992573"/>
                </a:cubicBezTo>
                <a:cubicBezTo>
                  <a:pt x="1685888" y="2005440"/>
                  <a:pt x="1685108" y="2020649"/>
                  <a:pt x="1678675" y="2033516"/>
                </a:cubicBezTo>
                <a:cubicBezTo>
                  <a:pt x="1671339" y="2048187"/>
                  <a:pt x="1658715" y="2059789"/>
                  <a:pt x="1651379" y="2074460"/>
                </a:cubicBezTo>
                <a:cubicBezTo>
                  <a:pt x="1644945" y="2087327"/>
                  <a:pt x="1647903" y="2105231"/>
                  <a:pt x="1637731" y="2115403"/>
                </a:cubicBezTo>
                <a:cubicBezTo>
                  <a:pt x="1637720" y="2115414"/>
                  <a:pt x="1535379" y="2183637"/>
                  <a:pt x="1514901" y="2197289"/>
                </a:cubicBezTo>
                <a:cubicBezTo>
                  <a:pt x="1501253" y="2206387"/>
                  <a:pt x="1489519" y="2219398"/>
                  <a:pt x="1473958" y="2224585"/>
                </a:cubicBezTo>
                <a:cubicBezTo>
                  <a:pt x="1460310" y="2229134"/>
                  <a:pt x="1445591" y="2231247"/>
                  <a:pt x="1433015" y="2238233"/>
                </a:cubicBezTo>
                <a:cubicBezTo>
                  <a:pt x="1404338" y="2254165"/>
                  <a:pt x="1378424" y="2274627"/>
                  <a:pt x="1351128" y="2292824"/>
                </a:cubicBezTo>
                <a:cubicBezTo>
                  <a:pt x="1337480" y="2301922"/>
                  <a:pt x="1325746" y="2314932"/>
                  <a:pt x="1310185" y="2320119"/>
                </a:cubicBezTo>
                <a:lnTo>
                  <a:pt x="1269242" y="2333767"/>
                </a:lnTo>
                <a:cubicBezTo>
                  <a:pt x="1205522" y="2397485"/>
                  <a:pt x="1253856" y="2354505"/>
                  <a:pt x="1187355" y="2402006"/>
                </a:cubicBezTo>
                <a:cubicBezTo>
                  <a:pt x="1168846" y="2415227"/>
                  <a:pt x="1152513" y="2431664"/>
                  <a:pt x="1132764" y="2442949"/>
                </a:cubicBezTo>
                <a:cubicBezTo>
                  <a:pt x="1120274" y="2450086"/>
                  <a:pt x="1105469" y="2452048"/>
                  <a:pt x="1091821" y="2456597"/>
                </a:cubicBezTo>
                <a:cubicBezTo>
                  <a:pt x="1082722" y="2470245"/>
                  <a:pt x="1077333" y="2487293"/>
                  <a:pt x="1064525" y="2497540"/>
                </a:cubicBezTo>
                <a:cubicBezTo>
                  <a:pt x="1053291" y="2506527"/>
                  <a:pt x="1036449" y="2504754"/>
                  <a:pt x="1023582" y="2511188"/>
                </a:cubicBezTo>
                <a:cubicBezTo>
                  <a:pt x="1008911" y="2518523"/>
                  <a:pt x="996287" y="2529385"/>
                  <a:pt x="982639" y="2538483"/>
                </a:cubicBezTo>
                <a:cubicBezTo>
                  <a:pt x="978090" y="2552131"/>
                  <a:pt x="968991" y="2565041"/>
                  <a:pt x="968991" y="2579427"/>
                </a:cubicBezTo>
                <a:cubicBezTo>
                  <a:pt x="968991" y="2641002"/>
                  <a:pt x="982213" y="2652998"/>
                  <a:pt x="996287" y="2702257"/>
                </a:cubicBezTo>
                <a:cubicBezTo>
                  <a:pt x="1021063" y="2788975"/>
                  <a:pt x="994826" y="2726633"/>
                  <a:pt x="1037230" y="2811439"/>
                </a:cubicBezTo>
                <a:cubicBezTo>
                  <a:pt x="1053886" y="2894719"/>
                  <a:pt x="1062445" y="2901648"/>
                  <a:pt x="1037230" y="3002507"/>
                </a:cubicBezTo>
                <a:cubicBezTo>
                  <a:pt x="1033252" y="3018420"/>
                  <a:pt x="1019033" y="3029803"/>
                  <a:pt x="1009934" y="3043451"/>
                </a:cubicBezTo>
                <a:cubicBezTo>
                  <a:pt x="996291" y="3084381"/>
                  <a:pt x="956363" y="3161596"/>
                  <a:pt x="996287" y="3207224"/>
                </a:cubicBezTo>
                <a:cubicBezTo>
                  <a:pt x="1015233" y="3228877"/>
                  <a:pt x="1050878" y="3225421"/>
                  <a:pt x="1078173" y="3234519"/>
                </a:cubicBezTo>
                <a:cubicBezTo>
                  <a:pt x="1097474" y="3240953"/>
                  <a:pt x="1113136" y="3256462"/>
                  <a:pt x="1132764" y="3261815"/>
                </a:cubicBezTo>
                <a:cubicBezTo>
                  <a:pt x="1163798" y="3270279"/>
                  <a:pt x="1196649" y="3269709"/>
                  <a:pt x="1228298" y="3275463"/>
                </a:cubicBezTo>
                <a:cubicBezTo>
                  <a:pt x="1246753" y="3278818"/>
                  <a:pt x="1264579" y="3285041"/>
                  <a:pt x="1282890" y="3289110"/>
                </a:cubicBezTo>
                <a:cubicBezTo>
                  <a:pt x="1305534" y="3294142"/>
                  <a:pt x="1328382" y="3298209"/>
                  <a:pt x="1351128" y="3302758"/>
                </a:cubicBezTo>
                <a:cubicBezTo>
                  <a:pt x="1364776" y="3311857"/>
                  <a:pt x="1381825" y="3317246"/>
                  <a:pt x="1392072" y="3330054"/>
                </a:cubicBezTo>
                <a:cubicBezTo>
                  <a:pt x="1426085" y="3372571"/>
                  <a:pt x="1387033" y="3445743"/>
                  <a:pt x="1378424" y="3480179"/>
                </a:cubicBezTo>
                <a:cubicBezTo>
                  <a:pt x="1371307" y="3508648"/>
                  <a:pt x="1312800" y="3579746"/>
                  <a:pt x="1282890" y="3603009"/>
                </a:cubicBezTo>
                <a:cubicBezTo>
                  <a:pt x="1256995" y="3623149"/>
                  <a:pt x="1232125" y="3647226"/>
                  <a:pt x="1201003" y="3657600"/>
                </a:cubicBezTo>
                <a:cubicBezTo>
                  <a:pt x="985256" y="3729514"/>
                  <a:pt x="1147873" y="3683967"/>
                  <a:pt x="696036" y="3698543"/>
                </a:cubicBezTo>
                <a:cubicBezTo>
                  <a:pt x="682388" y="3703092"/>
                  <a:pt x="667063" y="3704211"/>
                  <a:pt x="655093" y="3712191"/>
                </a:cubicBezTo>
                <a:cubicBezTo>
                  <a:pt x="618548" y="3736554"/>
                  <a:pt x="601590" y="3776188"/>
                  <a:pt x="573206" y="3807725"/>
                </a:cubicBezTo>
                <a:cubicBezTo>
                  <a:pt x="547383" y="3836418"/>
                  <a:pt x="491319" y="3889612"/>
                  <a:pt x="491319" y="3889612"/>
                </a:cubicBezTo>
                <a:cubicBezTo>
                  <a:pt x="486770" y="3903260"/>
                  <a:pt x="486504" y="3919199"/>
                  <a:pt x="477672" y="3930555"/>
                </a:cubicBezTo>
                <a:cubicBezTo>
                  <a:pt x="453973" y="3961026"/>
                  <a:pt x="427904" y="3991030"/>
                  <a:pt x="395785" y="4012442"/>
                </a:cubicBezTo>
                <a:lnTo>
                  <a:pt x="272955" y="4094328"/>
                </a:lnTo>
                <a:cubicBezTo>
                  <a:pt x="260985" y="4102308"/>
                  <a:pt x="244879" y="4101542"/>
                  <a:pt x="232012" y="4107976"/>
                </a:cubicBezTo>
                <a:cubicBezTo>
                  <a:pt x="217341" y="4115311"/>
                  <a:pt x="204416" y="4125737"/>
                  <a:pt x="191069" y="4135271"/>
                </a:cubicBezTo>
                <a:cubicBezTo>
                  <a:pt x="159023" y="4158161"/>
                  <a:pt x="120331" y="4185277"/>
                  <a:pt x="95534" y="4217158"/>
                </a:cubicBezTo>
                <a:cubicBezTo>
                  <a:pt x="75393" y="4243053"/>
                  <a:pt x="40943" y="4299045"/>
                  <a:pt x="40943" y="4299045"/>
                </a:cubicBezTo>
                <a:cubicBezTo>
                  <a:pt x="4617" y="4408028"/>
                  <a:pt x="26254" y="4331449"/>
                  <a:pt x="13648" y="4558352"/>
                </a:cubicBezTo>
                <a:cubicBezTo>
                  <a:pt x="8595" y="4649310"/>
                  <a:pt x="4549" y="4740322"/>
                  <a:pt x="0" y="4831307"/>
                </a:cubicBezTo>
                <a:cubicBezTo>
                  <a:pt x="4549" y="4904095"/>
                  <a:pt x="7045" y="4977040"/>
                  <a:pt x="13648" y="5049671"/>
                </a:cubicBezTo>
                <a:cubicBezTo>
                  <a:pt x="21857" y="5139972"/>
                  <a:pt x="22603" y="5108308"/>
                  <a:pt x="40943" y="5172501"/>
                </a:cubicBezTo>
                <a:cubicBezTo>
                  <a:pt x="46096" y="5190536"/>
                  <a:pt x="49438" y="5209057"/>
                  <a:pt x="54591" y="5227092"/>
                </a:cubicBezTo>
                <a:cubicBezTo>
                  <a:pt x="58543" y="5240925"/>
                  <a:pt x="64287" y="5254203"/>
                  <a:pt x="68239" y="5268036"/>
                </a:cubicBezTo>
                <a:cubicBezTo>
                  <a:pt x="73392" y="5286071"/>
                  <a:pt x="74498" y="5305387"/>
                  <a:pt x="81887" y="5322627"/>
                </a:cubicBezTo>
                <a:cubicBezTo>
                  <a:pt x="88348" y="5337703"/>
                  <a:pt x="100084" y="5349922"/>
                  <a:pt x="109182" y="5363570"/>
                </a:cubicBezTo>
                <a:cubicBezTo>
                  <a:pt x="113731" y="5381767"/>
                  <a:pt x="117440" y="5400195"/>
                  <a:pt x="122830" y="5418161"/>
                </a:cubicBezTo>
                <a:cubicBezTo>
                  <a:pt x="131098" y="5445720"/>
                  <a:pt x="141027" y="5472752"/>
                  <a:pt x="150125" y="5500048"/>
                </a:cubicBezTo>
                <a:lnTo>
                  <a:pt x="191069" y="5622877"/>
                </a:lnTo>
                <a:cubicBezTo>
                  <a:pt x="195618" y="5636525"/>
                  <a:pt x="201227" y="5649864"/>
                  <a:pt x="204716" y="5663821"/>
                </a:cubicBezTo>
                <a:cubicBezTo>
                  <a:pt x="209265" y="5682018"/>
                  <a:pt x="210975" y="5701172"/>
                  <a:pt x="218364" y="5718412"/>
                </a:cubicBezTo>
                <a:cubicBezTo>
                  <a:pt x="224825" y="5733488"/>
                  <a:pt x="236561" y="5745707"/>
                  <a:pt x="245660" y="5759355"/>
                </a:cubicBezTo>
                <a:lnTo>
                  <a:pt x="272955" y="5841242"/>
                </a:lnTo>
                <a:cubicBezTo>
                  <a:pt x="283329" y="5872364"/>
                  <a:pt x="317172" y="5892007"/>
                  <a:pt x="327546" y="5923128"/>
                </a:cubicBezTo>
                <a:cubicBezTo>
                  <a:pt x="336068" y="5948694"/>
                  <a:pt x="344973" y="5987377"/>
                  <a:pt x="368490" y="6005015"/>
                </a:cubicBezTo>
                <a:cubicBezTo>
                  <a:pt x="375769" y="6010474"/>
                  <a:pt x="386687" y="6005015"/>
                  <a:pt x="395785" y="6005015"/>
                </a:cubicBezTo>
              </a:path>
            </a:pathLst>
          </a:cu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0B11FEE-3AA2-4A73-9D2B-4667CA9A3EF9}"/>
              </a:ext>
            </a:extLst>
          </p:cNvPr>
          <p:cNvSpPr/>
          <p:nvPr/>
        </p:nvSpPr>
        <p:spPr>
          <a:xfrm>
            <a:off x="5808663" y="6100763"/>
            <a:ext cx="601662" cy="736600"/>
          </a:xfrm>
          <a:custGeom>
            <a:avLst/>
            <a:gdLst>
              <a:gd name="connsiteX0" fmla="*/ 0 w 601299"/>
              <a:gd name="connsiteY0" fmla="*/ 0 h 736979"/>
              <a:gd name="connsiteX1" fmla="*/ 122830 w 601299"/>
              <a:gd name="connsiteY1" fmla="*/ 122830 h 736979"/>
              <a:gd name="connsiteX2" fmla="*/ 177421 w 601299"/>
              <a:gd name="connsiteY2" fmla="*/ 204717 h 736979"/>
              <a:gd name="connsiteX3" fmla="*/ 245660 w 601299"/>
              <a:gd name="connsiteY3" fmla="*/ 286603 h 736979"/>
              <a:gd name="connsiteX4" fmla="*/ 286603 w 601299"/>
              <a:gd name="connsiteY4" fmla="*/ 313899 h 736979"/>
              <a:gd name="connsiteX5" fmla="*/ 341194 w 601299"/>
              <a:gd name="connsiteY5" fmla="*/ 436729 h 736979"/>
              <a:gd name="connsiteX6" fmla="*/ 436728 w 601299"/>
              <a:gd name="connsiteY6" fmla="*/ 545911 h 736979"/>
              <a:gd name="connsiteX7" fmla="*/ 532263 w 601299"/>
              <a:gd name="connsiteY7" fmla="*/ 600502 h 736979"/>
              <a:gd name="connsiteX8" fmla="*/ 586854 w 601299"/>
              <a:gd name="connsiteY8" fmla="*/ 641445 h 736979"/>
              <a:gd name="connsiteX9" fmla="*/ 600502 w 601299"/>
              <a:gd name="connsiteY9" fmla="*/ 736979 h 7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299" h="736979">
                <a:moveTo>
                  <a:pt x="0" y="0"/>
                </a:moveTo>
                <a:cubicBezTo>
                  <a:pt x="40943" y="40943"/>
                  <a:pt x="90712" y="74652"/>
                  <a:pt x="122830" y="122830"/>
                </a:cubicBezTo>
                <a:lnTo>
                  <a:pt x="177421" y="204717"/>
                </a:lnTo>
                <a:cubicBezTo>
                  <a:pt x="204261" y="244978"/>
                  <a:pt x="206251" y="253762"/>
                  <a:pt x="245660" y="286603"/>
                </a:cubicBezTo>
                <a:cubicBezTo>
                  <a:pt x="258261" y="297104"/>
                  <a:pt x="272955" y="304800"/>
                  <a:pt x="286603" y="313899"/>
                </a:cubicBezTo>
                <a:cubicBezTo>
                  <a:pt x="329859" y="378782"/>
                  <a:pt x="308712" y="339281"/>
                  <a:pt x="341194" y="436729"/>
                </a:cubicBezTo>
                <a:cubicBezTo>
                  <a:pt x="365929" y="510935"/>
                  <a:pt x="387967" y="511082"/>
                  <a:pt x="436728" y="545911"/>
                </a:cubicBezTo>
                <a:cubicBezTo>
                  <a:pt x="509023" y="597551"/>
                  <a:pt x="465822" y="578355"/>
                  <a:pt x="532263" y="600502"/>
                </a:cubicBezTo>
                <a:cubicBezTo>
                  <a:pt x="550460" y="614150"/>
                  <a:pt x="572292" y="623971"/>
                  <a:pt x="586854" y="641445"/>
                </a:cubicBezTo>
                <a:cubicBezTo>
                  <a:pt x="606257" y="664728"/>
                  <a:pt x="600502" y="712177"/>
                  <a:pt x="600502" y="736979"/>
                </a:cubicBezTo>
              </a:path>
            </a:pathLst>
          </a:cu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/>
            <a:endParaRPr lang="en-US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584EB3-6FCD-45A0-8FBB-44FD581975B1}"/>
              </a:ext>
            </a:extLst>
          </p:cNvPr>
          <p:cNvSpPr/>
          <p:nvPr/>
        </p:nvSpPr>
        <p:spPr>
          <a:xfrm>
            <a:off x="5368925" y="4768850"/>
            <a:ext cx="228600" cy="3048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E108B7-6A99-434C-9EB4-BD4A0631DFFF}"/>
              </a:ext>
            </a:extLst>
          </p:cNvPr>
          <p:cNvSpPr/>
          <p:nvPr/>
        </p:nvSpPr>
        <p:spPr>
          <a:xfrm>
            <a:off x="6410325" y="3581400"/>
            <a:ext cx="228600" cy="3048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34218A-43B0-42F1-B571-A465DA8332F5}"/>
              </a:ext>
            </a:extLst>
          </p:cNvPr>
          <p:cNvSpPr/>
          <p:nvPr/>
        </p:nvSpPr>
        <p:spPr>
          <a:xfrm>
            <a:off x="6705600" y="2286000"/>
            <a:ext cx="228600" cy="3048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C6B37A-CC4F-437A-83AA-1B51A1530C15}"/>
              </a:ext>
            </a:extLst>
          </p:cNvPr>
          <p:cNvSpPr/>
          <p:nvPr/>
        </p:nvSpPr>
        <p:spPr>
          <a:xfrm>
            <a:off x="8350250" y="762000"/>
            <a:ext cx="228600" cy="3048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D52048D4-B6BD-4C34-943C-3A36283D77DB}"/>
              </a:ext>
            </a:extLst>
          </p:cNvPr>
          <p:cNvSpPr/>
          <p:nvPr/>
        </p:nvSpPr>
        <p:spPr>
          <a:xfrm>
            <a:off x="5995988" y="6329363"/>
            <a:ext cx="228600" cy="3048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3B433-29CA-4B2C-A56B-B041E164167E}"/>
              </a:ext>
            </a:extLst>
          </p:cNvPr>
          <p:cNvSpPr/>
          <p:nvPr/>
        </p:nvSpPr>
        <p:spPr>
          <a:xfrm>
            <a:off x="4419601" y="6186488"/>
            <a:ext cx="301625" cy="304800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AA5397-F625-4020-85D2-0AAC6B6AED75}"/>
              </a:ext>
            </a:extLst>
          </p:cNvPr>
          <p:cNvSpPr/>
          <p:nvPr/>
        </p:nvSpPr>
        <p:spPr>
          <a:xfrm>
            <a:off x="7014369" y="6477000"/>
            <a:ext cx="301625" cy="304800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59F174-C5E6-408D-BFA6-80A900F1DA7D}"/>
              </a:ext>
            </a:extLst>
          </p:cNvPr>
          <p:cNvSpPr/>
          <p:nvPr/>
        </p:nvSpPr>
        <p:spPr>
          <a:xfrm>
            <a:off x="3887789" y="2438400"/>
            <a:ext cx="301625" cy="304800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2090D-3CC8-4DD0-82B2-3CB4D08FC37C}"/>
              </a:ext>
            </a:extLst>
          </p:cNvPr>
          <p:cNvSpPr/>
          <p:nvPr/>
        </p:nvSpPr>
        <p:spPr>
          <a:xfrm>
            <a:off x="3656606" y="2024390"/>
            <a:ext cx="13949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Allai Khwar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6E2D3-95B9-4D97-87E1-1DBBC0F6B035}"/>
              </a:ext>
            </a:extLst>
          </p:cNvPr>
          <p:cNvSpPr/>
          <p:nvPr/>
        </p:nvSpPr>
        <p:spPr>
          <a:xfrm>
            <a:off x="6934200" y="6166615"/>
            <a:ext cx="167231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Muzaffarabad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ED8-CA34-4C85-879A-A8E8BEEA55F1}"/>
              </a:ext>
            </a:extLst>
          </p:cNvPr>
          <p:cNvSpPr/>
          <p:nvPr/>
        </p:nvSpPr>
        <p:spPr>
          <a:xfrm>
            <a:off x="3258081" y="5604804"/>
            <a:ext cx="125624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Mansehra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D325CE-9BFD-4A01-ADF8-FB1934C7FA4D}"/>
              </a:ext>
            </a:extLst>
          </p:cNvPr>
          <p:cNvSpPr txBox="1"/>
          <p:nvPr/>
        </p:nvSpPr>
        <p:spPr>
          <a:xfrm>
            <a:off x="6505576" y="300038"/>
            <a:ext cx="1852613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102 MW</a:t>
            </a:r>
          </a:p>
          <a:p>
            <a:pPr>
              <a:defRPr/>
            </a:pPr>
            <a:r>
              <a:rPr lang="en-US" dirty="0"/>
              <a:t>Batta Kundi HPP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44A30F-123C-4658-A2E4-085FC95CF2BE}"/>
              </a:ext>
            </a:extLst>
          </p:cNvPr>
          <p:cNvSpPr txBox="1"/>
          <p:nvPr/>
        </p:nvSpPr>
        <p:spPr>
          <a:xfrm>
            <a:off x="5295901" y="1716088"/>
            <a:ext cx="18526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 MW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 HPP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08073-DEE2-490C-A06E-B629EDFC4E1B}"/>
              </a:ext>
            </a:extLst>
          </p:cNvPr>
          <p:cNvSpPr txBox="1"/>
          <p:nvPr/>
        </p:nvSpPr>
        <p:spPr>
          <a:xfrm>
            <a:off x="6530976" y="3581401"/>
            <a:ext cx="1852613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884 MW</a:t>
            </a: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Suki Kinari HPP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4AE-EB0F-42CA-ABCF-8C2DE087F9B3}"/>
              </a:ext>
            </a:extLst>
          </p:cNvPr>
          <p:cNvSpPr txBox="1"/>
          <p:nvPr/>
        </p:nvSpPr>
        <p:spPr>
          <a:xfrm>
            <a:off x="5413376" y="4591050"/>
            <a:ext cx="185261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MW </a:t>
            </a:r>
          </a:p>
          <a:p>
            <a:pPr algn="ctr">
              <a:defRPr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Balakot HPP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FCC247-5C10-484B-9082-06F00E948C07}"/>
              </a:ext>
            </a:extLst>
          </p:cNvPr>
          <p:cNvSpPr/>
          <p:nvPr/>
        </p:nvSpPr>
        <p:spPr>
          <a:xfrm>
            <a:off x="5121276" y="5122863"/>
            <a:ext cx="182563" cy="184150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D25D55-455C-4772-80D3-E0A2C18F0089}"/>
              </a:ext>
            </a:extLst>
          </p:cNvPr>
          <p:cNvSpPr/>
          <p:nvPr/>
        </p:nvSpPr>
        <p:spPr>
          <a:xfrm>
            <a:off x="3886201" y="5146675"/>
            <a:ext cx="1165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Balakot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B3211F-C6D5-4993-9358-185B13DE2641}"/>
              </a:ext>
            </a:extLst>
          </p:cNvPr>
          <p:cNvSpPr/>
          <p:nvPr/>
        </p:nvSpPr>
        <p:spPr>
          <a:xfrm>
            <a:off x="6224588" y="3914776"/>
            <a:ext cx="182562" cy="182563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B7F482-857E-4E0C-9147-2FB8C5067423}"/>
              </a:ext>
            </a:extLst>
          </p:cNvPr>
          <p:cNvSpPr/>
          <p:nvPr/>
        </p:nvSpPr>
        <p:spPr>
          <a:xfrm>
            <a:off x="6548438" y="3035301"/>
            <a:ext cx="182562" cy="182563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5F2FEB-FA63-47F6-9748-32D01C3E6A5A}"/>
              </a:ext>
            </a:extLst>
          </p:cNvPr>
          <p:cNvSpPr/>
          <p:nvPr/>
        </p:nvSpPr>
        <p:spPr>
          <a:xfrm>
            <a:off x="7224713" y="2179638"/>
            <a:ext cx="182562" cy="182562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185F26-DA3E-4275-9FCD-FDE28FA3F5CC}"/>
              </a:ext>
            </a:extLst>
          </p:cNvPr>
          <p:cNvSpPr txBox="1"/>
          <p:nvPr/>
        </p:nvSpPr>
        <p:spPr>
          <a:xfrm>
            <a:off x="7432676" y="2101850"/>
            <a:ext cx="18526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7E4876-F9ED-488F-B829-E47A07724CB4}"/>
              </a:ext>
            </a:extLst>
          </p:cNvPr>
          <p:cNvSpPr txBox="1"/>
          <p:nvPr/>
        </p:nvSpPr>
        <p:spPr>
          <a:xfrm>
            <a:off x="6724650" y="2941639"/>
            <a:ext cx="1854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Kaghan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480F6E-96CF-4488-A300-2D511151D160}"/>
              </a:ext>
            </a:extLst>
          </p:cNvPr>
          <p:cNvSpPr txBox="1"/>
          <p:nvPr/>
        </p:nvSpPr>
        <p:spPr>
          <a:xfrm>
            <a:off x="5892800" y="4097339"/>
            <a:ext cx="1854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</a:t>
            </a:r>
          </a:p>
        </p:txBody>
      </p:sp>
      <p:sp>
        <p:nvSpPr>
          <p:cNvPr id="29" name="TextBox 28">
            <a:hlinkClick r:id="" action="ppaction://noaction"/>
            <a:extLst>
              <a:ext uri="{FF2B5EF4-FFF2-40B4-BE49-F238E27FC236}">
                <a16:creationId xmlns:a16="http://schemas.microsoft.com/office/drawing/2014/main" id="{AACD24F9-071F-4916-826F-A53975DB0934}"/>
              </a:ext>
            </a:extLst>
          </p:cNvPr>
          <p:cNvSpPr txBox="1"/>
          <p:nvPr/>
        </p:nvSpPr>
        <p:spPr>
          <a:xfrm>
            <a:off x="5595224" y="5584855"/>
            <a:ext cx="18526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 MW </a:t>
            </a:r>
          </a:p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Patrind HPP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7D6C6E-C6CB-4D05-99CA-06814B72543C}"/>
              </a:ext>
            </a:extLst>
          </p:cNvPr>
          <p:cNvCxnSpPr/>
          <p:nvPr/>
        </p:nvCxnSpPr>
        <p:spPr>
          <a:xfrm flipH="1">
            <a:off x="5353050" y="3836989"/>
            <a:ext cx="558800" cy="454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utoShape 3">
            <a:extLst>
              <a:ext uri="{FF2B5EF4-FFF2-40B4-BE49-F238E27FC236}">
                <a16:creationId xmlns:a16="http://schemas.microsoft.com/office/drawing/2014/main" id="{17AE12D8-D824-46B4-BE2D-13E52746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" y="76201"/>
            <a:ext cx="5839937" cy="1057275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KUNHAR RIVER IN KP/AJ&amp;K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5B667D3-2364-42F8-88AF-6C76CCFB0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81061"/>
              </p:ext>
            </p:extLst>
          </p:nvPr>
        </p:nvGraphicFramePr>
        <p:xfrm>
          <a:off x="71913" y="2801912"/>
          <a:ext cx="4117976" cy="228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468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152A"/>
                          </a:solidFill>
                        </a:rPr>
                        <a:t>Bata Kundi            102 MW</a:t>
                      </a:r>
                    </a:p>
                    <a:p>
                      <a:r>
                        <a:rPr lang="en-US" sz="2400" dirty="0">
                          <a:solidFill>
                            <a:srgbClr val="00152A"/>
                          </a:solidFill>
                        </a:rPr>
                        <a:t>Naran                     188 MW</a:t>
                      </a:r>
                    </a:p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Suki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</a:rPr>
                        <a:t> Kinari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            884 MW</a:t>
                      </a:r>
                    </a:p>
                    <a:p>
                      <a:r>
                        <a:rPr lang="en-US" sz="2400" u="none" dirty="0">
                          <a:solidFill>
                            <a:srgbClr val="0070C0"/>
                          </a:solidFill>
                        </a:rPr>
                        <a:t>Balakot                   300 MW</a:t>
                      </a:r>
                    </a:p>
                    <a:p>
                      <a:r>
                        <a:rPr lang="en-US" sz="2400" u="sng" dirty="0">
                          <a:solidFill>
                            <a:srgbClr val="00B050"/>
                          </a:solidFill>
                        </a:rPr>
                        <a:t>Patrind                   147</a:t>
                      </a:r>
                      <a:r>
                        <a:rPr lang="en-US" sz="2400" u="sng" baseline="0" dirty="0">
                          <a:solidFill>
                            <a:srgbClr val="00B050"/>
                          </a:solidFill>
                        </a:rPr>
                        <a:t> MW</a:t>
                      </a:r>
                      <a:r>
                        <a:rPr lang="en-US" sz="2400" u="sng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rgbClr val="00152A"/>
                          </a:solidFill>
                        </a:rPr>
                        <a:t>Total=                     1621 MW</a:t>
                      </a:r>
                    </a:p>
                  </a:txBody>
                  <a:tcPr marL="91445" marR="91445" marT="45745" marB="457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E617646B-AF11-4189-96D1-99362CE59D7D}"/>
              </a:ext>
            </a:extLst>
          </p:cNvPr>
          <p:cNvSpPr txBox="1">
            <a:spLocks noGrp="1"/>
          </p:cNvSpPr>
          <p:nvPr/>
        </p:nvSpPr>
        <p:spPr bwMode="auto">
          <a:xfrm>
            <a:off x="40386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9154A5E-F1C1-47C8-8784-F91F29959BD1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33" name="Left Arrow 34">
            <a:hlinkClick r:id="rId2" action="ppaction://hlinksldjump"/>
            <a:extLst>
              <a:ext uri="{FF2B5EF4-FFF2-40B4-BE49-F238E27FC236}">
                <a16:creationId xmlns:a16="http://schemas.microsoft.com/office/drawing/2014/main" id="{A070F2B8-E4DD-4DCB-B652-C0E24418AC1E}"/>
              </a:ext>
            </a:extLst>
          </p:cNvPr>
          <p:cNvSpPr/>
          <p:nvPr/>
        </p:nvSpPr>
        <p:spPr>
          <a:xfrm>
            <a:off x="10604132" y="6099836"/>
            <a:ext cx="1357313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6473" y="306852"/>
            <a:ext cx="3962400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latin typeface="Impact" pitchFamily="34" charset="0"/>
              </a:rPr>
              <a:t>LOCATION MAP</a:t>
            </a:r>
            <a:br>
              <a:rPr lang="en-US" sz="3000" b="1" dirty="0">
                <a:latin typeface="Impact" pitchFamily="34" charset="0"/>
              </a:rPr>
            </a:br>
            <a:r>
              <a:rPr lang="en-US" sz="3000" dirty="0">
                <a:latin typeface="Impact" pitchFamily="34" charset="0"/>
              </a:rPr>
              <a:t>RIVER INDUS TRIBUTARIES</a:t>
            </a:r>
            <a:endParaRPr lang="en-US" sz="3000" b="1" dirty="0">
              <a:latin typeface="Impact" pitchFamily="34" charset="0"/>
            </a:endParaRPr>
          </a:p>
        </p:txBody>
      </p:sp>
      <p:sp>
        <p:nvSpPr>
          <p:cNvPr id="5123" name="Freeform 6"/>
          <p:cNvSpPr>
            <a:spLocks/>
          </p:cNvSpPr>
          <p:nvPr/>
        </p:nvSpPr>
        <p:spPr bwMode="auto">
          <a:xfrm>
            <a:off x="3591853" y="1511298"/>
            <a:ext cx="4265311" cy="4854828"/>
          </a:xfrm>
          <a:custGeom>
            <a:avLst/>
            <a:gdLst>
              <a:gd name="T0" fmla="*/ 5657857 w 5675086"/>
              <a:gd name="T1" fmla="*/ 217666 h 6347538"/>
              <a:gd name="T2" fmla="*/ 5614335 w 5675086"/>
              <a:gd name="T3" fmla="*/ 406308 h 6347538"/>
              <a:gd name="T4" fmla="*/ 5527291 w 5675086"/>
              <a:gd name="T5" fmla="*/ 594952 h 6347538"/>
              <a:gd name="T6" fmla="*/ 5454755 w 5675086"/>
              <a:gd name="T7" fmla="*/ 711040 h 6347538"/>
              <a:gd name="T8" fmla="*/ 5324189 w 5675086"/>
              <a:gd name="T9" fmla="*/ 885174 h 6347538"/>
              <a:gd name="T10" fmla="*/ 5251652 w 5675086"/>
              <a:gd name="T11" fmla="*/ 943217 h 6347538"/>
              <a:gd name="T12" fmla="*/ 5077564 w 5675086"/>
              <a:gd name="T13" fmla="*/ 1059305 h 6347538"/>
              <a:gd name="T14" fmla="*/ 4990520 w 5675086"/>
              <a:gd name="T15" fmla="*/ 1131860 h 6347538"/>
              <a:gd name="T16" fmla="*/ 4816432 w 5675086"/>
              <a:gd name="T17" fmla="*/ 1247949 h 6347538"/>
              <a:gd name="T18" fmla="*/ 4511778 w 5675086"/>
              <a:gd name="T19" fmla="*/ 1364037 h 6347538"/>
              <a:gd name="T20" fmla="*/ 4105573 w 5675086"/>
              <a:gd name="T21" fmla="*/ 1422080 h 6347538"/>
              <a:gd name="T22" fmla="*/ 1494255 w 5675086"/>
              <a:gd name="T23" fmla="*/ 1436592 h 6347538"/>
              <a:gd name="T24" fmla="*/ 1233122 w 5675086"/>
              <a:gd name="T25" fmla="*/ 1480125 h 6347538"/>
              <a:gd name="T26" fmla="*/ 1088050 w 5675086"/>
              <a:gd name="T27" fmla="*/ 1625234 h 6347538"/>
              <a:gd name="T28" fmla="*/ 986498 w 5675086"/>
              <a:gd name="T29" fmla="*/ 1755835 h 6347538"/>
              <a:gd name="T30" fmla="*/ 899454 w 5675086"/>
              <a:gd name="T31" fmla="*/ 1886433 h 6347538"/>
              <a:gd name="T32" fmla="*/ 841425 w 5675086"/>
              <a:gd name="T33" fmla="*/ 2887695 h 6347538"/>
              <a:gd name="T34" fmla="*/ 783396 w 5675086"/>
              <a:gd name="T35" fmla="*/ 3018294 h 6347538"/>
              <a:gd name="T36" fmla="*/ 696352 w 5675086"/>
              <a:gd name="T37" fmla="*/ 3148892 h 6347538"/>
              <a:gd name="T38" fmla="*/ 536771 w 5675086"/>
              <a:gd name="T39" fmla="*/ 3381069 h 6347538"/>
              <a:gd name="T40" fmla="*/ 420712 w 5675086"/>
              <a:gd name="T41" fmla="*/ 3555202 h 6347538"/>
              <a:gd name="T42" fmla="*/ 290146 w 5675086"/>
              <a:gd name="T43" fmla="*/ 3743844 h 6347538"/>
              <a:gd name="T44" fmla="*/ 217610 w 5675086"/>
              <a:gd name="T45" fmla="*/ 3874444 h 6347538"/>
              <a:gd name="T46" fmla="*/ 174088 w 5675086"/>
              <a:gd name="T47" fmla="*/ 4005043 h 6347538"/>
              <a:gd name="T48" fmla="*/ 203102 w 5675086"/>
              <a:gd name="T49" fmla="*/ 4280752 h 6347538"/>
              <a:gd name="T50" fmla="*/ 362683 w 5675086"/>
              <a:gd name="T51" fmla="*/ 4425863 h 6347538"/>
              <a:gd name="T52" fmla="*/ 333669 w 5675086"/>
              <a:gd name="T53" fmla="*/ 4585484 h 6347538"/>
              <a:gd name="T54" fmla="*/ 246625 w 5675086"/>
              <a:gd name="T55" fmla="*/ 4701573 h 6347538"/>
              <a:gd name="T56" fmla="*/ 174088 w 5675086"/>
              <a:gd name="T57" fmla="*/ 4759616 h 6347538"/>
              <a:gd name="T58" fmla="*/ 72538 w 5675086"/>
              <a:gd name="T59" fmla="*/ 4904727 h 6347538"/>
              <a:gd name="T60" fmla="*/ 29015 w 5675086"/>
              <a:gd name="T61" fmla="*/ 5049838 h 6347538"/>
              <a:gd name="T62" fmla="*/ 0 w 5675086"/>
              <a:gd name="T63" fmla="*/ 5325547 h 6347538"/>
              <a:gd name="T64" fmla="*/ 43523 w 5675086"/>
              <a:gd name="T65" fmla="*/ 5964032 h 6347538"/>
              <a:gd name="T66" fmla="*/ 87044 w 5675086"/>
              <a:gd name="T67" fmla="*/ 6109142 h 6347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675086" h="6347538">
                <a:moveTo>
                  <a:pt x="5675086" y="0"/>
                </a:moveTo>
                <a:cubicBezTo>
                  <a:pt x="5670248" y="72571"/>
                  <a:pt x="5668604" y="145426"/>
                  <a:pt x="5660572" y="217714"/>
                </a:cubicBezTo>
                <a:cubicBezTo>
                  <a:pt x="5658882" y="232920"/>
                  <a:pt x="5649497" y="246349"/>
                  <a:pt x="5646057" y="261257"/>
                </a:cubicBezTo>
                <a:cubicBezTo>
                  <a:pt x="5634963" y="309333"/>
                  <a:pt x="5626705" y="358019"/>
                  <a:pt x="5617029" y="406400"/>
                </a:cubicBezTo>
                <a:cubicBezTo>
                  <a:pt x="5612503" y="429031"/>
                  <a:pt x="5590483" y="554726"/>
                  <a:pt x="5573486" y="566057"/>
                </a:cubicBezTo>
                <a:lnTo>
                  <a:pt x="5529943" y="595086"/>
                </a:lnTo>
                <a:cubicBezTo>
                  <a:pt x="5493462" y="704533"/>
                  <a:pt x="5546916" y="573870"/>
                  <a:pt x="5471886" y="667657"/>
                </a:cubicBezTo>
                <a:cubicBezTo>
                  <a:pt x="5462329" y="679604"/>
                  <a:pt x="5464963" y="697916"/>
                  <a:pt x="5457372" y="711200"/>
                </a:cubicBezTo>
                <a:cubicBezTo>
                  <a:pt x="5424136" y="769363"/>
                  <a:pt x="5418976" y="765825"/>
                  <a:pt x="5370286" y="798286"/>
                </a:cubicBezTo>
                <a:cubicBezTo>
                  <a:pt x="5360725" y="826971"/>
                  <a:pt x="5352322" y="864909"/>
                  <a:pt x="5326743" y="885372"/>
                </a:cubicBezTo>
                <a:cubicBezTo>
                  <a:pt x="5314796" y="894929"/>
                  <a:pt x="5297714" y="895048"/>
                  <a:pt x="5283200" y="899886"/>
                </a:cubicBezTo>
                <a:cubicBezTo>
                  <a:pt x="5273524" y="914400"/>
                  <a:pt x="5265339" y="930028"/>
                  <a:pt x="5254172" y="943429"/>
                </a:cubicBezTo>
                <a:cubicBezTo>
                  <a:pt x="5225272" y="978109"/>
                  <a:pt x="5160889" y="1032581"/>
                  <a:pt x="5123543" y="1045029"/>
                </a:cubicBezTo>
                <a:lnTo>
                  <a:pt x="5080000" y="1059543"/>
                </a:lnTo>
                <a:cubicBezTo>
                  <a:pt x="5065486" y="1069219"/>
                  <a:pt x="5049858" y="1077405"/>
                  <a:pt x="5036457" y="1088572"/>
                </a:cubicBezTo>
                <a:cubicBezTo>
                  <a:pt x="5020688" y="1101712"/>
                  <a:pt x="5009993" y="1120728"/>
                  <a:pt x="4992914" y="1132114"/>
                </a:cubicBezTo>
                <a:cubicBezTo>
                  <a:pt x="4980184" y="1140601"/>
                  <a:pt x="4963886" y="1141791"/>
                  <a:pt x="4949372" y="1146629"/>
                </a:cubicBezTo>
                <a:cubicBezTo>
                  <a:pt x="4881160" y="1214841"/>
                  <a:pt x="4922907" y="1178787"/>
                  <a:pt x="4818743" y="1248229"/>
                </a:cubicBezTo>
                <a:cubicBezTo>
                  <a:pt x="4779471" y="1274410"/>
                  <a:pt x="4763174" y="1287873"/>
                  <a:pt x="4717143" y="1306286"/>
                </a:cubicBezTo>
                <a:cubicBezTo>
                  <a:pt x="4577397" y="1362184"/>
                  <a:pt x="4679053" y="1309307"/>
                  <a:pt x="4513943" y="1364343"/>
                </a:cubicBezTo>
                <a:cubicBezTo>
                  <a:pt x="4485551" y="1373807"/>
                  <a:pt x="4440813" y="1389956"/>
                  <a:pt x="4412343" y="1393372"/>
                </a:cubicBezTo>
                <a:cubicBezTo>
                  <a:pt x="4311010" y="1405532"/>
                  <a:pt x="4107543" y="1422400"/>
                  <a:pt x="4107543" y="1422400"/>
                </a:cubicBezTo>
                <a:cubicBezTo>
                  <a:pt x="3808966" y="1521923"/>
                  <a:pt x="4123674" y="1422400"/>
                  <a:pt x="3265714" y="1422400"/>
                </a:cubicBezTo>
                <a:lnTo>
                  <a:pt x="1494972" y="1436914"/>
                </a:lnTo>
                <a:cubicBezTo>
                  <a:pt x="1436915" y="1441752"/>
                  <a:pt x="1378266" y="1441851"/>
                  <a:pt x="1320800" y="1451429"/>
                </a:cubicBezTo>
                <a:cubicBezTo>
                  <a:pt x="1290617" y="1456459"/>
                  <a:pt x="1233714" y="1480457"/>
                  <a:pt x="1233714" y="1480457"/>
                </a:cubicBezTo>
                <a:cubicBezTo>
                  <a:pt x="1204686" y="1499809"/>
                  <a:pt x="1165981" y="1509486"/>
                  <a:pt x="1146629" y="1538514"/>
                </a:cubicBezTo>
                <a:cubicBezTo>
                  <a:pt x="1127277" y="1567543"/>
                  <a:pt x="1113242" y="1600930"/>
                  <a:pt x="1088572" y="1625600"/>
                </a:cubicBezTo>
                <a:cubicBezTo>
                  <a:pt x="1074058" y="1640114"/>
                  <a:pt x="1057631" y="1652940"/>
                  <a:pt x="1045029" y="1669143"/>
                </a:cubicBezTo>
                <a:cubicBezTo>
                  <a:pt x="1023610" y="1696682"/>
                  <a:pt x="1006324" y="1727200"/>
                  <a:pt x="986972" y="1756229"/>
                </a:cubicBezTo>
                <a:lnTo>
                  <a:pt x="928914" y="1843314"/>
                </a:lnTo>
                <a:cubicBezTo>
                  <a:pt x="919238" y="1857828"/>
                  <a:pt x="905402" y="1870308"/>
                  <a:pt x="899886" y="1886857"/>
                </a:cubicBezTo>
                <a:lnTo>
                  <a:pt x="856343" y="2017486"/>
                </a:lnTo>
                <a:cubicBezTo>
                  <a:pt x="851505" y="2307772"/>
                  <a:pt x="855638" y="2598346"/>
                  <a:pt x="841829" y="2888343"/>
                </a:cubicBezTo>
                <a:cubicBezTo>
                  <a:pt x="840999" y="2905767"/>
                  <a:pt x="819885" y="2915945"/>
                  <a:pt x="812800" y="2931886"/>
                </a:cubicBezTo>
                <a:cubicBezTo>
                  <a:pt x="800373" y="2959848"/>
                  <a:pt x="800745" y="2993512"/>
                  <a:pt x="783772" y="3018972"/>
                </a:cubicBezTo>
                <a:lnTo>
                  <a:pt x="725714" y="3106057"/>
                </a:lnTo>
                <a:cubicBezTo>
                  <a:pt x="716038" y="3120571"/>
                  <a:pt x="704487" y="3133998"/>
                  <a:pt x="696686" y="3149600"/>
                </a:cubicBezTo>
                <a:cubicBezTo>
                  <a:pt x="678943" y="3185086"/>
                  <a:pt x="664270" y="3220430"/>
                  <a:pt x="638629" y="3251200"/>
                </a:cubicBezTo>
                <a:cubicBezTo>
                  <a:pt x="524936" y="3387633"/>
                  <a:pt x="683774" y="3161712"/>
                  <a:pt x="537029" y="3381829"/>
                </a:cubicBezTo>
                <a:lnTo>
                  <a:pt x="449943" y="3512457"/>
                </a:lnTo>
                <a:lnTo>
                  <a:pt x="420914" y="3556000"/>
                </a:lnTo>
                <a:cubicBezTo>
                  <a:pt x="416076" y="3575352"/>
                  <a:pt x="417994" y="3597825"/>
                  <a:pt x="406400" y="3614057"/>
                </a:cubicBezTo>
                <a:cubicBezTo>
                  <a:pt x="331971" y="3718258"/>
                  <a:pt x="345120" y="3580180"/>
                  <a:pt x="290286" y="3744686"/>
                </a:cubicBezTo>
                <a:cubicBezTo>
                  <a:pt x="285448" y="3759200"/>
                  <a:pt x="283202" y="3774855"/>
                  <a:pt x="275772" y="3788229"/>
                </a:cubicBezTo>
                <a:cubicBezTo>
                  <a:pt x="258829" y="3818726"/>
                  <a:pt x="217714" y="3875314"/>
                  <a:pt x="217714" y="3875314"/>
                </a:cubicBezTo>
                <a:lnTo>
                  <a:pt x="188686" y="3962400"/>
                </a:lnTo>
                <a:lnTo>
                  <a:pt x="174172" y="4005943"/>
                </a:lnTo>
                <a:cubicBezTo>
                  <a:pt x="179010" y="4083353"/>
                  <a:pt x="180567" y="4161037"/>
                  <a:pt x="188686" y="4238172"/>
                </a:cubicBezTo>
                <a:cubicBezTo>
                  <a:pt x="190288" y="4253387"/>
                  <a:pt x="192382" y="4270896"/>
                  <a:pt x="203200" y="4281714"/>
                </a:cubicBezTo>
                <a:cubicBezTo>
                  <a:pt x="227870" y="4306384"/>
                  <a:pt x="265616" y="4315103"/>
                  <a:pt x="290286" y="4339772"/>
                </a:cubicBezTo>
                <a:cubicBezTo>
                  <a:pt x="322389" y="4371874"/>
                  <a:pt x="342648" y="4386440"/>
                  <a:pt x="362857" y="4426857"/>
                </a:cubicBezTo>
                <a:cubicBezTo>
                  <a:pt x="369699" y="4440541"/>
                  <a:pt x="372534" y="4455886"/>
                  <a:pt x="377372" y="4470400"/>
                </a:cubicBezTo>
                <a:cubicBezTo>
                  <a:pt x="349368" y="4610414"/>
                  <a:pt x="383660" y="4486853"/>
                  <a:pt x="333829" y="4586514"/>
                </a:cubicBezTo>
                <a:cubicBezTo>
                  <a:pt x="310220" y="4633731"/>
                  <a:pt x="331879" y="4632006"/>
                  <a:pt x="290286" y="4673600"/>
                </a:cubicBezTo>
                <a:cubicBezTo>
                  <a:pt x="277951" y="4685935"/>
                  <a:pt x="261257" y="4692953"/>
                  <a:pt x="246743" y="4702629"/>
                </a:cubicBezTo>
                <a:cubicBezTo>
                  <a:pt x="237067" y="4717143"/>
                  <a:pt x="231336" y="4735275"/>
                  <a:pt x="217714" y="4746172"/>
                </a:cubicBezTo>
                <a:cubicBezTo>
                  <a:pt x="205767" y="4755729"/>
                  <a:pt x="186902" y="4752200"/>
                  <a:pt x="174172" y="4760686"/>
                </a:cubicBezTo>
                <a:cubicBezTo>
                  <a:pt x="157093" y="4772072"/>
                  <a:pt x="145143" y="4789715"/>
                  <a:pt x="130629" y="4804229"/>
                </a:cubicBezTo>
                <a:cubicBezTo>
                  <a:pt x="97348" y="4904066"/>
                  <a:pt x="142869" y="4782809"/>
                  <a:pt x="72572" y="4905829"/>
                </a:cubicBezTo>
                <a:cubicBezTo>
                  <a:pt x="64981" y="4919113"/>
                  <a:pt x="62260" y="4934661"/>
                  <a:pt x="58057" y="4949372"/>
                </a:cubicBezTo>
                <a:cubicBezTo>
                  <a:pt x="21599" y="5076973"/>
                  <a:pt x="63835" y="4946550"/>
                  <a:pt x="29029" y="5050972"/>
                </a:cubicBezTo>
                <a:cubicBezTo>
                  <a:pt x="24191" y="5128381"/>
                  <a:pt x="22634" y="5206066"/>
                  <a:pt x="14514" y="5283200"/>
                </a:cubicBezTo>
                <a:cubicBezTo>
                  <a:pt x="12912" y="5298415"/>
                  <a:pt x="0" y="5311444"/>
                  <a:pt x="0" y="5326743"/>
                </a:cubicBezTo>
                <a:cubicBezTo>
                  <a:pt x="0" y="5438124"/>
                  <a:pt x="9087" y="5549323"/>
                  <a:pt x="14514" y="5660572"/>
                </a:cubicBezTo>
                <a:cubicBezTo>
                  <a:pt x="34676" y="6073888"/>
                  <a:pt x="607" y="5815091"/>
                  <a:pt x="43543" y="5965372"/>
                </a:cubicBezTo>
                <a:cubicBezTo>
                  <a:pt x="49023" y="5984552"/>
                  <a:pt x="52325" y="6004322"/>
                  <a:pt x="58057" y="6023429"/>
                </a:cubicBezTo>
                <a:cubicBezTo>
                  <a:pt x="66850" y="6052737"/>
                  <a:pt x="87086" y="6110514"/>
                  <a:pt x="87086" y="6110514"/>
                </a:cubicBezTo>
                <a:cubicBezTo>
                  <a:pt x="102887" y="6347538"/>
                  <a:pt x="28867" y="6328229"/>
                  <a:pt x="159657" y="6328229"/>
                </a:cubicBezTo>
              </a:path>
            </a:pathLst>
          </a:cu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124" name="Freeform 7"/>
          <p:cNvSpPr>
            <a:spLocks/>
          </p:cNvSpPr>
          <p:nvPr/>
        </p:nvSpPr>
        <p:spPr bwMode="auto">
          <a:xfrm>
            <a:off x="5176724" y="2366176"/>
            <a:ext cx="1890390" cy="398295"/>
          </a:xfrm>
          <a:custGeom>
            <a:avLst/>
            <a:gdLst>
              <a:gd name="T0" fmla="*/ 0 w 2249714"/>
              <a:gd name="T1" fmla="*/ 318471 h 597505"/>
              <a:gd name="T2" fmla="*/ 22654 w 2249714"/>
              <a:gd name="T3" fmla="*/ 142474 h 597505"/>
              <a:gd name="T4" fmla="*/ 45309 w 2249714"/>
              <a:gd name="T5" fmla="*/ 117331 h 597505"/>
              <a:gd name="T6" fmla="*/ 113274 w 2249714"/>
              <a:gd name="T7" fmla="*/ 92188 h 597505"/>
              <a:gd name="T8" fmla="*/ 271858 w 2249714"/>
              <a:gd name="T9" fmla="*/ 33523 h 597505"/>
              <a:gd name="T10" fmla="*/ 339823 w 2249714"/>
              <a:gd name="T11" fmla="*/ 16762 h 597505"/>
              <a:gd name="T12" fmla="*/ 475752 w 2249714"/>
              <a:gd name="T13" fmla="*/ 0 h 597505"/>
              <a:gd name="T14" fmla="*/ 1404603 w 2249714"/>
              <a:gd name="T15" fmla="*/ 8381 h 597505"/>
              <a:gd name="T16" fmla="*/ 1631151 w 2249714"/>
              <a:gd name="T17" fmla="*/ 41904 h 597505"/>
              <a:gd name="T18" fmla="*/ 1812391 w 2249714"/>
              <a:gd name="T19" fmla="*/ 58666 h 597505"/>
              <a:gd name="T20" fmla="*/ 1993632 w 2249714"/>
              <a:gd name="T21" fmla="*/ 75427 h 597505"/>
              <a:gd name="T22" fmla="*/ 2084250 w 2249714"/>
              <a:gd name="T23" fmla="*/ 92188 h 597505"/>
              <a:gd name="T24" fmla="*/ 2152215 w 2249714"/>
              <a:gd name="T25" fmla="*/ 108950 h 597505"/>
              <a:gd name="T26" fmla="*/ 2356108 w 2249714"/>
              <a:gd name="T27" fmla="*/ 125711 h 597505"/>
              <a:gd name="T28" fmla="*/ 2424074 w 2249714"/>
              <a:gd name="T29" fmla="*/ 134093 h 597505"/>
              <a:gd name="T30" fmla="*/ 3081065 w 2249714"/>
              <a:gd name="T31" fmla="*/ 142474 h 597505"/>
              <a:gd name="T32" fmla="*/ 3284960 w 2249714"/>
              <a:gd name="T33" fmla="*/ 150854 h 597505"/>
              <a:gd name="T34" fmla="*/ 3375578 w 2249714"/>
              <a:gd name="T35" fmla="*/ 159235 h 597505"/>
              <a:gd name="T36" fmla="*/ 3511509 w 2249714"/>
              <a:gd name="T37" fmla="*/ 167615 h 597505"/>
              <a:gd name="T38" fmla="*/ 3488854 w 2249714"/>
              <a:gd name="T39" fmla="*/ 209520 h 597505"/>
              <a:gd name="T40" fmla="*/ 3216995 w 2249714"/>
              <a:gd name="T41" fmla="*/ 234662 h 597505"/>
              <a:gd name="T42" fmla="*/ 3081065 w 2249714"/>
              <a:gd name="T43" fmla="*/ 251424 h 597505"/>
              <a:gd name="T44" fmla="*/ 2514692 w 2249714"/>
              <a:gd name="T45" fmla="*/ 268185 h 597505"/>
              <a:gd name="T46" fmla="*/ 2401420 w 2249714"/>
              <a:gd name="T47" fmla="*/ 276566 h 597505"/>
              <a:gd name="T48" fmla="*/ 2265489 w 2249714"/>
              <a:gd name="T49" fmla="*/ 284947 h 597505"/>
              <a:gd name="T50" fmla="*/ 2174869 w 2249714"/>
              <a:gd name="T51" fmla="*/ 293327 h 597505"/>
              <a:gd name="T52" fmla="*/ 1835046 w 2249714"/>
              <a:gd name="T53" fmla="*/ 301708 h 597505"/>
              <a:gd name="T54" fmla="*/ 1472567 w 2249714"/>
              <a:gd name="T55" fmla="*/ 326850 h 597505"/>
              <a:gd name="T56" fmla="*/ 1404603 w 2249714"/>
              <a:gd name="T57" fmla="*/ 335231 h 597505"/>
              <a:gd name="T58" fmla="*/ 181239 w 2249714"/>
              <a:gd name="T59" fmla="*/ 318471 h 597505"/>
              <a:gd name="T60" fmla="*/ 22654 w 2249714"/>
              <a:gd name="T61" fmla="*/ 301708 h 597505"/>
              <a:gd name="T62" fmla="*/ 0 w 2249714"/>
              <a:gd name="T63" fmla="*/ 318471 h 5975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249714" h="597505">
                <a:moveTo>
                  <a:pt x="0" y="551543"/>
                </a:moveTo>
                <a:cubicBezTo>
                  <a:pt x="0" y="505581"/>
                  <a:pt x="6067" y="348107"/>
                  <a:pt x="14514" y="246743"/>
                </a:cubicBezTo>
                <a:cubicBezTo>
                  <a:pt x="15785" y="231496"/>
                  <a:pt x="20541" y="215930"/>
                  <a:pt x="29028" y="203200"/>
                </a:cubicBezTo>
                <a:cubicBezTo>
                  <a:pt x="40414" y="186121"/>
                  <a:pt x="58057" y="174171"/>
                  <a:pt x="72571" y="159657"/>
                </a:cubicBezTo>
                <a:cubicBezTo>
                  <a:pt x="98117" y="83016"/>
                  <a:pt x="74355" y="124600"/>
                  <a:pt x="174171" y="58057"/>
                </a:cubicBezTo>
                <a:cubicBezTo>
                  <a:pt x="188685" y="48381"/>
                  <a:pt x="201165" y="34545"/>
                  <a:pt x="217714" y="29029"/>
                </a:cubicBezTo>
                <a:lnTo>
                  <a:pt x="304800" y="0"/>
                </a:lnTo>
                <a:cubicBezTo>
                  <a:pt x="503162" y="4838"/>
                  <a:pt x="701867" y="1875"/>
                  <a:pt x="899885" y="14514"/>
                </a:cubicBezTo>
                <a:cubicBezTo>
                  <a:pt x="974600" y="19283"/>
                  <a:pt x="982865" y="51851"/>
                  <a:pt x="1045028" y="72572"/>
                </a:cubicBezTo>
                <a:cubicBezTo>
                  <a:pt x="1082877" y="85188"/>
                  <a:pt x="1122022" y="93776"/>
                  <a:pt x="1161143" y="101600"/>
                </a:cubicBezTo>
                <a:cubicBezTo>
                  <a:pt x="1203746" y="110121"/>
                  <a:pt x="1238200" y="113890"/>
                  <a:pt x="1277257" y="130629"/>
                </a:cubicBezTo>
                <a:cubicBezTo>
                  <a:pt x="1297144" y="139152"/>
                  <a:pt x="1316528" y="148922"/>
                  <a:pt x="1335314" y="159657"/>
                </a:cubicBezTo>
                <a:cubicBezTo>
                  <a:pt x="1350460" y="168312"/>
                  <a:pt x="1362823" y="181814"/>
                  <a:pt x="1378857" y="188686"/>
                </a:cubicBezTo>
                <a:cubicBezTo>
                  <a:pt x="1399716" y="197626"/>
                  <a:pt x="1492953" y="213581"/>
                  <a:pt x="1509485" y="217714"/>
                </a:cubicBezTo>
                <a:cubicBezTo>
                  <a:pt x="1524328" y="221425"/>
                  <a:pt x="1537758" y="231275"/>
                  <a:pt x="1553028" y="232229"/>
                </a:cubicBezTo>
                <a:cubicBezTo>
                  <a:pt x="1693143" y="240986"/>
                  <a:pt x="1833638" y="241905"/>
                  <a:pt x="1973943" y="246743"/>
                </a:cubicBezTo>
                <a:cubicBezTo>
                  <a:pt x="2017486" y="251581"/>
                  <a:pt x="2061270" y="254595"/>
                  <a:pt x="2104571" y="261257"/>
                </a:cubicBezTo>
                <a:cubicBezTo>
                  <a:pt x="2124287" y="264290"/>
                  <a:pt x="2143067" y="271860"/>
                  <a:pt x="2162628" y="275772"/>
                </a:cubicBezTo>
                <a:cubicBezTo>
                  <a:pt x="2191486" y="281544"/>
                  <a:pt x="2220685" y="285448"/>
                  <a:pt x="2249714" y="290286"/>
                </a:cubicBezTo>
                <a:cubicBezTo>
                  <a:pt x="2244876" y="314476"/>
                  <a:pt x="2247439" y="341438"/>
                  <a:pt x="2235200" y="362857"/>
                </a:cubicBezTo>
                <a:cubicBezTo>
                  <a:pt x="2208082" y="410313"/>
                  <a:pt x="2076191" y="404715"/>
                  <a:pt x="2061028" y="406400"/>
                </a:cubicBezTo>
                <a:cubicBezTo>
                  <a:pt x="2032000" y="416076"/>
                  <a:pt x="2004444" y="432989"/>
                  <a:pt x="1973943" y="435429"/>
                </a:cubicBezTo>
                <a:lnTo>
                  <a:pt x="1611085" y="464457"/>
                </a:lnTo>
                <a:lnTo>
                  <a:pt x="1538514" y="478972"/>
                </a:lnTo>
                <a:cubicBezTo>
                  <a:pt x="1509560" y="484237"/>
                  <a:pt x="1480286" y="487715"/>
                  <a:pt x="1451428" y="493486"/>
                </a:cubicBezTo>
                <a:cubicBezTo>
                  <a:pt x="1431867" y="497398"/>
                  <a:pt x="1413209" y="505912"/>
                  <a:pt x="1393371" y="508000"/>
                </a:cubicBezTo>
                <a:cubicBezTo>
                  <a:pt x="1321038" y="515614"/>
                  <a:pt x="1248228" y="517676"/>
                  <a:pt x="1175657" y="522514"/>
                </a:cubicBezTo>
                <a:cubicBezTo>
                  <a:pt x="1122940" y="531301"/>
                  <a:pt x="978214" y="554461"/>
                  <a:pt x="943428" y="566057"/>
                </a:cubicBezTo>
                <a:lnTo>
                  <a:pt x="899885" y="580572"/>
                </a:lnTo>
                <a:cubicBezTo>
                  <a:pt x="772057" y="577376"/>
                  <a:pt x="329779" y="575283"/>
                  <a:pt x="116114" y="551543"/>
                </a:cubicBezTo>
                <a:cubicBezTo>
                  <a:pt x="104152" y="550214"/>
                  <a:pt x="30244" y="530379"/>
                  <a:pt x="14514" y="522514"/>
                </a:cubicBezTo>
                <a:cubicBezTo>
                  <a:pt x="8394" y="519454"/>
                  <a:pt x="0" y="597505"/>
                  <a:pt x="0" y="55154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254205" y="3383771"/>
            <a:ext cx="1432113" cy="375223"/>
          </a:xfrm>
          <a:custGeom>
            <a:avLst/>
            <a:gdLst>
              <a:gd name="connsiteX0" fmla="*/ 0 w 1872343"/>
              <a:gd name="connsiteY0" fmla="*/ 59847 h 88875"/>
              <a:gd name="connsiteX1" fmla="*/ 478972 w 1872343"/>
              <a:gd name="connsiteY1" fmla="*/ 59847 h 88875"/>
              <a:gd name="connsiteX2" fmla="*/ 740229 w 1872343"/>
              <a:gd name="connsiteY2" fmla="*/ 88875 h 88875"/>
              <a:gd name="connsiteX3" fmla="*/ 1872343 w 1872343"/>
              <a:gd name="connsiteY3" fmla="*/ 74361 h 8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343" h="88875">
                <a:moveTo>
                  <a:pt x="0" y="59847"/>
                </a:moveTo>
                <a:cubicBezTo>
                  <a:pt x="179533" y="0"/>
                  <a:pt x="45152" y="39189"/>
                  <a:pt x="478972" y="59847"/>
                </a:cubicBezTo>
                <a:cubicBezTo>
                  <a:pt x="621422" y="66630"/>
                  <a:pt x="626516" y="69923"/>
                  <a:pt x="740229" y="88875"/>
                </a:cubicBezTo>
                <a:lnTo>
                  <a:pt x="1872343" y="74361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cxnSp>
        <p:nvCxnSpPr>
          <p:cNvPr id="5126" name="Straight Connector 12"/>
          <p:cNvCxnSpPr>
            <a:cxnSpLocks noChangeShapeType="1"/>
          </p:cNvCxnSpPr>
          <p:nvPr/>
        </p:nvCxnSpPr>
        <p:spPr bwMode="auto">
          <a:xfrm rot="5400000">
            <a:off x="4223557" y="3846926"/>
            <a:ext cx="233148" cy="57285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7" name="Straight Connector 13"/>
          <p:cNvCxnSpPr>
            <a:cxnSpLocks noChangeShapeType="1"/>
          </p:cNvCxnSpPr>
          <p:nvPr/>
        </p:nvCxnSpPr>
        <p:spPr bwMode="auto">
          <a:xfrm rot="5400000">
            <a:off x="4424555" y="3584634"/>
            <a:ext cx="174861" cy="57285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5342610" y="3088691"/>
            <a:ext cx="1260260" cy="582871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SPATGAH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496 MW</a:t>
            </a:r>
          </a:p>
        </p:txBody>
      </p:sp>
      <p:sp>
        <p:nvSpPr>
          <p:cNvPr id="5129" name="Rectangle 17"/>
          <p:cNvSpPr>
            <a:spLocks noChangeArrowheads="1"/>
          </p:cNvSpPr>
          <p:nvPr/>
        </p:nvSpPr>
        <p:spPr bwMode="auto">
          <a:xfrm>
            <a:off x="4483342" y="4283577"/>
            <a:ext cx="1489398" cy="524584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PALAS VALLEY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665MW</a:t>
            </a:r>
          </a:p>
        </p:txBody>
      </p:sp>
      <p:sp>
        <p:nvSpPr>
          <p:cNvPr id="5130" name="Oval 18"/>
          <p:cNvSpPr>
            <a:spLocks noChangeArrowheads="1"/>
          </p:cNvSpPr>
          <p:nvPr/>
        </p:nvSpPr>
        <p:spPr bwMode="auto">
          <a:xfrm>
            <a:off x="2141554" y="2442063"/>
            <a:ext cx="1375567" cy="675772"/>
          </a:xfrm>
          <a:prstGeom prst="ellipse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 err="1">
                <a:solidFill>
                  <a:prstClr val="white"/>
                </a:solidFill>
              </a:rPr>
              <a:t>Dasu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4000 MW </a:t>
            </a:r>
          </a:p>
        </p:txBody>
      </p:sp>
      <p:sp>
        <p:nvSpPr>
          <p:cNvPr id="5131" name="Oval 19"/>
          <p:cNvSpPr>
            <a:spLocks noChangeArrowheads="1"/>
          </p:cNvSpPr>
          <p:nvPr/>
        </p:nvSpPr>
        <p:spPr bwMode="auto">
          <a:xfrm>
            <a:off x="1338659" y="3292696"/>
            <a:ext cx="1941708" cy="699446"/>
          </a:xfrm>
          <a:prstGeom prst="ellipse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 err="1">
                <a:solidFill>
                  <a:prstClr val="white"/>
                </a:solidFill>
              </a:rPr>
              <a:t>Duber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>
                <a:solidFill>
                  <a:prstClr val="white"/>
                </a:solidFill>
              </a:rPr>
              <a:t>Khwar</a:t>
            </a:r>
            <a:r>
              <a:rPr lang="en-US" sz="1600" dirty="0">
                <a:solidFill>
                  <a:prstClr val="white"/>
                </a:solidFill>
              </a:rPr>
              <a:t>  130 MW</a:t>
            </a:r>
          </a:p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132" name="Oval 20"/>
          <p:cNvSpPr>
            <a:spLocks noChangeArrowheads="1"/>
          </p:cNvSpPr>
          <p:nvPr/>
        </p:nvSpPr>
        <p:spPr bwMode="auto">
          <a:xfrm>
            <a:off x="1361335" y="4152431"/>
            <a:ext cx="1861747" cy="655730"/>
          </a:xfrm>
          <a:prstGeom prst="ellipse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Khan </a:t>
            </a:r>
            <a:r>
              <a:rPr lang="en-US" sz="1600" dirty="0" err="1">
                <a:solidFill>
                  <a:prstClr val="white"/>
                </a:solidFill>
              </a:rPr>
              <a:t>Khwar</a:t>
            </a:r>
            <a:r>
              <a:rPr lang="en-US" sz="1600" dirty="0">
                <a:solidFill>
                  <a:prstClr val="white"/>
                </a:solidFill>
              </a:rPr>
              <a:t>  72 MW</a:t>
            </a:r>
          </a:p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133" name="Oval 21"/>
          <p:cNvSpPr>
            <a:spLocks noChangeArrowheads="1"/>
          </p:cNvSpPr>
          <p:nvPr/>
        </p:nvSpPr>
        <p:spPr bwMode="auto">
          <a:xfrm>
            <a:off x="3853212" y="4983023"/>
            <a:ext cx="1546682" cy="888877"/>
          </a:xfrm>
          <a:prstGeom prst="ellipse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 err="1">
                <a:solidFill>
                  <a:prstClr val="white"/>
                </a:solidFill>
              </a:rPr>
              <a:t>Allai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>
                <a:solidFill>
                  <a:prstClr val="white"/>
                </a:solidFill>
              </a:rPr>
              <a:t>Khwar</a:t>
            </a:r>
            <a:r>
              <a:rPr lang="en-US" sz="1600" dirty="0">
                <a:solidFill>
                  <a:prstClr val="white"/>
                </a:solidFill>
              </a:rPr>
              <a:t>  121 MW</a:t>
            </a:r>
          </a:p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408065" y="3633920"/>
            <a:ext cx="502433" cy="591371"/>
          </a:xfrm>
          <a:custGeom>
            <a:avLst/>
            <a:gdLst>
              <a:gd name="connsiteX0" fmla="*/ 515354 w 526124"/>
              <a:gd name="connsiteY0" fmla="*/ 754239 h 754239"/>
              <a:gd name="connsiteX1" fmla="*/ 524879 w 526124"/>
              <a:gd name="connsiteY1" fmla="*/ 725664 h 754239"/>
              <a:gd name="connsiteX2" fmla="*/ 467729 w 526124"/>
              <a:gd name="connsiteY2" fmla="*/ 649464 h 754239"/>
              <a:gd name="connsiteX3" fmla="*/ 439154 w 526124"/>
              <a:gd name="connsiteY3" fmla="*/ 639939 h 754239"/>
              <a:gd name="connsiteX4" fmla="*/ 343904 w 526124"/>
              <a:gd name="connsiteY4" fmla="*/ 611364 h 754239"/>
              <a:gd name="connsiteX5" fmla="*/ 315329 w 526124"/>
              <a:gd name="connsiteY5" fmla="*/ 601839 h 754239"/>
              <a:gd name="connsiteX6" fmla="*/ 258179 w 526124"/>
              <a:gd name="connsiteY6" fmla="*/ 563739 h 754239"/>
              <a:gd name="connsiteX7" fmla="*/ 201029 w 526124"/>
              <a:gd name="connsiteY7" fmla="*/ 478014 h 754239"/>
              <a:gd name="connsiteX8" fmla="*/ 181979 w 526124"/>
              <a:gd name="connsiteY8" fmla="*/ 449439 h 754239"/>
              <a:gd name="connsiteX9" fmla="*/ 124829 w 526124"/>
              <a:gd name="connsiteY9" fmla="*/ 335139 h 754239"/>
              <a:gd name="connsiteX10" fmla="*/ 96254 w 526124"/>
              <a:gd name="connsiteY10" fmla="*/ 316089 h 754239"/>
              <a:gd name="connsiteX11" fmla="*/ 58154 w 526124"/>
              <a:gd name="connsiteY11" fmla="*/ 258939 h 754239"/>
              <a:gd name="connsiteX12" fmla="*/ 39104 w 526124"/>
              <a:gd name="connsiteY12" fmla="*/ 230364 h 754239"/>
              <a:gd name="connsiteX13" fmla="*/ 20054 w 526124"/>
              <a:gd name="connsiteY13" fmla="*/ 163689 h 754239"/>
              <a:gd name="connsiteX14" fmla="*/ 10529 w 526124"/>
              <a:gd name="connsiteY14" fmla="*/ 68439 h 754239"/>
              <a:gd name="connsiteX15" fmla="*/ 1004 w 526124"/>
              <a:gd name="connsiteY15" fmla="*/ 30339 h 75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6124" h="754239">
                <a:moveTo>
                  <a:pt x="515354" y="754239"/>
                </a:moveTo>
                <a:cubicBezTo>
                  <a:pt x="518529" y="744714"/>
                  <a:pt x="526124" y="735627"/>
                  <a:pt x="524879" y="725664"/>
                </a:cubicBezTo>
                <a:cubicBezTo>
                  <a:pt x="519743" y="684578"/>
                  <a:pt x="501114" y="668541"/>
                  <a:pt x="467729" y="649464"/>
                </a:cubicBezTo>
                <a:cubicBezTo>
                  <a:pt x="459012" y="644483"/>
                  <a:pt x="448134" y="644429"/>
                  <a:pt x="439154" y="639939"/>
                </a:cubicBezTo>
                <a:cubicBezTo>
                  <a:pt x="369847" y="605285"/>
                  <a:pt x="465160" y="628686"/>
                  <a:pt x="343904" y="611364"/>
                </a:cubicBezTo>
                <a:cubicBezTo>
                  <a:pt x="334379" y="608189"/>
                  <a:pt x="324106" y="606715"/>
                  <a:pt x="315329" y="601839"/>
                </a:cubicBezTo>
                <a:cubicBezTo>
                  <a:pt x="295315" y="590720"/>
                  <a:pt x="258179" y="563739"/>
                  <a:pt x="258179" y="563739"/>
                </a:cubicBezTo>
                <a:lnTo>
                  <a:pt x="201029" y="478014"/>
                </a:lnTo>
                <a:cubicBezTo>
                  <a:pt x="194679" y="468489"/>
                  <a:pt x="185599" y="460299"/>
                  <a:pt x="181979" y="449439"/>
                </a:cubicBezTo>
                <a:cubicBezTo>
                  <a:pt x="171112" y="416838"/>
                  <a:pt x="156482" y="356241"/>
                  <a:pt x="124829" y="335139"/>
                </a:cubicBezTo>
                <a:lnTo>
                  <a:pt x="96254" y="316089"/>
                </a:lnTo>
                <a:lnTo>
                  <a:pt x="58154" y="258939"/>
                </a:lnTo>
                <a:cubicBezTo>
                  <a:pt x="51804" y="249414"/>
                  <a:pt x="42724" y="241224"/>
                  <a:pt x="39104" y="230364"/>
                </a:cubicBezTo>
                <a:cubicBezTo>
                  <a:pt x="25439" y="189370"/>
                  <a:pt x="32014" y="211529"/>
                  <a:pt x="20054" y="163689"/>
                </a:cubicBezTo>
                <a:cubicBezTo>
                  <a:pt x="16879" y="131939"/>
                  <a:pt x="15381" y="99976"/>
                  <a:pt x="10529" y="68439"/>
                </a:cubicBezTo>
                <a:cubicBezTo>
                  <a:pt x="0" y="0"/>
                  <a:pt x="1004" y="61558"/>
                  <a:pt x="1004" y="30339"/>
                </a:cubicBezTo>
              </a:path>
            </a:pathLst>
          </a:custGeom>
          <a:noFill/>
          <a:ln w="349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908017" y="4224076"/>
            <a:ext cx="880750" cy="146932"/>
          </a:xfrm>
          <a:custGeom>
            <a:avLst/>
            <a:gdLst>
              <a:gd name="connsiteX0" fmla="*/ 1171575 w 1171575"/>
              <a:gd name="connsiteY0" fmla="*/ 192568 h 192568"/>
              <a:gd name="connsiteX1" fmla="*/ 1133475 w 1171575"/>
              <a:gd name="connsiteY1" fmla="*/ 183043 h 192568"/>
              <a:gd name="connsiteX2" fmla="*/ 933450 w 1171575"/>
              <a:gd name="connsiteY2" fmla="*/ 144943 h 192568"/>
              <a:gd name="connsiteX3" fmla="*/ 904875 w 1171575"/>
              <a:gd name="connsiteY3" fmla="*/ 135418 h 192568"/>
              <a:gd name="connsiteX4" fmla="*/ 876300 w 1171575"/>
              <a:gd name="connsiteY4" fmla="*/ 116368 h 192568"/>
              <a:gd name="connsiteX5" fmla="*/ 809625 w 1171575"/>
              <a:gd name="connsiteY5" fmla="*/ 87793 h 192568"/>
              <a:gd name="connsiteX6" fmla="*/ 781050 w 1171575"/>
              <a:gd name="connsiteY6" fmla="*/ 68743 h 192568"/>
              <a:gd name="connsiteX7" fmla="*/ 752475 w 1171575"/>
              <a:gd name="connsiteY7" fmla="*/ 59218 h 192568"/>
              <a:gd name="connsiteX8" fmla="*/ 695325 w 1171575"/>
              <a:gd name="connsiteY8" fmla="*/ 30643 h 192568"/>
              <a:gd name="connsiteX9" fmla="*/ 219075 w 1171575"/>
              <a:gd name="connsiteY9" fmla="*/ 21118 h 192568"/>
              <a:gd name="connsiteX10" fmla="*/ 57150 w 1171575"/>
              <a:gd name="connsiteY10" fmla="*/ 21118 h 192568"/>
              <a:gd name="connsiteX11" fmla="*/ 28575 w 1171575"/>
              <a:gd name="connsiteY11" fmla="*/ 49693 h 192568"/>
              <a:gd name="connsiteX12" fmla="*/ 0 w 1171575"/>
              <a:gd name="connsiteY12" fmla="*/ 87793 h 19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92568">
                <a:moveTo>
                  <a:pt x="1171575" y="192568"/>
                </a:moveTo>
                <a:cubicBezTo>
                  <a:pt x="1158875" y="189393"/>
                  <a:pt x="1146312" y="185610"/>
                  <a:pt x="1133475" y="183043"/>
                </a:cubicBezTo>
                <a:cubicBezTo>
                  <a:pt x="1066919" y="169732"/>
                  <a:pt x="997841" y="166407"/>
                  <a:pt x="933450" y="144943"/>
                </a:cubicBezTo>
                <a:cubicBezTo>
                  <a:pt x="923925" y="141768"/>
                  <a:pt x="913855" y="139908"/>
                  <a:pt x="904875" y="135418"/>
                </a:cubicBezTo>
                <a:cubicBezTo>
                  <a:pt x="894636" y="130298"/>
                  <a:pt x="886539" y="121488"/>
                  <a:pt x="876300" y="116368"/>
                </a:cubicBezTo>
                <a:cubicBezTo>
                  <a:pt x="769439" y="62938"/>
                  <a:pt x="948368" y="167075"/>
                  <a:pt x="809625" y="87793"/>
                </a:cubicBezTo>
                <a:cubicBezTo>
                  <a:pt x="799686" y="82113"/>
                  <a:pt x="791289" y="73863"/>
                  <a:pt x="781050" y="68743"/>
                </a:cubicBezTo>
                <a:cubicBezTo>
                  <a:pt x="772070" y="64253"/>
                  <a:pt x="761455" y="63708"/>
                  <a:pt x="752475" y="59218"/>
                </a:cubicBezTo>
                <a:cubicBezTo>
                  <a:pt x="730983" y="48472"/>
                  <a:pt x="721221" y="31620"/>
                  <a:pt x="695325" y="30643"/>
                </a:cubicBezTo>
                <a:cubicBezTo>
                  <a:pt x="536656" y="24655"/>
                  <a:pt x="377825" y="24293"/>
                  <a:pt x="219075" y="21118"/>
                </a:cubicBezTo>
                <a:cubicBezTo>
                  <a:pt x="155659" y="8435"/>
                  <a:pt x="136342" y="0"/>
                  <a:pt x="57150" y="21118"/>
                </a:cubicBezTo>
                <a:cubicBezTo>
                  <a:pt x="44134" y="24589"/>
                  <a:pt x="38100" y="40168"/>
                  <a:pt x="28575" y="49693"/>
                </a:cubicBezTo>
                <a:cubicBezTo>
                  <a:pt x="16805" y="85003"/>
                  <a:pt x="28030" y="73778"/>
                  <a:pt x="0" y="87793"/>
                </a:cubicBezTo>
              </a:path>
            </a:pathLst>
          </a:custGeom>
          <a:noFill/>
          <a:ln w="349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136" name="Freeform 27"/>
          <p:cNvSpPr>
            <a:spLocks/>
          </p:cNvSpPr>
          <p:nvPr/>
        </p:nvSpPr>
        <p:spPr bwMode="auto">
          <a:xfrm>
            <a:off x="3738644" y="4691586"/>
            <a:ext cx="1045443" cy="276864"/>
          </a:xfrm>
          <a:custGeom>
            <a:avLst/>
            <a:gdLst>
              <a:gd name="T0" fmla="*/ 0 w 1314450"/>
              <a:gd name="T1" fmla="*/ 0 h 352669"/>
              <a:gd name="T2" fmla="*/ 572797 w 1314450"/>
              <a:gd name="T3" fmla="*/ 10574 h 352669"/>
              <a:gd name="T4" fmla="*/ 668264 w 1314450"/>
              <a:gd name="T5" fmla="*/ 31725 h 352669"/>
              <a:gd name="T6" fmla="*/ 739863 w 1314450"/>
              <a:gd name="T7" fmla="*/ 42301 h 352669"/>
              <a:gd name="T8" fmla="*/ 763730 w 1314450"/>
              <a:gd name="T9" fmla="*/ 74025 h 352669"/>
              <a:gd name="T10" fmla="*/ 835329 w 1314450"/>
              <a:gd name="T11" fmla="*/ 105751 h 352669"/>
              <a:gd name="T12" fmla="*/ 894997 w 1314450"/>
              <a:gd name="T13" fmla="*/ 200926 h 352669"/>
              <a:gd name="T14" fmla="*/ 918863 w 1314450"/>
              <a:gd name="T15" fmla="*/ 232653 h 352669"/>
              <a:gd name="T16" fmla="*/ 1014330 w 1314450"/>
              <a:gd name="T17" fmla="*/ 264376 h 352669"/>
              <a:gd name="T18" fmla="*/ 1121729 w 1314450"/>
              <a:gd name="T19" fmla="*/ 317252 h 352669"/>
              <a:gd name="T20" fmla="*/ 1157529 w 1314450"/>
              <a:gd name="T21" fmla="*/ 327826 h 352669"/>
              <a:gd name="T22" fmla="*/ 1193328 w 1314450"/>
              <a:gd name="T23" fmla="*/ 348976 h 352669"/>
              <a:gd name="T24" fmla="*/ 1312661 w 1314450"/>
              <a:gd name="T25" fmla="*/ 380703 h 352669"/>
              <a:gd name="T26" fmla="*/ 1646793 w 1314450"/>
              <a:gd name="T27" fmla="*/ 391277 h 3526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14450" h="352669">
                <a:moveTo>
                  <a:pt x="0" y="0"/>
                </a:moveTo>
                <a:cubicBezTo>
                  <a:pt x="152400" y="3175"/>
                  <a:pt x="304985" y="1371"/>
                  <a:pt x="457200" y="9525"/>
                </a:cubicBezTo>
                <a:cubicBezTo>
                  <a:pt x="483344" y="10926"/>
                  <a:pt x="507575" y="24271"/>
                  <a:pt x="533400" y="28575"/>
                </a:cubicBezTo>
                <a:lnTo>
                  <a:pt x="590550" y="38100"/>
                </a:lnTo>
                <a:cubicBezTo>
                  <a:pt x="596900" y="47625"/>
                  <a:pt x="601505" y="58580"/>
                  <a:pt x="609600" y="66675"/>
                </a:cubicBezTo>
                <a:cubicBezTo>
                  <a:pt x="628064" y="85139"/>
                  <a:pt x="643509" y="87503"/>
                  <a:pt x="666750" y="95250"/>
                </a:cubicBezTo>
                <a:cubicBezTo>
                  <a:pt x="683515" y="145545"/>
                  <a:pt x="670706" y="115471"/>
                  <a:pt x="714375" y="180975"/>
                </a:cubicBezTo>
                <a:cubicBezTo>
                  <a:pt x="720725" y="190500"/>
                  <a:pt x="723186" y="204430"/>
                  <a:pt x="733425" y="209550"/>
                </a:cubicBezTo>
                <a:cubicBezTo>
                  <a:pt x="783234" y="234454"/>
                  <a:pt x="757750" y="225156"/>
                  <a:pt x="809625" y="238125"/>
                </a:cubicBezTo>
                <a:cubicBezTo>
                  <a:pt x="839731" y="256189"/>
                  <a:pt x="863466" y="272085"/>
                  <a:pt x="895350" y="285750"/>
                </a:cubicBezTo>
                <a:cubicBezTo>
                  <a:pt x="904578" y="289705"/>
                  <a:pt x="914945" y="290785"/>
                  <a:pt x="923925" y="295275"/>
                </a:cubicBezTo>
                <a:cubicBezTo>
                  <a:pt x="934164" y="300395"/>
                  <a:pt x="942039" y="309676"/>
                  <a:pt x="952500" y="314325"/>
                </a:cubicBezTo>
                <a:cubicBezTo>
                  <a:pt x="958744" y="317100"/>
                  <a:pt x="1031452" y="341813"/>
                  <a:pt x="1047750" y="342900"/>
                </a:cubicBezTo>
                <a:cubicBezTo>
                  <a:pt x="1194286" y="352669"/>
                  <a:pt x="1221049" y="352425"/>
                  <a:pt x="1314450" y="3524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137" name="Oval 28"/>
          <p:cNvSpPr>
            <a:spLocks noChangeArrowheads="1"/>
          </p:cNvSpPr>
          <p:nvPr/>
        </p:nvSpPr>
        <p:spPr bwMode="auto">
          <a:xfrm>
            <a:off x="4368773" y="3292697"/>
            <a:ext cx="171854" cy="17486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8" name="Oval 30"/>
          <p:cNvSpPr>
            <a:spLocks noChangeArrowheads="1"/>
          </p:cNvSpPr>
          <p:nvPr/>
        </p:nvSpPr>
        <p:spPr bwMode="auto">
          <a:xfrm>
            <a:off x="3509505" y="4400152"/>
            <a:ext cx="171854" cy="174861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39" name="Oval 31"/>
          <p:cNvSpPr>
            <a:spLocks noChangeArrowheads="1"/>
          </p:cNvSpPr>
          <p:nvPr/>
        </p:nvSpPr>
        <p:spPr bwMode="auto">
          <a:xfrm>
            <a:off x="4368773" y="3292697"/>
            <a:ext cx="171854" cy="174861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40" name="Oval 32"/>
          <p:cNvSpPr>
            <a:spLocks noChangeArrowheads="1"/>
          </p:cNvSpPr>
          <p:nvPr/>
        </p:nvSpPr>
        <p:spPr bwMode="auto">
          <a:xfrm>
            <a:off x="5972740" y="2768114"/>
            <a:ext cx="171854" cy="174861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141" name="Straight Connector 33"/>
          <p:cNvCxnSpPr>
            <a:cxnSpLocks noChangeShapeType="1"/>
          </p:cNvCxnSpPr>
          <p:nvPr/>
        </p:nvCxnSpPr>
        <p:spPr bwMode="auto">
          <a:xfrm rot="5400000">
            <a:off x="3508503" y="3934858"/>
            <a:ext cx="116574" cy="114569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Straight Connector 35"/>
          <p:cNvCxnSpPr>
            <a:cxnSpLocks noChangeShapeType="1"/>
          </p:cNvCxnSpPr>
          <p:nvPr/>
        </p:nvCxnSpPr>
        <p:spPr bwMode="auto">
          <a:xfrm rot="5400000">
            <a:off x="3422075" y="4312720"/>
            <a:ext cx="174861" cy="0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Straight Connector 36"/>
          <p:cNvCxnSpPr>
            <a:cxnSpLocks noChangeShapeType="1"/>
          </p:cNvCxnSpPr>
          <p:nvPr/>
        </p:nvCxnSpPr>
        <p:spPr bwMode="auto">
          <a:xfrm rot="5400000">
            <a:off x="3994921" y="4720730"/>
            <a:ext cx="174861" cy="0"/>
          </a:xfrm>
          <a:prstGeom prst="line">
            <a:avLst/>
          </a:prstGeom>
          <a:noFill/>
          <a:ln w="1238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Straight Connector 37"/>
          <p:cNvCxnSpPr>
            <a:cxnSpLocks noChangeShapeType="1"/>
          </p:cNvCxnSpPr>
          <p:nvPr/>
        </p:nvCxnSpPr>
        <p:spPr bwMode="auto">
          <a:xfrm rot="10800000" flipV="1">
            <a:off x="4082351" y="3176123"/>
            <a:ext cx="343707" cy="32787"/>
          </a:xfrm>
          <a:prstGeom prst="line">
            <a:avLst/>
          </a:prstGeom>
          <a:noFill/>
          <a:ln w="1238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Freeform 43"/>
          <p:cNvSpPr/>
          <p:nvPr/>
        </p:nvSpPr>
        <p:spPr bwMode="auto">
          <a:xfrm>
            <a:off x="4139636" y="3875567"/>
            <a:ext cx="1045443" cy="276864"/>
          </a:xfrm>
          <a:custGeom>
            <a:avLst/>
            <a:gdLst>
              <a:gd name="connsiteX0" fmla="*/ 0 w 1314450"/>
              <a:gd name="connsiteY0" fmla="*/ 0 h 352669"/>
              <a:gd name="connsiteX1" fmla="*/ 457200 w 1314450"/>
              <a:gd name="connsiteY1" fmla="*/ 9525 h 352669"/>
              <a:gd name="connsiteX2" fmla="*/ 533400 w 1314450"/>
              <a:gd name="connsiteY2" fmla="*/ 28575 h 352669"/>
              <a:gd name="connsiteX3" fmla="*/ 590550 w 1314450"/>
              <a:gd name="connsiteY3" fmla="*/ 38100 h 352669"/>
              <a:gd name="connsiteX4" fmla="*/ 609600 w 1314450"/>
              <a:gd name="connsiteY4" fmla="*/ 66675 h 352669"/>
              <a:gd name="connsiteX5" fmla="*/ 666750 w 1314450"/>
              <a:gd name="connsiteY5" fmla="*/ 95250 h 352669"/>
              <a:gd name="connsiteX6" fmla="*/ 714375 w 1314450"/>
              <a:gd name="connsiteY6" fmla="*/ 180975 h 352669"/>
              <a:gd name="connsiteX7" fmla="*/ 733425 w 1314450"/>
              <a:gd name="connsiteY7" fmla="*/ 209550 h 352669"/>
              <a:gd name="connsiteX8" fmla="*/ 809625 w 1314450"/>
              <a:gd name="connsiteY8" fmla="*/ 238125 h 352669"/>
              <a:gd name="connsiteX9" fmla="*/ 895350 w 1314450"/>
              <a:gd name="connsiteY9" fmla="*/ 285750 h 352669"/>
              <a:gd name="connsiteX10" fmla="*/ 923925 w 1314450"/>
              <a:gd name="connsiteY10" fmla="*/ 295275 h 352669"/>
              <a:gd name="connsiteX11" fmla="*/ 952500 w 1314450"/>
              <a:gd name="connsiteY11" fmla="*/ 314325 h 352669"/>
              <a:gd name="connsiteX12" fmla="*/ 1047750 w 1314450"/>
              <a:gd name="connsiteY12" fmla="*/ 342900 h 352669"/>
              <a:gd name="connsiteX13" fmla="*/ 1314450 w 1314450"/>
              <a:gd name="connsiteY13" fmla="*/ 352425 h 35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4450" h="352669">
                <a:moveTo>
                  <a:pt x="0" y="0"/>
                </a:moveTo>
                <a:cubicBezTo>
                  <a:pt x="152400" y="3175"/>
                  <a:pt x="304985" y="1371"/>
                  <a:pt x="457200" y="9525"/>
                </a:cubicBezTo>
                <a:cubicBezTo>
                  <a:pt x="483344" y="10926"/>
                  <a:pt x="507575" y="24271"/>
                  <a:pt x="533400" y="28575"/>
                </a:cubicBezTo>
                <a:lnTo>
                  <a:pt x="590550" y="38100"/>
                </a:lnTo>
                <a:cubicBezTo>
                  <a:pt x="596900" y="47625"/>
                  <a:pt x="601505" y="58580"/>
                  <a:pt x="609600" y="66675"/>
                </a:cubicBezTo>
                <a:cubicBezTo>
                  <a:pt x="628064" y="85139"/>
                  <a:pt x="643509" y="87503"/>
                  <a:pt x="666750" y="95250"/>
                </a:cubicBezTo>
                <a:cubicBezTo>
                  <a:pt x="683515" y="145545"/>
                  <a:pt x="670706" y="115471"/>
                  <a:pt x="714375" y="180975"/>
                </a:cubicBezTo>
                <a:cubicBezTo>
                  <a:pt x="720725" y="190500"/>
                  <a:pt x="723186" y="204430"/>
                  <a:pt x="733425" y="209550"/>
                </a:cubicBezTo>
                <a:cubicBezTo>
                  <a:pt x="783234" y="234454"/>
                  <a:pt x="757750" y="225156"/>
                  <a:pt x="809625" y="238125"/>
                </a:cubicBezTo>
                <a:cubicBezTo>
                  <a:pt x="839731" y="256189"/>
                  <a:pt x="863466" y="272085"/>
                  <a:pt x="895350" y="285750"/>
                </a:cubicBezTo>
                <a:cubicBezTo>
                  <a:pt x="904578" y="289705"/>
                  <a:pt x="914945" y="290785"/>
                  <a:pt x="923925" y="295275"/>
                </a:cubicBezTo>
                <a:cubicBezTo>
                  <a:pt x="934164" y="300395"/>
                  <a:pt x="942039" y="309676"/>
                  <a:pt x="952500" y="314325"/>
                </a:cubicBezTo>
                <a:cubicBezTo>
                  <a:pt x="958744" y="317100"/>
                  <a:pt x="1031452" y="341813"/>
                  <a:pt x="1047750" y="342900"/>
                </a:cubicBezTo>
                <a:cubicBezTo>
                  <a:pt x="1194286" y="352669"/>
                  <a:pt x="1221049" y="352425"/>
                  <a:pt x="1314450" y="35242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146" name="TextBox 46"/>
          <p:cNvSpPr txBox="1">
            <a:spLocks noChangeArrowheads="1"/>
          </p:cNvSpPr>
          <p:nvPr/>
        </p:nvSpPr>
        <p:spPr bwMode="auto">
          <a:xfrm rot="19686995">
            <a:off x="2484435" y="4527572"/>
            <a:ext cx="1305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err="1">
                <a:solidFill>
                  <a:prstClr val="black"/>
                </a:solidFill>
              </a:rPr>
              <a:t>Besham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47" name="TextBox 47"/>
          <p:cNvSpPr txBox="1">
            <a:spLocks noChangeArrowheads="1"/>
          </p:cNvSpPr>
          <p:nvPr/>
        </p:nvSpPr>
        <p:spPr bwMode="auto">
          <a:xfrm rot="19686995">
            <a:off x="4426059" y="2847561"/>
            <a:ext cx="970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Dasu</a:t>
            </a:r>
          </a:p>
        </p:txBody>
      </p:sp>
      <p:sp>
        <p:nvSpPr>
          <p:cNvPr id="5148" name="TextBox 48"/>
          <p:cNvSpPr txBox="1">
            <a:spLocks noChangeArrowheads="1"/>
          </p:cNvSpPr>
          <p:nvPr/>
        </p:nvSpPr>
        <p:spPr bwMode="auto">
          <a:xfrm rot="21341533">
            <a:off x="6231826" y="2726517"/>
            <a:ext cx="970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err="1"/>
              <a:t>Chalas</a:t>
            </a:r>
            <a:endParaRPr lang="en-US" dirty="0"/>
          </a:p>
        </p:txBody>
      </p:sp>
      <p:cxnSp>
        <p:nvCxnSpPr>
          <p:cNvPr id="5149" name="Straight Arrow Connector 50"/>
          <p:cNvCxnSpPr>
            <a:cxnSpLocks noChangeShapeType="1"/>
            <a:stCxn id="5128" idx="1"/>
            <a:endCxn id="9" idx="1"/>
          </p:cNvCxnSpPr>
          <p:nvPr/>
        </p:nvCxnSpPr>
        <p:spPr bwMode="auto">
          <a:xfrm flipH="1">
            <a:off x="4620560" y="3380127"/>
            <a:ext cx="722051" cy="256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0" name="Straight Arrow Connector 53"/>
          <p:cNvCxnSpPr>
            <a:cxnSpLocks noChangeShapeType="1"/>
          </p:cNvCxnSpPr>
          <p:nvPr/>
        </p:nvCxnSpPr>
        <p:spPr bwMode="auto">
          <a:xfrm rot="16200000" flipV="1">
            <a:off x="4222554" y="4022789"/>
            <a:ext cx="349722" cy="17185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1" name="Oval 56"/>
          <p:cNvSpPr>
            <a:spLocks noChangeArrowheads="1"/>
          </p:cNvSpPr>
          <p:nvPr/>
        </p:nvSpPr>
        <p:spPr bwMode="auto">
          <a:xfrm>
            <a:off x="4998903" y="1290292"/>
            <a:ext cx="1489398" cy="953237"/>
          </a:xfrm>
          <a:prstGeom prst="ellipse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 err="1">
                <a:solidFill>
                  <a:prstClr val="white"/>
                </a:solidFill>
              </a:rPr>
              <a:t>Diamer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>
                <a:solidFill>
                  <a:prstClr val="white"/>
                </a:solidFill>
              </a:rPr>
              <a:t>Basha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4500 MW </a:t>
            </a:r>
          </a:p>
        </p:txBody>
      </p:sp>
      <p:cxnSp>
        <p:nvCxnSpPr>
          <p:cNvPr id="5152" name="Straight Arrow Connector 57"/>
          <p:cNvCxnSpPr>
            <a:cxnSpLocks noChangeShapeType="1"/>
            <a:stCxn id="5133" idx="1"/>
          </p:cNvCxnSpPr>
          <p:nvPr/>
        </p:nvCxnSpPr>
        <p:spPr bwMode="auto">
          <a:xfrm flipV="1">
            <a:off x="4079718" y="4808164"/>
            <a:ext cx="2633" cy="3050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3" name="Straight Arrow Connector 59"/>
          <p:cNvCxnSpPr>
            <a:cxnSpLocks noChangeShapeType="1"/>
            <a:endCxn id="26" idx="8"/>
          </p:cNvCxnSpPr>
          <p:nvPr/>
        </p:nvCxnSpPr>
        <p:spPr bwMode="auto">
          <a:xfrm>
            <a:off x="3280367" y="3875568"/>
            <a:ext cx="301938" cy="1105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4" name="Straight Arrow Connector 62"/>
          <p:cNvCxnSpPr>
            <a:cxnSpLocks noChangeShapeType="1"/>
            <a:stCxn id="5132" idx="6"/>
            <a:endCxn id="27" idx="6"/>
          </p:cNvCxnSpPr>
          <p:nvPr/>
        </p:nvCxnSpPr>
        <p:spPr bwMode="auto">
          <a:xfrm flipV="1">
            <a:off x="3223082" y="4276528"/>
            <a:ext cx="272102" cy="2037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5" name="Straight Arrow Connector 65"/>
          <p:cNvCxnSpPr>
            <a:cxnSpLocks noChangeShapeType="1"/>
            <a:stCxn id="5151" idx="4"/>
          </p:cNvCxnSpPr>
          <p:nvPr/>
        </p:nvCxnSpPr>
        <p:spPr bwMode="auto">
          <a:xfrm>
            <a:off x="5743602" y="2243529"/>
            <a:ext cx="58478" cy="1165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6" name="Freeform 69"/>
          <p:cNvSpPr>
            <a:spLocks/>
          </p:cNvSpPr>
          <p:nvPr/>
        </p:nvSpPr>
        <p:spPr bwMode="auto">
          <a:xfrm>
            <a:off x="3458189" y="6068619"/>
            <a:ext cx="453503" cy="518513"/>
          </a:xfrm>
          <a:custGeom>
            <a:avLst/>
            <a:gdLst>
              <a:gd name="T0" fmla="*/ 194622 w 604522"/>
              <a:gd name="T1" fmla="*/ 78984 h 678331"/>
              <a:gd name="T2" fmla="*/ 169381 w 604522"/>
              <a:gd name="T3" fmla="*/ 117006 h 678331"/>
              <a:gd name="T4" fmla="*/ 93662 w 604522"/>
              <a:gd name="T5" fmla="*/ 193050 h 678331"/>
              <a:gd name="T6" fmla="*/ 68421 w 604522"/>
              <a:gd name="T7" fmla="*/ 281764 h 678331"/>
              <a:gd name="T8" fmla="*/ 30561 w 604522"/>
              <a:gd name="T9" fmla="*/ 307113 h 678331"/>
              <a:gd name="T10" fmla="*/ 5322 w 604522"/>
              <a:gd name="T11" fmla="*/ 611282 h 678331"/>
              <a:gd name="T12" fmla="*/ 30561 w 604522"/>
              <a:gd name="T13" fmla="*/ 649303 h 678331"/>
              <a:gd name="T14" fmla="*/ 81041 w 604522"/>
              <a:gd name="T15" fmla="*/ 661977 h 678331"/>
              <a:gd name="T16" fmla="*/ 547982 w 604522"/>
              <a:gd name="T17" fmla="*/ 649303 h 678331"/>
              <a:gd name="T18" fmla="*/ 573221 w 604522"/>
              <a:gd name="T19" fmla="*/ 573261 h 678331"/>
              <a:gd name="T20" fmla="*/ 585841 w 604522"/>
              <a:gd name="T21" fmla="*/ 459198 h 678331"/>
              <a:gd name="T22" fmla="*/ 598461 w 604522"/>
              <a:gd name="T23" fmla="*/ 421176 h 678331"/>
              <a:gd name="T24" fmla="*/ 585841 w 604522"/>
              <a:gd name="T25" fmla="*/ 193050 h 678331"/>
              <a:gd name="T26" fmla="*/ 547982 w 604522"/>
              <a:gd name="T27" fmla="*/ 167701 h 678331"/>
              <a:gd name="T28" fmla="*/ 522741 w 604522"/>
              <a:gd name="T29" fmla="*/ 129679 h 678331"/>
              <a:gd name="T30" fmla="*/ 409161 w 604522"/>
              <a:gd name="T31" fmla="*/ 40965 h 678331"/>
              <a:gd name="T32" fmla="*/ 333441 w 604522"/>
              <a:gd name="T33" fmla="*/ 2943 h 678331"/>
              <a:gd name="T34" fmla="*/ 245101 w 604522"/>
              <a:gd name="T35" fmla="*/ 2943 h 6783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4522" h="678331">
                <a:moveTo>
                  <a:pt x="195855" y="79149"/>
                </a:moveTo>
                <a:cubicBezTo>
                  <a:pt x="187388" y="91849"/>
                  <a:pt x="180596" y="105841"/>
                  <a:pt x="170455" y="117249"/>
                </a:cubicBezTo>
                <a:cubicBezTo>
                  <a:pt x="146590" y="144097"/>
                  <a:pt x="114854" y="164021"/>
                  <a:pt x="94255" y="193449"/>
                </a:cubicBezTo>
                <a:cubicBezTo>
                  <a:pt x="81477" y="211703"/>
                  <a:pt x="84644" y="262613"/>
                  <a:pt x="68855" y="282349"/>
                </a:cubicBezTo>
                <a:cubicBezTo>
                  <a:pt x="59320" y="294268"/>
                  <a:pt x="43455" y="299282"/>
                  <a:pt x="30755" y="307749"/>
                </a:cubicBezTo>
                <a:cubicBezTo>
                  <a:pt x="16086" y="410429"/>
                  <a:pt x="0" y="505454"/>
                  <a:pt x="5355" y="612549"/>
                </a:cubicBezTo>
                <a:cubicBezTo>
                  <a:pt x="6117" y="627793"/>
                  <a:pt x="18055" y="642182"/>
                  <a:pt x="30755" y="650649"/>
                </a:cubicBezTo>
                <a:cubicBezTo>
                  <a:pt x="45278" y="660331"/>
                  <a:pt x="64622" y="659116"/>
                  <a:pt x="81555" y="663349"/>
                </a:cubicBezTo>
                <a:cubicBezTo>
                  <a:pt x="238188" y="659116"/>
                  <a:pt x="397229" y="678331"/>
                  <a:pt x="551455" y="650649"/>
                </a:cubicBezTo>
                <a:cubicBezTo>
                  <a:pt x="577808" y="645919"/>
                  <a:pt x="576855" y="574449"/>
                  <a:pt x="576855" y="574449"/>
                </a:cubicBezTo>
                <a:cubicBezTo>
                  <a:pt x="581088" y="536349"/>
                  <a:pt x="583253" y="497962"/>
                  <a:pt x="589555" y="460149"/>
                </a:cubicBezTo>
                <a:cubicBezTo>
                  <a:pt x="591756" y="446944"/>
                  <a:pt x="602255" y="435436"/>
                  <a:pt x="602255" y="422049"/>
                </a:cubicBezTo>
                <a:cubicBezTo>
                  <a:pt x="602255" y="345731"/>
                  <a:pt x="604522" y="268284"/>
                  <a:pt x="589555" y="193449"/>
                </a:cubicBezTo>
                <a:cubicBezTo>
                  <a:pt x="586562" y="178482"/>
                  <a:pt x="564155" y="176516"/>
                  <a:pt x="551455" y="168049"/>
                </a:cubicBezTo>
                <a:cubicBezTo>
                  <a:pt x="542988" y="155349"/>
                  <a:pt x="535826" y="141675"/>
                  <a:pt x="526055" y="129949"/>
                </a:cubicBezTo>
                <a:cubicBezTo>
                  <a:pt x="488751" y="85185"/>
                  <a:pt x="464857" y="76450"/>
                  <a:pt x="411755" y="41049"/>
                </a:cubicBezTo>
                <a:cubicBezTo>
                  <a:pt x="387202" y="24680"/>
                  <a:pt x="366485" y="6042"/>
                  <a:pt x="335555" y="2949"/>
                </a:cubicBezTo>
                <a:cubicBezTo>
                  <a:pt x="306069" y="0"/>
                  <a:pt x="276288" y="2949"/>
                  <a:pt x="246655" y="2949"/>
                </a:cubicBez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157" name="Oval 72"/>
          <p:cNvSpPr>
            <a:spLocks noChangeArrowheads="1"/>
          </p:cNvSpPr>
          <p:nvPr/>
        </p:nvSpPr>
        <p:spPr bwMode="auto">
          <a:xfrm>
            <a:off x="3184342" y="6272224"/>
            <a:ext cx="1139928" cy="524584"/>
          </a:xfrm>
          <a:prstGeom prst="ellipse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 err="1">
                <a:solidFill>
                  <a:prstClr val="white"/>
                </a:solidFill>
              </a:rPr>
              <a:t>Tarbela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8" name="Freeform 37"/>
          <p:cNvSpPr/>
          <p:nvPr/>
        </p:nvSpPr>
        <p:spPr bwMode="auto">
          <a:xfrm rot="13492939">
            <a:off x="3038250" y="2211924"/>
            <a:ext cx="1432113" cy="375223"/>
          </a:xfrm>
          <a:custGeom>
            <a:avLst/>
            <a:gdLst>
              <a:gd name="connsiteX0" fmla="*/ 0 w 1872343"/>
              <a:gd name="connsiteY0" fmla="*/ 59847 h 88875"/>
              <a:gd name="connsiteX1" fmla="*/ 478972 w 1872343"/>
              <a:gd name="connsiteY1" fmla="*/ 59847 h 88875"/>
              <a:gd name="connsiteX2" fmla="*/ 740229 w 1872343"/>
              <a:gd name="connsiteY2" fmla="*/ 88875 h 88875"/>
              <a:gd name="connsiteX3" fmla="*/ 1872343 w 1872343"/>
              <a:gd name="connsiteY3" fmla="*/ 74361 h 8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343" h="88875">
                <a:moveTo>
                  <a:pt x="0" y="59847"/>
                </a:moveTo>
                <a:cubicBezTo>
                  <a:pt x="179533" y="0"/>
                  <a:pt x="45152" y="39189"/>
                  <a:pt x="478972" y="59847"/>
                </a:cubicBezTo>
                <a:cubicBezTo>
                  <a:pt x="621422" y="66630"/>
                  <a:pt x="626516" y="69923"/>
                  <a:pt x="740229" y="88875"/>
                </a:cubicBezTo>
                <a:lnTo>
                  <a:pt x="1872343" y="74361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3408065" y="1574442"/>
            <a:ext cx="1600387" cy="538548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KAIGAH 548 MW</a:t>
            </a:r>
          </a:p>
        </p:txBody>
      </p:sp>
      <p:cxnSp>
        <p:nvCxnSpPr>
          <p:cNvPr id="40" name="Straight Connector 12"/>
          <p:cNvCxnSpPr>
            <a:cxnSpLocks noChangeShapeType="1"/>
          </p:cNvCxnSpPr>
          <p:nvPr/>
        </p:nvCxnSpPr>
        <p:spPr bwMode="auto">
          <a:xfrm rot="5400000">
            <a:off x="3793923" y="2321747"/>
            <a:ext cx="233148" cy="57285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53"/>
          <p:cNvCxnSpPr>
            <a:cxnSpLocks noChangeShapeType="1"/>
            <a:stCxn id="39" idx="2"/>
          </p:cNvCxnSpPr>
          <p:nvPr/>
        </p:nvCxnSpPr>
        <p:spPr bwMode="auto">
          <a:xfrm flipH="1">
            <a:off x="3939140" y="2112990"/>
            <a:ext cx="269118" cy="1305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57"/>
          <p:cNvCxnSpPr>
            <a:cxnSpLocks noChangeShapeType="1"/>
            <a:stCxn id="5130" idx="5"/>
          </p:cNvCxnSpPr>
          <p:nvPr/>
        </p:nvCxnSpPr>
        <p:spPr bwMode="auto">
          <a:xfrm>
            <a:off x="3315674" y="3018870"/>
            <a:ext cx="823961" cy="19004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reeform 2"/>
          <p:cNvSpPr/>
          <p:nvPr/>
        </p:nvSpPr>
        <p:spPr>
          <a:xfrm rot="21312062">
            <a:off x="7849907" y="864359"/>
            <a:ext cx="2513294" cy="580571"/>
          </a:xfrm>
          <a:custGeom>
            <a:avLst/>
            <a:gdLst>
              <a:gd name="connsiteX0" fmla="*/ 0 w 1886857"/>
              <a:gd name="connsiteY0" fmla="*/ 580571 h 580571"/>
              <a:gd name="connsiteX1" fmla="*/ 14514 w 1886857"/>
              <a:gd name="connsiteY1" fmla="*/ 116114 h 580571"/>
              <a:gd name="connsiteX2" fmla="*/ 58057 w 1886857"/>
              <a:gd name="connsiteY2" fmla="*/ 14514 h 580571"/>
              <a:gd name="connsiteX3" fmla="*/ 101600 w 1886857"/>
              <a:gd name="connsiteY3" fmla="*/ 0 h 580571"/>
              <a:gd name="connsiteX4" fmla="*/ 246742 w 1886857"/>
              <a:gd name="connsiteY4" fmla="*/ 14514 h 580571"/>
              <a:gd name="connsiteX5" fmla="*/ 290285 w 1886857"/>
              <a:gd name="connsiteY5" fmla="*/ 29029 h 580571"/>
              <a:gd name="connsiteX6" fmla="*/ 319314 w 1886857"/>
              <a:gd name="connsiteY6" fmla="*/ 72571 h 580571"/>
              <a:gd name="connsiteX7" fmla="*/ 362857 w 1886857"/>
              <a:gd name="connsiteY7" fmla="*/ 203200 h 580571"/>
              <a:gd name="connsiteX8" fmla="*/ 406400 w 1886857"/>
              <a:gd name="connsiteY8" fmla="*/ 290286 h 580571"/>
              <a:gd name="connsiteX9" fmla="*/ 449942 w 1886857"/>
              <a:gd name="connsiteY9" fmla="*/ 319314 h 580571"/>
              <a:gd name="connsiteX10" fmla="*/ 478971 w 1886857"/>
              <a:gd name="connsiteY10" fmla="*/ 406400 h 580571"/>
              <a:gd name="connsiteX11" fmla="*/ 522514 w 1886857"/>
              <a:gd name="connsiteY11" fmla="*/ 493486 h 580571"/>
              <a:gd name="connsiteX12" fmla="*/ 566057 w 1886857"/>
              <a:gd name="connsiteY12" fmla="*/ 522514 h 580571"/>
              <a:gd name="connsiteX13" fmla="*/ 711200 w 1886857"/>
              <a:gd name="connsiteY13" fmla="*/ 566057 h 580571"/>
              <a:gd name="connsiteX14" fmla="*/ 1277257 w 1886857"/>
              <a:gd name="connsiteY14" fmla="*/ 537029 h 580571"/>
              <a:gd name="connsiteX15" fmla="*/ 1422400 w 1886857"/>
              <a:gd name="connsiteY15" fmla="*/ 493486 h 580571"/>
              <a:gd name="connsiteX16" fmla="*/ 1465942 w 1886857"/>
              <a:gd name="connsiteY16" fmla="*/ 478971 h 580571"/>
              <a:gd name="connsiteX17" fmla="*/ 1596571 w 1886857"/>
              <a:gd name="connsiteY17" fmla="*/ 377371 h 580571"/>
              <a:gd name="connsiteX18" fmla="*/ 1640114 w 1886857"/>
              <a:gd name="connsiteY18" fmla="*/ 362857 h 580571"/>
              <a:gd name="connsiteX19" fmla="*/ 1770742 w 1886857"/>
              <a:gd name="connsiteY19" fmla="*/ 290286 h 580571"/>
              <a:gd name="connsiteX20" fmla="*/ 1843314 w 1886857"/>
              <a:gd name="connsiteY20" fmla="*/ 217714 h 580571"/>
              <a:gd name="connsiteX21" fmla="*/ 1872342 w 1886857"/>
              <a:gd name="connsiteY21" fmla="*/ 174171 h 580571"/>
              <a:gd name="connsiteX22" fmla="*/ 1886857 w 1886857"/>
              <a:gd name="connsiteY22" fmla="*/ 159657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86857" h="580571">
                <a:moveTo>
                  <a:pt x="0" y="580571"/>
                </a:moveTo>
                <a:cubicBezTo>
                  <a:pt x="4838" y="425752"/>
                  <a:pt x="5922" y="270770"/>
                  <a:pt x="14514" y="116114"/>
                </a:cubicBezTo>
                <a:cubicBezTo>
                  <a:pt x="16136" y="86926"/>
                  <a:pt x="32937" y="34610"/>
                  <a:pt x="58057" y="14514"/>
                </a:cubicBezTo>
                <a:cubicBezTo>
                  <a:pt x="70004" y="4957"/>
                  <a:pt x="87086" y="4838"/>
                  <a:pt x="101600" y="0"/>
                </a:cubicBezTo>
                <a:cubicBezTo>
                  <a:pt x="149981" y="4838"/>
                  <a:pt x="198685" y="7121"/>
                  <a:pt x="246742" y="14514"/>
                </a:cubicBezTo>
                <a:cubicBezTo>
                  <a:pt x="261864" y="16840"/>
                  <a:pt x="278338" y="19472"/>
                  <a:pt x="290285" y="29029"/>
                </a:cubicBezTo>
                <a:cubicBezTo>
                  <a:pt x="303906" y="39926"/>
                  <a:pt x="309638" y="58057"/>
                  <a:pt x="319314" y="72571"/>
                </a:cubicBezTo>
                <a:lnTo>
                  <a:pt x="362857" y="203200"/>
                </a:lnTo>
                <a:cubicBezTo>
                  <a:pt x="374663" y="238616"/>
                  <a:pt x="378262" y="262148"/>
                  <a:pt x="406400" y="290286"/>
                </a:cubicBezTo>
                <a:cubicBezTo>
                  <a:pt x="418735" y="302621"/>
                  <a:pt x="435428" y="309638"/>
                  <a:pt x="449942" y="319314"/>
                </a:cubicBezTo>
                <a:lnTo>
                  <a:pt x="478971" y="406400"/>
                </a:lnTo>
                <a:cubicBezTo>
                  <a:pt x="490776" y="441816"/>
                  <a:pt x="494376" y="465349"/>
                  <a:pt x="522514" y="493486"/>
                </a:cubicBezTo>
                <a:cubicBezTo>
                  <a:pt x="534849" y="505821"/>
                  <a:pt x="550117" y="515429"/>
                  <a:pt x="566057" y="522514"/>
                </a:cubicBezTo>
                <a:cubicBezTo>
                  <a:pt x="611496" y="542709"/>
                  <a:pt x="662945" y="553994"/>
                  <a:pt x="711200" y="566057"/>
                </a:cubicBezTo>
                <a:lnTo>
                  <a:pt x="1277257" y="537029"/>
                </a:lnTo>
                <a:cubicBezTo>
                  <a:pt x="1364991" y="515094"/>
                  <a:pt x="1316403" y="528819"/>
                  <a:pt x="1422400" y="493486"/>
                </a:cubicBezTo>
                <a:lnTo>
                  <a:pt x="1465942" y="478971"/>
                </a:lnTo>
                <a:cubicBezTo>
                  <a:pt x="1534155" y="410760"/>
                  <a:pt x="1492406" y="446815"/>
                  <a:pt x="1596571" y="377371"/>
                </a:cubicBezTo>
                <a:cubicBezTo>
                  <a:pt x="1609301" y="368884"/>
                  <a:pt x="1626740" y="370287"/>
                  <a:pt x="1640114" y="362857"/>
                </a:cubicBezTo>
                <a:cubicBezTo>
                  <a:pt x="1789839" y="279677"/>
                  <a:pt x="1672216" y="323128"/>
                  <a:pt x="1770742" y="290286"/>
                </a:cubicBezTo>
                <a:cubicBezTo>
                  <a:pt x="1848155" y="174167"/>
                  <a:pt x="1746549" y="314481"/>
                  <a:pt x="1843314" y="217714"/>
                </a:cubicBezTo>
                <a:cubicBezTo>
                  <a:pt x="1855649" y="205379"/>
                  <a:pt x="1861876" y="188126"/>
                  <a:pt x="1872342" y="174171"/>
                </a:cubicBezTo>
                <a:cubicBezTo>
                  <a:pt x="1876447" y="168697"/>
                  <a:pt x="1882019" y="164495"/>
                  <a:pt x="1886857" y="159657"/>
                </a:cubicBezTo>
              </a:path>
            </a:pathLst>
          </a:cu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647544" y="43543"/>
            <a:ext cx="1277257" cy="928914"/>
          </a:xfrm>
          <a:custGeom>
            <a:avLst/>
            <a:gdLst>
              <a:gd name="connsiteX0" fmla="*/ 0 w 1277257"/>
              <a:gd name="connsiteY0" fmla="*/ 0 h 928914"/>
              <a:gd name="connsiteX1" fmla="*/ 72571 w 1277257"/>
              <a:gd name="connsiteY1" fmla="*/ 14514 h 928914"/>
              <a:gd name="connsiteX2" fmla="*/ 159657 w 1277257"/>
              <a:gd name="connsiteY2" fmla="*/ 101600 h 928914"/>
              <a:gd name="connsiteX3" fmla="*/ 203200 w 1277257"/>
              <a:gd name="connsiteY3" fmla="*/ 145143 h 928914"/>
              <a:gd name="connsiteX4" fmla="*/ 246743 w 1277257"/>
              <a:gd name="connsiteY4" fmla="*/ 159657 h 928914"/>
              <a:gd name="connsiteX5" fmla="*/ 275771 w 1277257"/>
              <a:gd name="connsiteY5" fmla="*/ 217714 h 928914"/>
              <a:gd name="connsiteX6" fmla="*/ 377371 w 1277257"/>
              <a:gd name="connsiteY6" fmla="*/ 304800 h 928914"/>
              <a:gd name="connsiteX7" fmla="*/ 449943 w 1277257"/>
              <a:gd name="connsiteY7" fmla="*/ 377371 h 928914"/>
              <a:gd name="connsiteX8" fmla="*/ 522514 w 1277257"/>
              <a:gd name="connsiteY8" fmla="*/ 449943 h 928914"/>
              <a:gd name="connsiteX9" fmla="*/ 609600 w 1277257"/>
              <a:gd name="connsiteY9" fmla="*/ 522514 h 928914"/>
              <a:gd name="connsiteX10" fmla="*/ 696686 w 1277257"/>
              <a:gd name="connsiteY10" fmla="*/ 624114 h 928914"/>
              <a:gd name="connsiteX11" fmla="*/ 783771 w 1277257"/>
              <a:gd name="connsiteY11" fmla="*/ 696686 h 928914"/>
              <a:gd name="connsiteX12" fmla="*/ 827314 w 1277257"/>
              <a:gd name="connsiteY12" fmla="*/ 740228 h 928914"/>
              <a:gd name="connsiteX13" fmla="*/ 928914 w 1277257"/>
              <a:gd name="connsiteY13" fmla="*/ 798286 h 928914"/>
              <a:gd name="connsiteX14" fmla="*/ 1016000 w 1277257"/>
              <a:gd name="connsiteY14" fmla="*/ 827314 h 928914"/>
              <a:gd name="connsiteX15" fmla="*/ 1103086 w 1277257"/>
              <a:gd name="connsiteY15" fmla="*/ 856343 h 928914"/>
              <a:gd name="connsiteX16" fmla="*/ 1146628 w 1277257"/>
              <a:gd name="connsiteY16" fmla="*/ 885371 h 928914"/>
              <a:gd name="connsiteX17" fmla="*/ 1233714 w 1277257"/>
              <a:gd name="connsiteY17" fmla="*/ 914400 h 928914"/>
              <a:gd name="connsiteX18" fmla="*/ 1277257 w 1277257"/>
              <a:gd name="connsiteY18" fmla="*/ 928914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77257" h="928914">
                <a:moveTo>
                  <a:pt x="0" y="0"/>
                </a:moveTo>
                <a:cubicBezTo>
                  <a:pt x="24190" y="4838"/>
                  <a:pt x="51758" y="1270"/>
                  <a:pt x="72571" y="14514"/>
                </a:cubicBezTo>
                <a:cubicBezTo>
                  <a:pt x="107206" y="36554"/>
                  <a:pt x="130628" y="72571"/>
                  <a:pt x="159657" y="101600"/>
                </a:cubicBezTo>
                <a:lnTo>
                  <a:pt x="203200" y="145143"/>
                </a:lnTo>
                <a:cubicBezTo>
                  <a:pt x="214018" y="155961"/>
                  <a:pt x="232229" y="154819"/>
                  <a:pt x="246743" y="159657"/>
                </a:cubicBezTo>
                <a:cubicBezTo>
                  <a:pt x="256419" y="179009"/>
                  <a:pt x="263195" y="200108"/>
                  <a:pt x="275771" y="217714"/>
                </a:cubicBezTo>
                <a:cubicBezTo>
                  <a:pt x="315268" y="273010"/>
                  <a:pt x="327820" y="255249"/>
                  <a:pt x="377371" y="304800"/>
                </a:cubicBezTo>
                <a:cubicBezTo>
                  <a:pt x="474129" y="401558"/>
                  <a:pt x="333833" y="299966"/>
                  <a:pt x="449943" y="377371"/>
                </a:cubicBezTo>
                <a:cubicBezTo>
                  <a:pt x="503160" y="457199"/>
                  <a:pt x="449944" y="389467"/>
                  <a:pt x="522514" y="449943"/>
                </a:cubicBezTo>
                <a:cubicBezTo>
                  <a:pt x="634262" y="543067"/>
                  <a:pt x="501498" y="450448"/>
                  <a:pt x="609600" y="522514"/>
                </a:cubicBezTo>
                <a:cubicBezTo>
                  <a:pt x="671756" y="615750"/>
                  <a:pt x="598136" y="511486"/>
                  <a:pt x="696686" y="624114"/>
                </a:cubicBezTo>
                <a:cubicBezTo>
                  <a:pt x="761815" y="698547"/>
                  <a:pt x="709432" y="671905"/>
                  <a:pt x="783771" y="696686"/>
                </a:cubicBezTo>
                <a:cubicBezTo>
                  <a:pt x="798285" y="711200"/>
                  <a:pt x="811545" y="727088"/>
                  <a:pt x="827314" y="740228"/>
                </a:cubicBezTo>
                <a:cubicBezTo>
                  <a:pt x="851484" y="760369"/>
                  <a:pt x="901613" y="787366"/>
                  <a:pt x="928914" y="798286"/>
                </a:cubicBezTo>
                <a:cubicBezTo>
                  <a:pt x="957324" y="809650"/>
                  <a:pt x="986971" y="817638"/>
                  <a:pt x="1016000" y="827314"/>
                </a:cubicBezTo>
                <a:lnTo>
                  <a:pt x="1103086" y="856343"/>
                </a:lnTo>
                <a:cubicBezTo>
                  <a:pt x="1119634" y="861859"/>
                  <a:pt x="1130688" y="878286"/>
                  <a:pt x="1146628" y="885371"/>
                </a:cubicBezTo>
                <a:cubicBezTo>
                  <a:pt x="1174590" y="897798"/>
                  <a:pt x="1204685" y="904724"/>
                  <a:pt x="1233714" y="914400"/>
                </a:cubicBezTo>
                <a:lnTo>
                  <a:pt x="1277257" y="928914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6" name="Oval 56"/>
          <p:cNvSpPr>
            <a:spLocks noChangeArrowheads="1"/>
          </p:cNvSpPr>
          <p:nvPr/>
        </p:nvSpPr>
        <p:spPr bwMode="auto">
          <a:xfrm>
            <a:off x="7939314" y="1778447"/>
            <a:ext cx="1489398" cy="524584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Bunji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</a:rPr>
              <a:t>7100 MW </a:t>
            </a:r>
          </a:p>
        </p:txBody>
      </p:sp>
      <p:cxnSp>
        <p:nvCxnSpPr>
          <p:cNvPr id="6" name="Straight Connector 5"/>
          <p:cNvCxnSpPr>
            <a:stCxn id="3" idx="7"/>
            <a:endCxn id="3" idx="0"/>
          </p:cNvCxnSpPr>
          <p:nvPr/>
        </p:nvCxnSpPr>
        <p:spPr>
          <a:xfrm flipH="1">
            <a:off x="7878598" y="1132560"/>
            <a:ext cx="450060" cy="416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53"/>
          <p:cNvCxnSpPr>
            <a:cxnSpLocks noChangeShapeType="1"/>
            <a:stCxn id="46" idx="0"/>
          </p:cNvCxnSpPr>
          <p:nvPr/>
        </p:nvCxnSpPr>
        <p:spPr bwMode="auto">
          <a:xfrm flipH="1" flipV="1">
            <a:off x="7939315" y="1511299"/>
            <a:ext cx="744699" cy="26714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56"/>
          <p:cNvSpPr>
            <a:spLocks noChangeArrowheads="1"/>
          </p:cNvSpPr>
          <p:nvPr/>
        </p:nvSpPr>
        <p:spPr bwMode="auto">
          <a:xfrm>
            <a:off x="8458200" y="710165"/>
            <a:ext cx="1489398" cy="524584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err="1">
                <a:solidFill>
                  <a:prstClr val="white"/>
                </a:solidFill>
              </a:rPr>
              <a:t>Yulbo</a:t>
            </a:r>
            <a:endParaRPr lang="en-US" sz="1200" b="1" dirty="0">
              <a:solidFill>
                <a:prstClr val="white"/>
              </a:solidFill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</a:rPr>
              <a:t>3000 MW </a:t>
            </a:r>
          </a:p>
        </p:txBody>
      </p:sp>
      <p:sp>
        <p:nvSpPr>
          <p:cNvPr id="53" name="Oval 56"/>
          <p:cNvSpPr>
            <a:spLocks noChangeArrowheads="1"/>
          </p:cNvSpPr>
          <p:nvPr/>
        </p:nvSpPr>
        <p:spPr bwMode="auto">
          <a:xfrm>
            <a:off x="9474962" y="185581"/>
            <a:ext cx="1489398" cy="524584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err="1">
                <a:solidFill>
                  <a:prstClr val="white"/>
                </a:solidFill>
              </a:rPr>
              <a:t>TANGUS</a:t>
            </a:r>
            <a:endParaRPr lang="en-US" sz="1200" b="1" dirty="0">
              <a:solidFill>
                <a:prstClr val="white"/>
              </a:solidFill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</a:rPr>
              <a:t>2100 MW </a:t>
            </a:r>
          </a:p>
        </p:txBody>
      </p:sp>
      <p:cxnSp>
        <p:nvCxnSpPr>
          <p:cNvPr id="54" name="Straight Connector 37"/>
          <p:cNvCxnSpPr>
            <a:cxnSpLocks noChangeShapeType="1"/>
          </p:cNvCxnSpPr>
          <p:nvPr/>
        </p:nvCxnSpPr>
        <p:spPr bwMode="auto">
          <a:xfrm flipH="1">
            <a:off x="8915401" y="1292694"/>
            <a:ext cx="1" cy="297442"/>
          </a:xfrm>
          <a:prstGeom prst="line">
            <a:avLst/>
          </a:prstGeom>
          <a:noFill/>
          <a:ln w="1238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37"/>
          <p:cNvCxnSpPr>
            <a:cxnSpLocks noChangeShapeType="1"/>
          </p:cNvCxnSpPr>
          <p:nvPr/>
        </p:nvCxnSpPr>
        <p:spPr bwMode="auto">
          <a:xfrm flipH="1">
            <a:off x="10134601" y="937307"/>
            <a:ext cx="1" cy="297442"/>
          </a:xfrm>
          <a:prstGeom prst="line">
            <a:avLst/>
          </a:prstGeom>
          <a:noFill/>
          <a:ln w="1238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5"/>
          <p:cNvCxnSpPr>
            <a:cxnSpLocks noChangeShapeType="1"/>
          </p:cNvCxnSpPr>
          <p:nvPr/>
        </p:nvCxnSpPr>
        <p:spPr bwMode="auto">
          <a:xfrm flipH="1">
            <a:off x="8915401" y="1219202"/>
            <a:ext cx="170120" cy="12159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5"/>
          <p:cNvCxnSpPr>
            <a:cxnSpLocks noChangeShapeType="1"/>
            <a:stCxn id="53" idx="4"/>
          </p:cNvCxnSpPr>
          <p:nvPr/>
        </p:nvCxnSpPr>
        <p:spPr bwMode="auto">
          <a:xfrm flipH="1">
            <a:off x="10134601" y="710165"/>
            <a:ext cx="85061" cy="2622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Oval 32"/>
          <p:cNvSpPr>
            <a:spLocks noChangeArrowheads="1"/>
          </p:cNvSpPr>
          <p:nvPr/>
        </p:nvSpPr>
        <p:spPr bwMode="auto">
          <a:xfrm>
            <a:off x="7543800" y="1423868"/>
            <a:ext cx="171854" cy="174861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TextBox 48"/>
          <p:cNvSpPr txBox="1">
            <a:spLocks noChangeArrowheads="1"/>
          </p:cNvSpPr>
          <p:nvPr/>
        </p:nvSpPr>
        <p:spPr bwMode="auto">
          <a:xfrm rot="21341533">
            <a:off x="6688925" y="1254492"/>
            <a:ext cx="970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err="1"/>
              <a:t>Jaglot</a:t>
            </a:r>
            <a:endParaRPr lang="en-US" dirty="0"/>
          </a:p>
        </p:txBody>
      </p:sp>
      <p:sp>
        <p:nvSpPr>
          <p:cNvPr id="69" name="Oval 32"/>
          <p:cNvSpPr>
            <a:spLocks noChangeArrowheads="1"/>
          </p:cNvSpPr>
          <p:nvPr/>
        </p:nvSpPr>
        <p:spPr bwMode="auto">
          <a:xfrm>
            <a:off x="6582377" y="205295"/>
            <a:ext cx="171854" cy="174861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TextBox 48"/>
          <p:cNvSpPr txBox="1">
            <a:spLocks noChangeArrowheads="1"/>
          </p:cNvSpPr>
          <p:nvPr/>
        </p:nvSpPr>
        <p:spPr bwMode="auto">
          <a:xfrm rot="21341533">
            <a:off x="5727502" y="35919"/>
            <a:ext cx="970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Gilgit</a:t>
            </a:r>
          </a:p>
        </p:txBody>
      </p:sp>
      <p:sp>
        <p:nvSpPr>
          <p:cNvPr id="58" name="Left Arrow 57">
            <a:hlinkClick r:id="rId2" action="ppaction://hlinksldjump"/>
          </p:cNvPr>
          <p:cNvSpPr/>
          <p:nvPr/>
        </p:nvSpPr>
        <p:spPr>
          <a:xfrm>
            <a:off x="10357530" y="5971723"/>
            <a:ext cx="1357313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61" name="Oval 20">
            <a:extLst>
              <a:ext uri="{FF2B5EF4-FFF2-40B4-BE49-F238E27FC236}">
                <a16:creationId xmlns:a16="http://schemas.microsoft.com/office/drawing/2014/main" id="{AB33BCEC-97D3-4711-96C9-9F50E7C6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583" y="5046181"/>
            <a:ext cx="1861747" cy="1022438"/>
          </a:xfrm>
          <a:prstGeom prst="ellipse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THAKOT I to III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4900 MW</a:t>
            </a:r>
          </a:p>
          <a:p>
            <a:pPr algn="ctr"/>
            <a:endParaRPr lang="en-US" sz="1600" dirty="0">
              <a:solidFill>
                <a:prstClr val="white"/>
              </a:solidFill>
            </a:endParaRPr>
          </a:p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3" name="Freeform 26">
            <a:extLst>
              <a:ext uri="{FF2B5EF4-FFF2-40B4-BE49-F238E27FC236}">
                <a16:creationId xmlns:a16="http://schemas.microsoft.com/office/drawing/2014/main" id="{DB9C3BF6-5BB0-4C37-B318-09B4F12AECC2}"/>
              </a:ext>
            </a:extLst>
          </p:cNvPr>
          <p:cNvSpPr/>
          <p:nvPr/>
        </p:nvSpPr>
        <p:spPr bwMode="auto">
          <a:xfrm>
            <a:off x="2715948" y="5114464"/>
            <a:ext cx="880750" cy="146932"/>
          </a:xfrm>
          <a:custGeom>
            <a:avLst/>
            <a:gdLst>
              <a:gd name="connsiteX0" fmla="*/ 1171575 w 1171575"/>
              <a:gd name="connsiteY0" fmla="*/ 192568 h 192568"/>
              <a:gd name="connsiteX1" fmla="*/ 1133475 w 1171575"/>
              <a:gd name="connsiteY1" fmla="*/ 183043 h 192568"/>
              <a:gd name="connsiteX2" fmla="*/ 933450 w 1171575"/>
              <a:gd name="connsiteY2" fmla="*/ 144943 h 192568"/>
              <a:gd name="connsiteX3" fmla="*/ 904875 w 1171575"/>
              <a:gd name="connsiteY3" fmla="*/ 135418 h 192568"/>
              <a:gd name="connsiteX4" fmla="*/ 876300 w 1171575"/>
              <a:gd name="connsiteY4" fmla="*/ 116368 h 192568"/>
              <a:gd name="connsiteX5" fmla="*/ 809625 w 1171575"/>
              <a:gd name="connsiteY5" fmla="*/ 87793 h 192568"/>
              <a:gd name="connsiteX6" fmla="*/ 781050 w 1171575"/>
              <a:gd name="connsiteY6" fmla="*/ 68743 h 192568"/>
              <a:gd name="connsiteX7" fmla="*/ 752475 w 1171575"/>
              <a:gd name="connsiteY7" fmla="*/ 59218 h 192568"/>
              <a:gd name="connsiteX8" fmla="*/ 695325 w 1171575"/>
              <a:gd name="connsiteY8" fmla="*/ 30643 h 192568"/>
              <a:gd name="connsiteX9" fmla="*/ 219075 w 1171575"/>
              <a:gd name="connsiteY9" fmla="*/ 21118 h 192568"/>
              <a:gd name="connsiteX10" fmla="*/ 57150 w 1171575"/>
              <a:gd name="connsiteY10" fmla="*/ 21118 h 192568"/>
              <a:gd name="connsiteX11" fmla="*/ 28575 w 1171575"/>
              <a:gd name="connsiteY11" fmla="*/ 49693 h 192568"/>
              <a:gd name="connsiteX12" fmla="*/ 0 w 1171575"/>
              <a:gd name="connsiteY12" fmla="*/ 87793 h 19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92568">
                <a:moveTo>
                  <a:pt x="1171575" y="192568"/>
                </a:moveTo>
                <a:cubicBezTo>
                  <a:pt x="1158875" y="189393"/>
                  <a:pt x="1146312" y="185610"/>
                  <a:pt x="1133475" y="183043"/>
                </a:cubicBezTo>
                <a:cubicBezTo>
                  <a:pt x="1066919" y="169732"/>
                  <a:pt x="997841" y="166407"/>
                  <a:pt x="933450" y="144943"/>
                </a:cubicBezTo>
                <a:cubicBezTo>
                  <a:pt x="923925" y="141768"/>
                  <a:pt x="913855" y="139908"/>
                  <a:pt x="904875" y="135418"/>
                </a:cubicBezTo>
                <a:cubicBezTo>
                  <a:pt x="894636" y="130298"/>
                  <a:pt x="886539" y="121488"/>
                  <a:pt x="876300" y="116368"/>
                </a:cubicBezTo>
                <a:cubicBezTo>
                  <a:pt x="769439" y="62938"/>
                  <a:pt x="948368" y="167075"/>
                  <a:pt x="809625" y="87793"/>
                </a:cubicBezTo>
                <a:cubicBezTo>
                  <a:pt x="799686" y="82113"/>
                  <a:pt x="791289" y="73863"/>
                  <a:pt x="781050" y="68743"/>
                </a:cubicBezTo>
                <a:cubicBezTo>
                  <a:pt x="772070" y="64253"/>
                  <a:pt x="761455" y="63708"/>
                  <a:pt x="752475" y="59218"/>
                </a:cubicBezTo>
                <a:cubicBezTo>
                  <a:pt x="730983" y="48472"/>
                  <a:pt x="721221" y="31620"/>
                  <a:pt x="695325" y="30643"/>
                </a:cubicBezTo>
                <a:cubicBezTo>
                  <a:pt x="536656" y="24655"/>
                  <a:pt x="377825" y="24293"/>
                  <a:pt x="219075" y="21118"/>
                </a:cubicBezTo>
                <a:cubicBezTo>
                  <a:pt x="155659" y="8435"/>
                  <a:pt x="136342" y="0"/>
                  <a:pt x="57150" y="21118"/>
                </a:cubicBezTo>
                <a:cubicBezTo>
                  <a:pt x="44134" y="24589"/>
                  <a:pt x="38100" y="40168"/>
                  <a:pt x="28575" y="49693"/>
                </a:cubicBezTo>
                <a:cubicBezTo>
                  <a:pt x="16805" y="85003"/>
                  <a:pt x="28030" y="73778"/>
                  <a:pt x="0" y="87793"/>
                </a:cubicBezTo>
              </a:path>
            </a:pathLst>
          </a:custGeom>
          <a:noFill/>
          <a:ln w="349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5" name="Rectangle 17">
            <a:extLst>
              <a:ext uri="{FF2B5EF4-FFF2-40B4-BE49-F238E27FC236}">
                <a16:creationId xmlns:a16="http://schemas.microsoft.com/office/drawing/2014/main" id="{7FC2FED3-3845-45AA-BB13-C5F327F6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340" y="3605382"/>
            <a:ext cx="1489398" cy="524584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 err="1">
                <a:solidFill>
                  <a:prstClr val="white"/>
                </a:solidFill>
              </a:rPr>
              <a:t>Patan</a:t>
            </a:r>
            <a:r>
              <a:rPr lang="en-US" sz="1600" dirty="0">
                <a:solidFill>
                  <a:prstClr val="white"/>
                </a:solidFill>
              </a:rPr>
              <a:t> HPP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665MW</a:t>
            </a:r>
          </a:p>
        </p:txBody>
      </p:sp>
    </p:spTree>
    <p:extLst>
      <p:ext uri="{BB962C8B-B14F-4D97-AF65-F5344CB8AC3E}">
        <p14:creationId xmlns:p14="http://schemas.microsoft.com/office/powerpoint/2010/main" val="66131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52" name="Group 28"/>
          <p:cNvGrpSpPr>
            <a:grpSpLocks/>
          </p:cNvGrpSpPr>
          <p:nvPr/>
        </p:nvGrpSpPr>
        <p:grpSpPr bwMode="auto">
          <a:xfrm>
            <a:off x="1524000" y="1376363"/>
            <a:ext cx="9144000" cy="5383212"/>
            <a:chOff x="0" y="768"/>
            <a:chExt cx="5760" cy="3391"/>
          </a:xfrm>
        </p:grpSpPr>
        <p:grpSp>
          <p:nvGrpSpPr>
            <p:cNvPr id="52230" name="Group 6"/>
            <p:cNvGrpSpPr>
              <a:grpSpLocks/>
            </p:cNvGrpSpPr>
            <p:nvPr/>
          </p:nvGrpSpPr>
          <p:grpSpPr bwMode="auto">
            <a:xfrm>
              <a:off x="0" y="1584"/>
              <a:ext cx="5760" cy="1968"/>
              <a:chOff x="0" y="1680"/>
              <a:chExt cx="7872" cy="2640"/>
            </a:xfrm>
          </p:grpSpPr>
          <p:pic>
            <p:nvPicPr>
              <p:cNvPr id="522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5" t="14999" r="4375" b="20000"/>
              <a:stretch>
                <a:fillRect/>
              </a:stretch>
            </p:blipFill>
            <p:spPr bwMode="auto">
              <a:xfrm>
                <a:off x="0" y="1680"/>
                <a:ext cx="3984" cy="2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2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" t="14000" r="5000" b="20000"/>
              <a:stretch>
                <a:fillRect/>
              </a:stretch>
            </p:blipFill>
            <p:spPr bwMode="auto">
              <a:xfrm>
                <a:off x="3984" y="1728"/>
                <a:ext cx="3888" cy="2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104" y="912"/>
              <a:ext cx="1392" cy="751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00"/>
                  </a:solidFill>
                </a:rPr>
                <a:t>Kalam Asrit HPP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00"/>
                  </a:solidFill>
                </a:rPr>
                <a:t>P=197 MW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00"/>
                  </a:solidFill>
                </a:rPr>
                <a:t>H=210 m</a:t>
              </a: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2640" y="768"/>
              <a:ext cx="1344" cy="751"/>
            </a:xfrm>
            <a:prstGeom prst="rect">
              <a:avLst/>
            </a:prstGeom>
            <a:solidFill>
              <a:srgbClr val="FFFF00"/>
            </a:solidFill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Asrit Kedam HPP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P=215 MW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H=214 m</a:t>
              </a:r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3849" y="3136"/>
              <a:ext cx="1056" cy="751"/>
            </a:xfrm>
            <a:prstGeom prst="rect">
              <a:avLst/>
            </a:prstGeom>
            <a:solidFill>
              <a:srgbClr val="FFC000"/>
            </a:solidFill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46C8"/>
                  </a:solidFill>
                </a:rPr>
                <a:t>Madain HPP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46C8"/>
                  </a:solidFill>
                </a:rPr>
                <a:t>P=157 MW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46C8"/>
                  </a:solidFill>
                </a:rPr>
                <a:t>H=150 m</a:t>
              </a: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192" y="3408"/>
              <a:ext cx="1536" cy="751"/>
            </a:xfrm>
            <a:prstGeom prst="rect">
              <a:avLst/>
            </a:prstGeom>
            <a:solidFill>
              <a:srgbClr val="66FF33"/>
            </a:solidFill>
            <a:ln/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Gabral Kalam HPP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P=137 MW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H=205 m</a:t>
              </a:r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 flipV="1">
              <a:off x="96" y="2352"/>
              <a:ext cx="384" cy="768"/>
            </a:xfrm>
            <a:prstGeom prst="line">
              <a:avLst/>
            </a:prstGeom>
            <a:noFill/>
            <a:ln w="793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auto">
            <a:xfrm>
              <a:off x="824" y="1872"/>
              <a:ext cx="1432" cy="296"/>
            </a:xfrm>
            <a:custGeom>
              <a:avLst/>
              <a:gdLst>
                <a:gd name="T0" fmla="*/ 40 w 1432"/>
                <a:gd name="T1" fmla="*/ 192 h 296"/>
                <a:gd name="T2" fmla="*/ 184 w 1432"/>
                <a:gd name="T3" fmla="*/ 288 h 296"/>
                <a:gd name="T4" fmla="*/ 1144 w 1432"/>
                <a:gd name="T5" fmla="*/ 240 h 296"/>
                <a:gd name="T6" fmla="*/ 1432 w 1432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296">
                  <a:moveTo>
                    <a:pt x="40" y="192"/>
                  </a:moveTo>
                  <a:cubicBezTo>
                    <a:pt x="20" y="236"/>
                    <a:pt x="0" y="280"/>
                    <a:pt x="184" y="288"/>
                  </a:cubicBezTo>
                  <a:cubicBezTo>
                    <a:pt x="368" y="296"/>
                    <a:pt x="936" y="288"/>
                    <a:pt x="1144" y="240"/>
                  </a:cubicBezTo>
                  <a:cubicBezTo>
                    <a:pt x="1352" y="192"/>
                    <a:pt x="1392" y="96"/>
                    <a:pt x="1432" y="0"/>
                  </a:cubicBezTo>
                </a:path>
              </a:pathLst>
            </a:custGeom>
            <a:noFill/>
            <a:ln w="7937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40" name="Freeform 16"/>
            <p:cNvSpPr>
              <a:spLocks/>
            </p:cNvSpPr>
            <p:nvPr/>
          </p:nvSpPr>
          <p:spPr bwMode="auto">
            <a:xfrm>
              <a:off x="2352" y="1824"/>
              <a:ext cx="1440" cy="240"/>
            </a:xfrm>
            <a:custGeom>
              <a:avLst/>
              <a:gdLst>
                <a:gd name="T0" fmla="*/ 0 w 1584"/>
                <a:gd name="T1" fmla="*/ 0 h 240"/>
                <a:gd name="T2" fmla="*/ 240 w 1584"/>
                <a:gd name="T3" fmla="*/ 144 h 240"/>
                <a:gd name="T4" fmla="*/ 1008 w 1584"/>
                <a:gd name="T5" fmla="*/ 192 h 240"/>
                <a:gd name="T6" fmla="*/ 1584 w 1584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4" h="240">
                  <a:moveTo>
                    <a:pt x="0" y="0"/>
                  </a:moveTo>
                  <a:cubicBezTo>
                    <a:pt x="36" y="56"/>
                    <a:pt x="72" y="112"/>
                    <a:pt x="240" y="144"/>
                  </a:cubicBezTo>
                  <a:cubicBezTo>
                    <a:pt x="408" y="176"/>
                    <a:pt x="784" y="176"/>
                    <a:pt x="1008" y="192"/>
                  </a:cubicBezTo>
                  <a:cubicBezTo>
                    <a:pt x="1232" y="208"/>
                    <a:pt x="1408" y="224"/>
                    <a:pt x="1584" y="240"/>
                  </a:cubicBezTo>
                </a:path>
              </a:pathLst>
            </a:custGeom>
            <a:noFill/>
            <a:ln w="7937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auto">
            <a:xfrm>
              <a:off x="3936" y="1984"/>
              <a:ext cx="1488" cy="992"/>
            </a:xfrm>
            <a:custGeom>
              <a:avLst/>
              <a:gdLst>
                <a:gd name="T0" fmla="*/ 0 w 1488"/>
                <a:gd name="T1" fmla="*/ 80 h 992"/>
                <a:gd name="T2" fmla="*/ 96 w 1488"/>
                <a:gd name="T3" fmla="*/ 80 h 992"/>
                <a:gd name="T4" fmla="*/ 528 w 1488"/>
                <a:gd name="T5" fmla="*/ 560 h 992"/>
                <a:gd name="T6" fmla="*/ 816 w 1488"/>
                <a:gd name="T7" fmla="*/ 800 h 992"/>
                <a:gd name="T8" fmla="*/ 1344 w 1488"/>
                <a:gd name="T9" fmla="*/ 944 h 992"/>
                <a:gd name="T10" fmla="*/ 1488 w 1488"/>
                <a:gd name="T11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992">
                  <a:moveTo>
                    <a:pt x="0" y="80"/>
                  </a:moveTo>
                  <a:cubicBezTo>
                    <a:pt x="4" y="40"/>
                    <a:pt x="8" y="0"/>
                    <a:pt x="96" y="80"/>
                  </a:cubicBezTo>
                  <a:cubicBezTo>
                    <a:pt x="184" y="160"/>
                    <a:pt x="408" y="440"/>
                    <a:pt x="528" y="560"/>
                  </a:cubicBezTo>
                  <a:cubicBezTo>
                    <a:pt x="648" y="680"/>
                    <a:pt x="680" y="736"/>
                    <a:pt x="816" y="800"/>
                  </a:cubicBezTo>
                  <a:cubicBezTo>
                    <a:pt x="952" y="864"/>
                    <a:pt x="1232" y="912"/>
                    <a:pt x="1344" y="944"/>
                  </a:cubicBezTo>
                  <a:cubicBezTo>
                    <a:pt x="1456" y="976"/>
                    <a:pt x="1464" y="976"/>
                    <a:pt x="1488" y="992"/>
                  </a:cubicBezTo>
                </a:path>
              </a:pathLst>
            </a:custGeom>
            <a:noFill/>
            <a:ln w="7937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3600" y="1968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PH</a:t>
              </a: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2064" y="1872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PH</a:t>
              </a:r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336" y="2256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PH</a:t>
              </a:r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5328" y="2736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PH</a:t>
              </a:r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H="1">
              <a:off x="3849" y="2118"/>
              <a:ext cx="144" cy="192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>
              <a:off x="2448" y="1680"/>
              <a:ext cx="48" cy="24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927" y="1887"/>
              <a:ext cx="48" cy="24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>
              <a:off x="0" y="3072"/>
              <a:ext cx="288" cy="96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259" name="Group 35"/>
          <p:cNvGrpSpPr>
            <a:grpSpLocks/>
          </p:cNvGrpSpPr>
          <p:nvPr/>
        </p:nvGrpSpPr>
        <p:grpSpPr bwMode="auto">
          <a:xfrm>
            <a:off x="1524000" y="1219201"/>
            <a:ext cx="9144000" cy="4100513"/>
            <a:chOff x="0" y="768"/>
            <a:chExt cx="5760" cy="2583"/>
          </a:xfrm>
        </p:grpSpPr>
        <p:sp>
          <p:nvSpPr>
            <p:cNvPr id="52253" name="Oval 29"/>
            <p:cNvSpPr>
              <a:spLocks noChangeArrowheads="1"/>
            </p:cNvSpPr>
            <p:nvPr/>
          </p:nvSpPr>
          <p:spPr bwMode="auto">
            <a:xfrm>
              <a:off x="5136" y="2496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54" name="Rectangle 30"/>
            <p:cNvSpPr>
              <a:spLocks noChangeArrowheads="1"/>
            </p:cNvSpPr>
            <p:nvPr/>
          </p:nvSpPr>
          <p:spPr bwMode="auto">
            <a:xfrm rot="17793057">
              <a:off x="5044" y="1909"/>
              <a:ext cx="91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Madain Town</a:t>
              </a:r>
            </a:p>
          </p:txBody>
        </p:sp>
        <p:sp>
          <p:nvSpPr>
            <p:cNvPr id="52255" name="Oval 31"/>
            <p:cNvSpPr>
              <a:spLocks noChangeArrowheads="1"/>
            </p:cNvSpPr>
            <p:nvPr/>
          </p:nvSpPr>
          <p:spPr bwMode="auto">
            <a:xfrm>
              <a:off x="672" y="2400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256" name="Rectangle 32"/>
            <p:cNvSpPr>
              <a:spLocks noChangeArrowheads="1"/>
            </p:cNvSpPr>
            <p:nvPr/>
          </p:nvSpPr>
          <p:spPr bwMode="auto">
            <a:xfrm rot="19281621">
              <a:off x="573" y="2639"/>
              <a:ext cx="8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Kalam Town</a:t>
              </a:r>
            </a:p>
          </p:txBody>
        </p:sp>
        <p:sp>
          <p:nvSpPr>
            <p:cNvPr id="52257" name="Text Box 33"/>
            <p:cNvSpPr txBox="1">
              <a:spLocks noChangeArrowheads="1"/>
            </p:cNvSpPr>
            <p:nvPr/>
          </p:nvSpPr>
          <p:spPr bwMode="auto">
            <a:xfrm>
              <a:off x="2112" y="312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SWAT VALLEY HPPs</a:t>
              </a:r>
            </a:p>
          </p:txBody>
        </p:sp>
        <p:sp>
          <p:nvSpPr>
            <p:cNvPr id="52258" name="Line 34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Left Arrow 28">
            <a:hlinkClick r:id="rId4" action="ppaction://hlinksldjump"/>
          </p:cNvPr>
          <p:cNvSpPr/>
          <p:nvPr/>
        </p:nvSpPr>
        <p:spPr>
          <a:xfrm>
            <a:off x="10540233" y="6158573"/>
            <a:ext cx="1357313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1069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rId2" action="ppaction://hlinksldjump"/>
          </p:cNvPr>
          <p:cNvSpPr/>
          <p:nvPr/>
        </p:nvSpPr>
        <p:spPr>
          <a:xfrm>
            <a:off x="9193214" y="6271553"/>
            <a:ext cx="1357313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01660-CFBC-48D5-8D54-AA2E36C3D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5" y="0"/>
            <a:ext cx="10180775" cy="6872554"/>
          </a:xfrm>
          <a:prstGeom prst="rect">
            <a:avLst/>
          </a:prstGeom>
        </p:spPr>
      </p:pic>
      <p:sp>
        <p:nvSpPr>
          <p:cNvPr id="27" name="Left Arrow 57">
            <a:hlinkClick r:id="rId2" action="ppaction://hlinksldjump"/>
            <a:extLst>
              <a:ext uri="{FF2B5EF4-FFF2-40B4-BE49-F238E27FC236}">
                <a16:creationId xmlns:a16="http://schemas.microsoft.com/office/drawing/2014/main" id="{DD7C0212-0C29-4498-83BE-9C33A6F0A3A6}"/>
              </a:ext>
            </a:extLst>
          </p:cNvPr>
          <p:cNvSpPr/>
          <p:nvPr/>
        </p:nvSpPr>
        <p:spPr>
          <a:xfrm>
            <a:off x="10721324" y="6119207"/>
            <a:ext cx="1357313" cy="601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93718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extLst>
              <a:ext uri="{FF2B5EF4-FFF2-40B4-BE49-F238E27FC236}">
                <a16:creationId xmlns:a16="http://schemas.microsoft.com/office/drawing/2014/main" id="{8EBCF0D4-F135-406D-BAB3-F64CAB3E42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34400" y="2590800"/>
            <a:ext cx="1828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86BD34D-6438-4B07-A599-740BC1A2F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 anchor="ctr"/>
          <a:lstStyle/>
          <a:p>
            <a:pPr algn="ctr"/>
            <a:r>
              <a:rPr lang="pt-BR" sz="30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PPIB </a:t>
            </a:r>
            <a:r>
              <a:rPr lang="pt-BR" sz="3000" b="1" ker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pt-BR" sz="30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A ONE </a:t>
            </a:r>
            <a:r>
              <a:rPr lang="pt-BR" sz="3000" b="1" kern="0">
                <a:solidFill>
                  <a:schemeClr val="bg1"/>
                </a:solidFill>
                <a:latin typeface="Arial Black" panose="020B0A04020102020204" pitchFamily="34" charset="0"/>
              </a:rPr>
              <a:t>WINDOW FACILITATOR</a:t>
            </a:r>
            <a:endParaRPr lang="pt-BR" sz="30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FA336F97-78DC-4CA2-B820-915147D9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24" y="1052216"/>
            <a:ext cx="11661250" cy="486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Created in August 1994 as a one-window facilitator on behalf of GOP, its Ministries/ Departments to promote private investments in power sector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Received statutory status on 6</a:t>
            </a:r>
            <a:r>
              <a:rPr lang="en-US" altLang="en-US" sz="2200" b="1" baseline="30000" dirty="0">
                <a:solidFill>
                  <a:srgbClr val="0033CC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 March 2012 through an Act of the Parliament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Coordinates/ Liaisons with local and international multilateral development/ Financial Institutions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Execute  IA and issue GOP Guarantee to IPP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POE Members for FS of Provinces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Facilitation Agreements between PPIB and Provinces/AJ&amp;K for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Agent of AJ&amp;K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Issuance of TLOS for provincial/AJ&amp;K projects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33CC"/>
                </a:solidFill>
                <a:latin typeface="Arial" panose="020B0604020202020204" pitchFamily="34" charset="0"/>
              </a:rPr>
              <a:t>Providing technical/legal facilitation to GB for Policy formulation etc.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879E796E-27BA-4572-8838-FE934ECD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960937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BR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102 MW Gulpur Hydropwer Project</a:t>
            </a:r>
            <a:endParaRPr lang="pt-BR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7074B79-8810-4836-BF0C-86234CA7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347" y="2911213"/>
            <a:ext cx="268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Mobilization in 2015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8434F2F-D4FF-4BBB-97E9-7D73AABD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227" y="2911213"/>
            <a:ext cx="268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Completion in 2020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43D7DB4-28C4-4B52-B51B-EB34F253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26" y="1197410"/>
            <a:ext cx="56192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Company            :  Mira Power Pvt. 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Main Sponsor    : KOEN From Korea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Capacity              : 102 MW</a:t>
            </a:r>
          </a:p>
        </p:txBody>
      </p:sp>
      <p:pic>
        <p:nvPicPr>
          <p:cNvPr id="9" name="Picture 8" descr="C:\Users\abrar.malik\AppData\Local\Microsoft\Windows\Temporary Internet Files\Content.Outlook\IGRXM9AC\Gulpur.jpg">
            <a:extLst>
              <a:ext uri="{FF2B5EF4-FFF2-40B4-BE49-F238E27FC236}">
                <a16:creationId xmlns:a16="http://schemas.microsoft.com/office/drawing/2014/main" id="{3CD73616-26E5-4DF6-A0E8-3DAF51EEAC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" y="3517020"/>
            <a:ext cx="6147208" cy="330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58CF0-8986-4DDF-8114-70B430E1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3517020"/>
            <a:ext cx="5781040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99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5">
            <a:extLst>
              <a:ext uri="{FF2B5EF4-FFF2-40B4-BE49-F238E27FC236}">
                <a16:creationId xmlns:a16="http://schemas.microsoft.com/office/drawing/2014/main" id="{F69561C4-4D75-43E2-A1BF-2AA4A462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3388995"/>
            <a:ext cx="5796771" cy="346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8C40A0-5B75-45FE-A50E-68686638A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20" y="3388996"/>
            <a:ext cx="6116320" cy="3407410"/>
          </a:xfrm>
          <a:prstGeom prst="rect">
            <a:avLst/>
          </a:prstGeo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879E796E-27BA-4572-8838-FE934ECD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960937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BR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147 MW Patrind Hydropwer Project</a:t>
            </a:r>
            <a:endParaRPr lang="pt-BR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7074B79-8810-4836-BF0C-86234CA7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347" y="2911213"/>
            <a:ext cx="268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Mobilization in 2013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8434F2F-D4FF-4BBB-97E9-7D73AABD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227" y="2911213"/>
            <a:ext cx="268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Completion in 2017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43D7DB4-28C4-4B52-B51B-EB34F253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26" y="1197410"/>
            <a:ext cx="56192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Company            :  Star Hydro Pvt. 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Main Sponsor    : K-Water Korea from Korea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Capacity              : 147 MW</a:t>
            </a:r>
          </a:p>
        </p:txBody>
      </p:sp>
    </p:spTree>
    <p:extLst>
      <p:ext uri="{BB962C8B-B14F-4D97-AF65-F5344CB8AC3E}">
        <p14:creationId xmlns:p14="http://schemas.microsoft.com/office/powerpoint/2010/main" val="181809214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879E796E-27BA-4572-8838-FE934ECD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960937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BR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884 MW Suki Kinari Hydropwer Project</a:t>
            </a:r>
            <a:endParaRPr lang="pt-BR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8434F2F-D4FF-4BBB-97E9-7D73AABD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587" y="2339300"/>
            <a:ext cx="268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Current Status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43D7DB4-28C4-4B52-B51B-EB34F253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86" y="1119657"/>
            <a:ext cx="53287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Company            :  SK Hydro Pvt. 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Main Sponsor    : CGGC-China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01727B-8A1B-4BE7-922F-3414C4CD3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/>
          <a:stretch/>
        </p:blipFill>
        <p:spPr>
          <a:xfrm>
            <a:off x="5632731" y="2752491"/>
            <a:ext cx="6518629" cy="4047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A4D3CE-858D-4E75-AB75-0B36A1895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491"/>
            <a:ext cx="5632731" cy="40470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82DAD5-6ED7-40B3-B7E1-04E50B231D1D}"/>
              </a:ext>
            </a:extLst>
          </p:cNvPr>
          <p:cNvSpPr/>
          <p:nvPr/>
        </p:nvSpPr>
        <p:spPr>
          <a:xfrm>
            <a:off x="303986" y="1898755"/>
            <a:ext cx="4084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Capacity                  :884 MW</a:t>
            </a:r>
          </a:p>
        </p:txBody>
      </p:sp>
    </p:spTree>
    <p:extLst>
      <p:ext uri="{BB962C8B-B14F-4D97-AF65-F5344CB8AC3E}">
        <p14:creationId xmlns:p14="http://schemas.microsoft.com/office/powerpoint/2010/main" val="1470451492"/>
      </p:ext>
    </p:extLst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E8BC-6F3C-4ABD-ABD5-84DF2BCC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"/>
            <a:ext cx="12011741" cy="697831"/>
          </a:xfrm>
          <a:solidFill>
            <a:srgbClr val="00152A">
              <a:alpha val="80000"/>
            </a:srgbClr>
          </a:solidFill>
          <a:ln w="57150" cap="sq" cmpd="thickThin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n-ea"/>
                <a:cs typeface="+mn-cs"/>
              </a:rPr>
              <a:t>HYDROPOWER PROJECTS UDDER PPIB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CE09A1-9F56-4D8D-A2B5-4E14F9851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21038"/>
              </p:ext>
            </p:extLst>
          </p:nvPr>
        </p:nvGraphicFramePr>
        <p:xfrm>
          <a:off x="87519" y="697832"/>
          <a:ext cx="12039902" cy="617859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14060">
                  <a:extLst>
                    <a:ext uri="{9D8B030D-6E8A-4147-A177-3AD203B41FA5}">
                      <a16:colId xmlns:a16="http://schemas.microsoft.com/office/drawing/2014/main" val="3421091661"/>
                    </a:ext>
                  </a:extLst>
                </a:gridCol>
                <a:gridCol w="2033337">
                  <a:extLst>
                    <a:ext uri="{9D8B030D-6E8A-4147-A177-3AD203B41FA5}">
                      <a16:colId xmlns:a16="http://schemas.microsoft.com/office/drawing/2014/main" val="782200809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2212498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02600297"/>
                    </a:ext>
                  </a:extLst>
                </a:gridCol>
                <a:gridCol w="998621">
                  <a:extLst>
                    <a:ext uri="{9D8B030D-6E8A-4147-A177-3AD203B41FA5}">
                      <a16:colId xmlns:a16="http://schemas.microsoft.com/office/drawing/2014/main" val="3988527207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val="3083559268"/>
                    </a:ext>
                  </a:extLst>
                </a:gridCol>
                <a:gridCol w="4391116">
                  <a:extLst>
                    <a:ext uri="{9D8B030D-6E8A-4147-A177-3AD203B41FA5}">
                      <a16:colId xmlns:a16="http://schemas.microsoft.com/office/drawing/2014/main" val="4197853371"/>
                    </a:ext>
                  </a:extLst>
                </a:gridCol>
              </a:tblGrid>
              <a:tr h="52930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Project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MW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Location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POLICY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Prog-</a:t>
                      </a:r>
                      <a:r>
                        <a:rPr lang="en-AU" sz="2000" dirty="0" err="1">
                          <a:effectLst/>
                        </a:rPr>
                        <a:t>ress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Status</a:t>
                      </a:r>
                      <a:endParaRPr lang="en-AU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28828"/>
                  </a:ext>
                </a:extLst>
              </a:tr>
              <a:tr h="47358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 Bong Escape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Jhelum, Punjab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100 %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Commissioned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525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Patrind HPP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Kunhar, AJK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100 %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Commissioned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46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Gulpur HPP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 Punch, AJK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100 %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Commissioned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16238"/>
                  </a:ext>
                </a:extLst>
              </a:tr>
              <a:tr h="58501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Karot HPP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+mn-cs"/>
                        </a:rPr>
                        <a:t>720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 Jhelum, AJK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92%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construction; COD Dec 2021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32459"/>
                  </a:ext>
                </a:extLst>
              </a:tr>
              <a:tr h="58501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Suki Kinari HPP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+mn-cs"/>
                        </a:rPr>
                        <a:t>884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Kunhar, KP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65%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construction;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COD Dec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2022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09307"/>
                  </a:ext>
                </a:extLst>
              </a:tr>
              <a:tr h="47358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Kohala HPP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1124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 Jhelum, AJK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FC;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deadline  June 2022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59104"/>
                  </a:ext>
                </a:extLst>
              </a:tr>
              <a:tr h="47358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Azad Pattan HPP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700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 Jhelum, AJK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FC;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deadline December 2021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6626"/>
                  </a:ext>
                </a:extLst>
              </a:tr>
              <a:tr h="47358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Mahl HPP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 Jhelum, AJK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FS Tariff. Waiting inclusion in IGCEP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07612"/>
                  </a:ext>
                </a:extLst>
              </a:tr>
              <a:tr h="47358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Athmuqam 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River Neelum AJK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FS done. Waiting inclusion into IGCEP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731703"/>
                  </a:ext>
                </a:extLst>
              </a:tr>
              <a:tr h="58501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Turtonas Uzghor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River </a:t>
                      </a:r>
                      <a:r>
                        <a:rPr lang="en-AU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Golengol</a:t>
                      </a: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</a:rPr>
                        <a:t> KP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Under FS Tariff. Waiting </a:t>
                      </a:r>
                      <a:r>
                        <a:rPr lang="en-AU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incl.into</a:t>
                      </a: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IGCEP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400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/>
                      <a:r>
                        <a:rPr lang="en-A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HYDEL</a:t>
                      </a:r>
                      <a:endParaRPr lang="en-A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000" dirty="0">
                        <a:effectLst/>
                        <a:latin typeface="Book Antiqua" panose="0204060205030503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4933</a:t>
                      </a:r>
                      <a:r>
                        <a:rPr lang="en-AU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A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MW</a:t>
                      </a:r>
                      <a:endParaRPr lang="en-A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603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E8BC-6F3C-4ABD-ABD5-84DF2BCC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121285"/>
            <a:ext cx="11907522" cy="1229995"/>
          </a:xfrm>
          <a:solidFill>
            <a:srgbClr val="00152A">
              <a:alpha val="80000"/>
            </a:srgbClr>
          </a:solidFill>
          <a:ln w="57150" cap="sq" cmpd="thickThin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n-ea"/>
                <a:cs typeface="+mn-cs"/>
              </a:rPr>
              <a:t>HYDROPOWER PROJECTS UDDER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n-ea"/>
                <a:cs typeface="+mn-cs"/>
              </a:rPr>
              <a:t>CPEC</a:t>
            </a:r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n-ea"/>
                <a:cs typeface="+mn-cs"/>
              </a:rPr>
              <a:t> REGIME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CE09A1-9F56-4D8D-A2B5-4E14F9851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4834"/>
              </p:ext>
            </p:extLst>
          </p:nvPr>
        </p:nvGraphicFramePr>
        <p:xfrm>
          <a:off x="73441" y="1573997"/>
          <a:ext cx="11935682" cy="496804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67360">
                  <a:extLst>
                    <a:ext uri="{9D8B030D-6E8A-4147-A177-3AD203B41FA5}">
                      <a16:colId xmlns:a16="http://schemas.microsoft.com/office/drawing/2014/main" val="3421091661"/>
                    </a:ext>
                  </a:extLst>
                </a:gridCol>
                <a:gridCol w="1877153">
                  <a:extLst>
                    <a:ext uri="{9D8B030D-6E8A-4147-A177-3AD203B41FA5}">
                      <a16:colId xmlns:a16="http://schemas.microsoft.com/office/drawing/2014/main" val="782200809"/>
                    </a:ext>
                  </a:extLst>
                </a:gridCol>
                <a:gridCol w="879254">
                  <a:extLst>
                    <a:ext uri="{9D8B030D-6E8A-4147-A177-3AD203B41FA5}">
                      <a16:colId xmlns:a16="http://schemas.microsoft.com/office/drawing/2014/main" val="2221249808"/>
                    </a:ext>
                  </a:extLst>
                </a:gridCol>
                <a:gridCol w="1479580">
                  <a:extLst>
                    <a:ext uri="{9D8B030D-6E8A-4147-A177-3AD203B41FA5}">
                      <a16:colId xmlns:a16="http://schemas.microsoft.com/office/drawing/2014/main" val="1302600297"/>
                    </a:ext>
                  </a:extLst>
                </a:gridCol>
                <a:gridCol w="1042279">
                  <a:extLst>
                    <a:ext uri="{9D8B030D-6E8A-4147-A177-3AD203B41FA5}">
                      <a16:colId xmlns:a16="http://schemas.microsoft.com/office/drawing/2014/main" val="3988527207"/>
                    </a:ext>
                  </a:extLst>
                </a:gridCol>
                <a:gridCol w="942039">
                  <a:extLst>
                    <a:ext uri="{9D8B030D-6E8A-4147-A177-3AD203B41FA5}">
                      <a16:colId xmlns:a16="http://schemas.microsoft.com/office/drawing/2014/main" val="3083559268"/>
                    </a:ext>
                  </a:extLst>
                </a:gridCol>
                <a:gridCol w="1450246">
                  <a:extLst>
                    <a:ext uri="{9D8B030D-6E8A-4147-A177-3AD203B41FA5}">
                      <a16:colId xmlns:a16="http://schemas.microsoft.com/office/drawing/2014/main" val="2102734648"/>
                    </a:ext>
                  </a:extLst>
                </a:gridCol>
                <a:gridCol w="3797771">
                  <a:extLst>
                    <a:ext uri="{9D8B030D-6E8A-4147-A177-3AD203B41FA5}">
                      <a16:colId xmlns:a16="http://schemas.microsoft.com/office/drawing/2014/main" val="4197853371"/>
                    </a:ext>
                  </a:extLst>
                </a:gridCol>
              </a:tblGrid>
              <a:tr h="863734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Project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MW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Location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Cost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Prog-</a:t>
                      </a:r>
                      <a:r>
                        <a:rPr lang="en-AU" sz="2400" dirty="0" err="1">
                          <a:effectLst/>
                        </a:rPr>
                        <a:t>ress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COD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Status</a:t>
                      </a:r>
                      <a:endParaRPr lang="en-AU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28828"/>
                  </a:ext>
                </a:extLst>
              </a:tr>
              <a:tr h="7350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Karot Hydropower Project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720</a:t>
                      </a:r>
                      <a:endParaRPr lang="en-A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Jhelum, Punjab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1698  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92% 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Dec- 21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construction; COD Dec 2021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525011"/>
                  </a:ext>
                </a:extLst>
              </a:tr>
              <a:tr h="7350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Suki Kinari Hydropower Project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884</a:t>
                      </a:r>
                      <a:endParaRPr lang="en-A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Kagan, River Kunhar, KP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1963 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65% 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Dec-22 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construction;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COD Dec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2022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46324"/>
                  </a:ext>
                </a:extLst>
              </a:tr>
              <a:tr h="7350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Kohala Hydropower Project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1124</a:t>
                      </a:r>
                      <a:endParaRPr lang="en-A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 Jhelum, AJK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2408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-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Dec-27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FC;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deadline  June 2022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16238"/>
                  </a:ext>
                </a:extLst>
              </a:tr>
              <a:tr h="7350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Azad Pattan Hydropower Project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700</a:t>
                      </a:r>
                      <a:endParaRPr lang="en-A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  Jhelum, AJK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1351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Sep-27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FC;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deadline December 2021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32459"/>
                  </a:ext>
                </a:extLst>
              </a:tr>
              <a:tr h="812470">
                <a:tc gridSpan="2">
                  <a:txBody>
                    <a:bodyPr/>
                    <a:lstStyle/>
                    <a:p>
                      <a:pPr algn="r"/>
                      <a:r>
                        <a:rPr lang="en-A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HYDEL</a:t>
                      </a:r>
                      <a:endParaRPr lang="en-A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000" dirty="0">
                        <a:effectLst/>
                        <a:latin typeface="Book Antiqua" panose="0204060205030503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3,428</a:t>
                      </a:r>
                      <a:r>
                        <a:rPr lang="en-AU" sz="24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A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MW</a:t>
                      </a:r>
                      <a:endParaRPr lang="en-A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$7,420 M</a:t>
                      </a:r>
                      <a:endParaRPr lang="en-A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322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E8BC-6F3C-4ABD-ABD5-84DF2BCC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121285"/>
            <a:ext cx="11907522" cy="1229995"/>
          </a:xfrm>
          <a:solidFill>
            <a:srgbClr val="00152A">
              <a:alpha val="80000"/>
            </a:srgbClr>
          </a:solidFill>
          <a:ln w="57150" cap="sq" cmpd="thickThin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n-ea"/>
                <a:cs typeface="+mn-cs"/>
              </a:rPr>
              <a:t>HPPs UNDER TLOS REGIME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CE09A1-9F56-4D8D-A2B5-4E14F9851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413711"/>
              </p:ext>
            </p:extLst>
          </p:nvPr>
        </p:nvGraphicFramePr>
        <p:xfrm>
          <a:off x="128159" y="1971038"/>
          <a:ext cx="11907523" cy="3695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9230">
                  <a:extLst>
                    <a:ext uri="{9D8B030D-6E8A-4147-A177-3AD203B41FA5}">
                      <a16:colId xmlns:a16="http://schemas.microsoft.com/office/drawing/2014/main" val="3421091661"/>
                    </a:ext>
                  </a:extLst>
                </a:gridCol>
                <a:gridCol w="2246148">
                  <a:extLst>
                    <a:ext uri="{9D8B030D-6E8A-4147-A177-3AD203B41FA5}">
                      <a16:colId xmlns:a16="http://schemas.microsoft.com/office/drawing/2014/main" val="782200809"/>
                    </a:ext>
                  </a:extLst>
                </a:gridCol>
                <a:gridCol w="1052091">
                  <a:extLst>
                    <a:ext uri="{9D8B030D-6E8A-4147-A177-3AD203B41FA5}">
                      <a16:colId xmlns:a16="http://schemas.microsoft.com/office/drawing/2014/main" val="2221249808"/>
                    </a:ext>
                  </a:extLst>
                </a:gridCol>
                <a:gridCol w="1770424">
                  <a:extLst>
                    <a:ext uri="{9D8B030D-6E8A-4147-A177-3AD203B41FA5}">
                      <a16:colId xmlns:a16="http://schemas.microsoft.com/office/drawing/2014/main" val="1302600297"/>
                    </a:ext>
                  </a:extLst>
                </a:gridCol>
                <a:gridCol w="1735324">
                  <a:extLst>
                    <a:ext uri="{9D8B030D-6E8A-4147-A177-3AD203B41FA5}">
                      <a16:colId xmlns:a16="http://schemas.microsoft.com/office/drawing/2014/main" val="2102734648"/>
                    </a:ext>
                  </a:extLst>
                </a:gridCol>
                <a:gridCol w="4544306">
                  <a:extLst>
                    <a:ext uri="{9D8B030D-6E8A-4147-A177-3AD203B41FA5}">
                      <a16:colId xmlns:a16="http://schemas.microsoft.com/office/drawing/2014/main" val="4197853371"/>
                    </a:ext>
                  </a:extLst>
                </a:gridCol>
              </a:tblGrid>
              <a:tr h="1014566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Project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MW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Location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COD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Status</a:t>
                      </a:r>
                      <a:endParaRPr lang="en-AU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228828"/>
                  </a:ext>
                </a:extLst>
              </a:tr>
              <a:tr h="863460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Riali-II HPP</a:t>
                      </a:r>
                      <a:endParaRPr lang="en-A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AJ&amp;K</a:t>
                      </a:r>
                      <a:endParaRPr lang="en-A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construction; waiting </a:t>
                      </a:r>
                      <a:r>
                        <a:rPr lang="en-A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Sec.Docs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525011"/>
                  </a:ext>
                </a:extLst>
              </a:tr>
              <a:tr h="863460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Kathai-II HPP</a:t>
                      </a:r>
                      <a:endParaRPr lang="en-A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AJ&amp;K</a:t>
                      </a:r>
                      <a:endParaRPr lang="en-A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Waiting Sec. Docs</a:t>
                      </a:r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A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146324"/>
                  </a:ext>
                </a:extLst>
              </a:tr>
              <a:tr h="954350">
                <a:tc gridSpan="2">
                  <a:txBody>
                    <a:bodyPr/>
                    <a:lstStyle/>
                    <a:p>
                      <a:pPr algn="r"/>
                      <a:r>
                        <a:rPr lang="en-A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SHPPs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000" dirty="0">
                        <a:effectLst/>
                        <a:latin typeface="Book Antiqua" panose="0204060205030503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r>
                        <a:rPr lang="en-AU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MW</a:t>
                      </a:r>
                      <a:endParaRPr lang="en-A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4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447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234CE421-D001-4CEE-B31B-4E70FC74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0" y="6096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70659" name="Rectangle 5">
            <a:extLst>
              <a:ext uri="{FF2B5EF4-FFF2-40B4-BE49-F238E27FC236}">
                <a16:creationId xmlns:a16="http://schemas.microsoft.com/office/drawing/2014/main" id="{B066A8AD-0253-43D3-8EB7-F9344DDF9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00" y="63246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FFFF00"/>
              </a:solidFill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CB0DD4B5-9F2A-475F-9855-BCD968501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322388"/>
            <a:ext cx="11177754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Non Celerity about Inclusion of HPP in IGCEP</a:t>
            </a:r>
          </a:p>
          <a:p>
            <a:pPr lvl="2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Timely interconnection of projects to meet the COD deadlines</a:t>
            </a:r>
          </a:p>
          <a:p>
            <a:pPr lvl="2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AU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Financing Issues- Circular Debt , Location in AJ&amp;K</a:t>
            </a:r>
          </a:p>
          <a:p>
            <a:pPr lvl="2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AU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Approx. 20000 MW Hydropower in Chitral KP, GB and AJK regions awaiting Power Evacuation Commitments </a:t>
            </a:r>
          </a:p>
          <a:p>
            <a:pPr lvl="2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AU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Non-existence of Power Regulatory regime in Gilgit-Baltistan</a:t>
            </a:r>
          </a:p>
          <a:p>
            <a:pPr lvl="2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AU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Shift of Market Regime-Behaviour unknown</a:t>
            </a:r>
          </a:p>
          <a:p>
            <a:pPr lvl="2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AU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Land Acquisition Issues</a:t>
            </a:r>
          </a:p>
          <a:p>
            <a:pPr lvl="2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AU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Socio-Environmental  Challenges</a:t>
            </a:r>
          </a:p>
          <a:p>
            <a:pPr lvl="2" algn="just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Lack of synergy among different stakeholders </a:t>
            </a:r>
          </a:p>
          <a:p>
            <a:pPr lvl="2" algn="just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lvl="2" algn="just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2FACCFA-E2FC-4903-9615-693ADFE6C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01600"/>
            <a:ext cx="11263312" cy="8890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KEY CHALLENGES TO HPPs PLAYERS</a:t>
            </a:r>
            <a:endParaRPr lang="en-US" sz="2800" b="1" kern="0" dirty="0">
              <a:solidFill>
                <a:srgbClr val="EE832A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361DCC4F-2E1B-4852-A0AB-526C0A90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0" y="6096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71683" name="Rectangle 5">
            <a:extLst>
              <a:ext uri="{FF2B5EF4-FFF2-40B4-BE49-F238E27FC236}">
                <a16:creationId xmlns:a16="http://schemas.microsoft.com/office/drawing/2014/main" id="{9AF645F9-8CC7-482E-AF76-02429011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00" y="63246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FFFF00"/>
              </a:solidFill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11A41970-09AD-44F0-875C-5EA4C3C51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803275"/>
            <a:ext cx="10101262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Pumped Storage</a:t>
            </a:r>
            <a:endParaRPr lang="en-AU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0" lvl="2" indent="0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None/>
            </a:pPr>
            <a:endParaRPr lang="en-AU" altLang="en-US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lvl="2" algn="just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</a:pPr>
            <a:r>
              <a:rPr lang="en-AU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PPIB is in process of considering for a Cooperation Agreement with a Consultant for identification of suitable potential sites suitable for pumped storage.</a:t>
            </a:r>
          </a:p>
          <a:p>
            <a:pPr lvl="2" algn="just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</a:pPr>
            <a:endParaRPr lang="en-AU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lvl="2" algn="just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</a:pPr>
            <a:r>
              <a:rPr lang="en-AU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Initially an area of about 200 km x 200 km north if Islamabad is envisaged for the study.</a:t>
            </a:r>
          </a:p>
          <a:p>
            <a:pPr marL="0" lvl="2" indent="0" algn="just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None/>
            </a:pPr>
            <a:r>
              <a:rPr lang="en-AU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</a:t>
            </a:r>
          </a:p>
          <a:p>
            <a:pPr lvl="2" algn="just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lvl="2" algn="just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lvl="2" algn="just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ADADCECF-F2C4-433B-AAF3-5792C7CE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01600"/>
            <a:ext cx="11263312" cy="712788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FUTURE INITIATIVE OF PPIB </a:t>
            </a:r>
            <a:endParaRPr lang="en-US" sz="2300" b="1" kern="0" dirty="0">
              <a:solidFill>
                <a:srgbClr val="EE832A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81BFAAE6-792B-43DE-AD07-F8BE36D3ADC6}"/>
              </a:ext>
            </a:extLst>
          </p:cNvPr>
          <p:cNvSpPr/>
          <p:nvPr/>
        </p:nvSpPr>
        <p:spPr>
          <a:xfrm>
            <a:off x="2295689" y="2698490"/>
            <a:ext cx="7520932" cy="31445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69AF62-51DF-444C-9025-2C23F59E7F74}"/>
              </a:ext>
            </a:extLst>
          </p:cNvPr>
          <p:cNvSpPr/>
          <p:nvPr/>
        </p:nvSpPr>
        <p:spPr>
          <a:xfrm>
            <a:off x="5019675" y="3873500"/>
            <a:ext cx="1993900" cy="97313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IPPs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7E4C1928-FD6D-4193-B265-E21C6C83B9CF}"/>
              </a:ext>
            </a:extLst>
          </p:cNvPr>
          <p:cNvSpPr/>
          <p:nvPr/>
        </p:nvSpPr>
        <p:spPr>
          <a:xfrm>
            <a:off x="5169231" y="2320355"/>
            <a:ext cx="1695450" cy="827088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</a:rPr>
              <a:t>PPIB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9DEB2E5-517D-4941-9DA8-A6BBB2E6C866}"/>
              </a:ext>
            </a:extLst>
          </p:cNvPr>
          <p:cNvSpPr/>
          <p:nvPr/>
        </p:nvSpPr>
        <p:spPr>
          <a:xfrm>
            <a:off x="9984018" y="5537562"/>
            <a:ext cx="1693862" cy="601662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NEPRA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55325BE6-DD18-4039-98FC-AB28CD0EFB86}"/>
              </a:ext>
            </a:extLst>
          </p:cNvPr>
          <p:cNvSpPr/>
          <p:nvPr/>
        </p:nvSpPr>
        <p:spPr>
          <a:xfrm>
            <a:off x="944881" y="4057243"/>
            <a:ext cx="1330325" cy="62425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8" rIns="18288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Gas</a:t>
            </a:r>
            <a:r>
              <a:rPr lang="en-US" sz="1400" b="1" dirty="0">
                <a:solidFill>
                  <a:schemeClr val="bg1"/>
                </a:solidFill>
              </a:rPr>
              <a:t>/ </a:t>
            </a:r>
            <a:r>
              <a:rPr lang="en-US" b="1" dirty="0">
                <a:solidFill>
                  <a:schemeClr val="bg1"/>
                </a:solidFill>
              </a:rPr>
              <a:t>Fuel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Supplier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0E4B2D-D567-47FD-B487-A2A5E0A1A594}"/>
              </a:ext>
            </a:extLst>
          </p:cNvPr>
          <p:cNvCxnSpPr>
            <a:stCxn id="11" idx="2"/>
            <a:endCxn id="6" idx="0"/>
          </p:cNvCxnSpPr>
          <p:nvPr/>
        </p:nvCxnSpPr>
        <p:spPr>
          <a:xfrm flipH="1">
            <a:off x="6016625" y="3148014"/>
            <a:ext cx="0" cy="725487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D74112-B728-417D-A0D7-9655D5823A3E}"/>
              </a:ext>
            </a:extLst>
          </p:cNvPr>
          <p:cNvCxnSpPr>
            <a:cxnSpLocks/>
            <a:stCxn id="6" idx="2"/>
            <a:endCxn id="13" idx="3"/>
          </p:cNvCxnSpPr>
          <p:nvPr/>
        </p:nvCxnSpPr>
        <p:spPr>
          <a:xfrm flipH="1">
            <a:off x="2275206" y="4360069"/>
            <a:ext cx="2744469" cy="9299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Rectangle 41">
            <a:extLst>
              <a:ext uri="{FF2B5EF4-FFF2-40B4-BE49-F238E27FC236}">
                <a16:creationId xmlns:a16="http://schemas.microsoft.com/office/drawing/2014/main" id="{BAC53953-2BCE-4488-88F2-63D4602E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6" y="3296722"/>
            <a:ext cx="1600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LOI/ LOS/ IA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37901" name="Rectangle 41">
            <a:extLst>
              <a:ext uri="{FF2B5EF4-FFF2-40B4-BE49-F238E27FC236}">
                <a16:creationId xmlns:a16="http://schemas.microsoft.com/office/drawing/2014/main" id="{4A6180A1-E12E-43B8-BBAE-C275602C7D18}"/>
              </a:ext>
            </a:extLst>
          </p:cNvPr>
          <p:cNvSpPr>
            <a:spLocks noChangeArrowheads="1"/>
          </p:cNvSpPr>
          <p:nvPr/>
        </p:nvSpPr>
        <p:spPr bwMode="auto">
          <a:xfrm rot="19806929">
            <a:off x="3913979" y="4966470"/>
            <a:ext cx="773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PPA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37902" name="Rectangle 41">
            <a:extLst>
              <a:ext uri="{FF2B5EF4-FFF2-40B4-BE49-F238E27FC236}">
                <a16:creationId xmlns:a16="http://schemas.microsoft.com/office/drawing/2014/main" id="{1892D4FB-94E2-4A53-81AE-71B4596AE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047" y="4012684"/>
            <a:ext cx="1367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GSA/ FSA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1FC2CD-696A-4E92-900C-3C9CC1E8D428}"/>
              </a:ext>
            </a:extLst>
          </p:cNvPr>
          <p:cNvCxnSpPr>
            <a:stCxn id="46" idx="1"/>
            <a:endCxn id="11" idx="3"/>
          </p:cNvCxnSpPr>
          <p:nvPr/>
        </p:nvCxnSpPr>
        <p:spPr>
          <a:xfrm flipH="1">
            <a:off x="6864681" y="2728913"/>
            <a:ext cx="2960674" cy="4986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4" name="Rectangle 41">
            <a:extLst>
              <a:ext uri="{FF2B5EF4-FFF2-40B4-BE49-F238E27FC236}">
                <a16:creationId xmlns:a16="http://schemas.microsoft.com/office/drawing/2014/main" id="{8AE37CE5-786D-41F2-8744-89CD479A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6" y="2455348"/>
            <a:ext cx="771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DIA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2BE0EB69-18DF-47B4-96C7-6C50178F26A5}"/>
              </a:ext>
            </a:extLst>
          </p:cNvPr>
          <p:cNvSpPr/>
          <p:nvPr/>
        </p:nvSpPr>
        <p:spPr>
          <a:xfrm>
            <a:off x="5165725" y="1164913"/>
            <a:ext cx="1695450" cy="546414"/>
          </a:xfrm>
          <a:prstGeom prst="flowChartProcess">
            <a:avLst/>
          </a:prstGeom>
          <a:gradFill>
            <a:gsLst>
              <a:gs pos="0">
                <a:srgbClr val="008000"/>
              </a:gs>
              <a:gs pos="50000">
                <a:srgbClr val="008000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GoP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BFBC388-F5EB-43DC-8E54-22D93BC1F84C}"/>
              </a:ext>
            </a:extLst>
          </p:cNvPr>
          <p:cNvCxnSpPr>
            <a:cxnSpLocks/>
            <a:stCxn id="37" idx="2"/>
            <a:endCxn id="11" idx="0"/>
          </p:cNvCxnSpPr>
          <p:nvPr/>
        </p:nvCxnSpPr>
        <p:spPr>
          <a:xfrm>
            <a:off x="6013450" y="1711327"/>
            <a:ext cx="3506" cy="60902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997C6F7-914D-461A-94EB-6DBEAF75E890}"/>
              </a:ext>
            </a:extLst>
          </p:cNvPr>
          <p:cNvSpPr/>
          <p:nvPr/>
        </p:nvSpPr>
        <p:spPr>
          <a:xfrm>
            <a:off x="9970286" y="3985533"/>
            <a:ext cx="1721326" cy="65310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NTDC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941AD0-9E7E-41C8-985C-C5B1D1E40D7E}"/>
              </a:ext>
            </a:extLst>
          </p:cNvPr>
          <p:cNvCxnSpPr>
            <a:cxnSpLocks/>
            <a:stCxn id="6" idx="6"/>
            <a:endCxn id="29" idx="2"/>
          </p:cNvCxnSpPr>
          <p:nvPr/>
        </p:nvCxnSpPr>
        <p:spPr>
          <a:xfrm flipV="1">
            <a:off x="7013575" y="4312087"/>
            <a:ext cx="2956711" cy="47982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Rectangle 41">
            <a:extLst>
              <a:ext uri="{FF2B5EF4-FFF2-40B4-BE49-F238E27FC236}">
                <a16:creationId xmlns:a16="http://schemas.microsoft.com/office/drawing/2014/main" id="{78292D20-8CDD-46EA-9E9C-CB958128B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02" y="2404366"/>
            <a:ext cx="1572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Tripartite </a:t>
            </a: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LOS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37910" name="TextBox 42">
            <a:extLst>
              <a:ext uri="{FF2B5EF4-FFF2-40B4-BE49-F238E27FC236}">
                <a16:creationId xmlns:a16="http://schemas.microsoft.com/office/drawing/2014/main" id="{E69DE74B-7C65-4D37-B1E9-D9D30BD4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57288"/>
            <a:ext cx="4340225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rIns="4572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  <a:latin typeface="Verdana" panose="020B0604030504040204" pitchFamily="34" charset="0"/>
              </a:rPr>
              <a:t>CSA: Coal Supply Agreement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  <a:latin typeface="Verdana" panose="020B0604030504040204" pitchFamily="34" charset="0"/>
              </a:rPr>
              <a:t>GSA: Gas Supply Agreement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  <a:latin typeface="Verdana" panose="020B0604030504040204" pitchFamily="34" charset="0"/>
              </a:rPr>
              <a:t>PPA: Power Purchase Agreement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  <a:latin typeface="Verdana" panose="020B0604030504040204" pitchFamily="34" charset="0"/>
              </a:rPr>
              <a:t>IA: Implementation Agreement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i="1" dirty="0" err="1">
                <a:solidFill>
                  <a:schemeClr val="bg1"/>
                </a:solidFill>
                <a:latin typeface="Verdana" panose="020B0604030504040204" pitchFamily="34" charset="0"/>
              </a:rPr>
              <a:t>DIA</a:t>
            </a:r>
            <a:r>
              <a:rPr lang="en-US" altLang="en-US" sz="1200" b="1" i="1" dirty="0">
                <a:solidFill>
                  <a:schemeClr val="bg1"/>
                </a:solidFill>
                <a:latin typeface="Verdana" panose="020B0604030504040204" pitchFamily="34" charset="0"/>
              </a:rPr>
              <a:t>: Direct Implementation Agreement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5B242A-2E9A-4E2C-9E28-552D9D223A33}"/>
              </a:ext>
            </a:extLst>
          </p:cNvPr>
          <p:cNvSpPr/>
          <p:nvPr/>
        </p:nvSpPr>
        <p:spPr>
          <a:xfrm>
            <a:off x="477521" y="2368551"/>
            <a:ext cx="1950086" cy="7413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Provincial Govt./ AJ&amp;K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735649-1355-4C05-8263-2DC707FD354B}"/>
              </a:ext>
            </a:extLst>
          </p:cNvPr>
          <p:cNvCxnSpPr>
            <a:cxnSpLocks/>
            <a:stCxn id="28" idx="6"/>
            <a:endCxn id="11" idx="1"/>
          </p:cNvCxnSpPr>
          <p:nvPr/>
        </p:nvCxnSpPr>
        <p:spPr>
          <a:xfrm flipV="1">
            <a:off x="2427607" y="2733899"/>
            <a:ext cx="2741624" cy="5334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A53CE2-9A86-42A0-94C2-B7AE5F2FFCB9}"/>
              </a:ext>
            </a:extLst>
          </p:cNvPr>
          <p:cNvCxnSpPr>
            <a:cxnSpLocks/>
            <a:stCxn id="28" idx="5"/>
            <a:endCxn id="6" idx="1"/>
          </p:cNvCxnSpPr>
          <p:nvPr/>
        </p:nvCxnSpPr>
        <p:spPr>
          <a:xfrm>
            <a:off x="2142024" y="3001344"/>
            <a:ext cx="3169651" cy="1014669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4" name="Rectangle 41">
            <a:extLst>
              <a:ext uri="{FF2B5EF4-FFF2-40B4-BE49-F238E27FC236}">
                <a16:creationId xmlns:a16="http://schemas.microsoft.com/office/drawing/2014/main" id="{CB0EE868-D03B-4FB9-BF10-6BB0DC363ECF}"/>
              </a:ext>
            </a:extLst>
          </p:cNvPr>
          <p:cNvSpPr>
            <a:spLocks noChangeArrowheads="1"/>
          </p:cNvSpPr>
          <p:nvPr/>
        </p:nvSpPr>
        <p:spPr bwMode="auto">
          <a:xfrm rot="1123822">
            <a:off x="3152087" y="3226742"/>
            <a:ext cx="1501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WUA/ CSA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ABD5B6-7748-4F0E-B989-9F6DB2C2AEF5}"/>
              </a:ext>
            </a:extLst>
          </p:cNvPr>
          <p:cNvSpPr/>
          <p:nvPr/>
        </p:nvSpPr>
        <p:spPr>
          <a:xfrm>
            <a:off x="9825355" y="2376488"/>
            <a:ext cx="1677988" cy="7048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Lenders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AutoShape 3">
            <a:extLst>
              <a:ext uri="{FF2B5EF4-FFF2-40B4-BE49-F238E27FC236}">
                <a16:creationId xmlns:a16="http://schemas.microsoft.com/office/drawing/2014/main" id="{9D243BC6-ED66-4F19-B4A7-0DB9CCF6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76313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IPP MODEL BEING EXECUTED BY PPIB</a:t>
            </a:r>
            <a:endParaRPr lang="pt-BR" sz="36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E5A3D5-9B63-41B9-9FD3-B506E852487A}"/>
              </a:ext>
            </a:extLst>
          </p:cNvPr>
          <p:cNvCxnSpPr>
            <a:cxnSpLocks/>
            <a:stCxn id="29" idx="4"/>
            <a:endCxn id="12" idx="0"/>
          </p:cNvCxnSpPr>
          <p:nvPr/>
        </p:nvCxnSpPr>
        <p:spPr>
          <a:xfrm>
            <a:off x="10830949" y="4638641"/>
            <a:ext cx="0" cy="898921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F766E5-6B8C-4FCD-AB76-CD54B5347F35}"/>
              </a:ext>
            </a:extLst>
          </p:cNvPr>
          <p:cNvCxnSpPr>
            <a:cxnSpLocks/>
            <a:stCxn id="46" idx="1"/>
            <a:endCxn id="6" idx="7"/>
          </p:cNvCxnSpPr>
          <p:nvPr/>
        </p:nvCxnSpPr>
        <p:spPr>
          <a:xfrm flipH="1">
            <a:off x="6721575" y="2728913"/>
            <a:ext cx="3103780" cy="12871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9" name="Rectangle 41">
            <a:extLst>
              <a:ext uri="{FF2B5EF4-FFF2-40B4-BE49-F238E27FC236}">
                <a16:creationId xmlns:a16="http://schemas.microsoft.com/office/drawing/2014/main" id="{30168706-0812-4A40-B9FC-3F553A52211E}"/>
              </a:ext>
            </a:extLst>
          </p:cNvPr>
          <p:cNvSpPr>
            <a:spLocks noChangeArrowheads="1"/>
          </p:cNvSpPr>
          <p:nvPr/>
        </p:nvSpPr>
        <p:spPr bwMode="auto">
          <a:xfrm rot="20475101">
            <a:off x="7673075" y="3383421"/>
            <a:ext cx="1333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Financing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F9047D2-4C03-4452-840E-A6DE8BBBD0E9}"/>
              </a:ext>
            </a:extLst>
          </p:cNvPr>
          <p:cNvCxnSpPr>
            <a:cxnSpLocks/>
            <a:stCxn id="6" idx="5"/>
            <a:endCxn id="12" idx="1"/>
          </p:cNvCxnSpPr>
          <p:nvPr/>
        </p:nvCxnSpPr>
        <p:spPr>
          <a:xfrm>
            <a:off x="6721575" y="4704125"/>
            <a:ext cx="3262443" cy="113426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1" name="Rectangle 41">
            <a:extLst>
              <a:ext uri="{FF2B5EF4-FFF2-40B4-BE49-F238E27FC236}">
                <a16:creationId xmlns:a16="http://schemas.microsoft.com/office/drawing/2014/main" id="{91209272-1B41-4BAE-89E9-1DC5F7432EFC}"/>
              </a:ext>
            </a:extLst>
          </p:cNvPr>
          <p:cNvSpPr>
            <a:spLocks noChangeArrowheads="1"/>
          </p:cNvSpPr>
          <p:nvPr/>
        </p:nvSpPr>
        <p:spPr bwMode="auto">
          <a:xfrm rot="1309946">
            <a:off x="6802693" y="4782251"/>
            <a:ext cx="2162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Tariff/ Generation Licence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37922" name="Rectangle 41">
            <a:extLst>
              <a:ext uri="{FF2B5EF4-FFF2-40B4-BE49-F238E27FC236}">
                <a16:creationId xmlns:a16="http://schemas.microsoft.com/office/drawing/2014/main" id="{7FE76941-32D6-4D74-8971-8311C93E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936" y="4833938"/>
            <a:ext cx="1693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Transmission Licence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61" name="Flowchart: Process 60">
            <a:extLst>
              <a:ext uri="{FF2B5EF4-FFF2-40B4-BE49-F238E27FC236}">
                <a16:creationId xmlns:a16="http://schemas.microsoft.com/office/drawing/2014/main" id="{E89F6A0C-92DD-407E-A7DE-7B98E88302DF}"/>
              </a:ext>
            </a:extLst>
          </p:cNvPr>
          <p:cNvSpPr/>
          <p:nvPr/>
        </p:nvSpPr>
        <p:spPr>
          <a:xfrm>
            <a:off x="765184" y="5494338"/>
            <a:ext cx="1693862" cy="601662"/>
          </a:xfrm>
          <a:prstGeom prst="flowChartProcess">
            <a:avLst/>
          </a:prstGeom>
          <a:gradFill>
            <a:gsLst>
              <a:gs pos="0">
                <a:srgbClr val="4F7052"/>
              </a:gs>
              <a:gs pos="50000">
                <a:srgbClr val="838286"/>
              </a:gs>
              <a:gs pos="70000">
                <a:srgbClr val="96939A"/>
              </a:gs>
              <a:gs pos="100000">
                <a:srgbClr val="B8AFBD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OGRA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566A377-3DA8-422E-A485-E70D4D422EC0}"/>
              </a:ext>
            </a:extLst>
          </p:cNvPr>
          <p:cNvCxnSpPr/>
          <p:nvPr/>
        </p:nvCxnSpPr>
        <p:spPr>
          <a:xfrm>
            <a:off x="1610044" y="4681538"/>
            <a:ext cx="1587" cy="81280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7" name="Rectangle 41">
            <a:extLst>
              <a:ext uri="{FF2B5EF4-FFF2-40B4-BE49-F238E27FC236}">
                <a16:creationId xmlns:a16="http://schemas.microsoft.com/office/drawing/2014/main" id="{7F5ADBAC-32DB-42CC-8FE4-1EDEBC991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878" y="4916925"/>
            <a:ext cx="1760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Fuel Price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67" name="Flowchart: Process 66">
            <a:extLst>
              <a:ext uri="{FF2B5EF4-FFF2-40B4-BE49-F238E27FC236}">
                <a16:creationId xmlns:a16="http://schemas.microsoft.com/office/drawing/2014/main" id="{AFFD03EB-6FD5-4679-BB66-FB61AD13642E}"/>
              </a:ext>
            </a:extLst>
          </p:cNvPr>
          <p:cNvSpPr/>
          <p:nvPr/>
        </p:nvSpPr>
        <p:spPr>
          <a:xfrm>
            <a:off x="5132692" y="6012973"/>
            <a:ext cx="1693863" cy="60166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EPC/ O&amp;M Contractors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70892E4-9D63-41E2-A17F-15F5CAA95BEE}"/>
              </a:ext>
            </a:extLst>
          </p:cNvPr>
          <p:cNvCxnSpPr>
            <a:stCxn id="6" idx="4"/>
            <a:endCxn id="67" idx="0"/>
          </p:cNvCxnSpPr>
          <p:nvPr/>
        </p:nvCxnSpPr>
        <p:spPr>
          <a:xfrm flipH="1">
            <a:off x="5979624" y="4846638"/>
            <a:ext cx="37001" cy="1166335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0" name="Rectangle 41">
            <a:extLst>
              <a:ext uri="{FF2B5EF4-FFF2-40B4-BE49-F238E27FC236}">
                <a16:creationId xmlns:a16="http://schemas.microsoft.com/office/drawing/2014/main" id="{0E617441-B4E7-4000-A97F-9A74566E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339" y="5046757"/>
            <a:ext cx="1704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EPC /</a:t>
            </a:r>
            <a:r>
              <a:rPr lang="en-GB" altLang="en-US" sz="1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O&amp;M</a:t>
            </a:r>
            <a:r>
              <a:rPr lang="en-GB" alt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Contracts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BBF3D87-51D2-48D8-A3EF-1C15E8525AFE}"/>
              </a:ext>
            </a:extLst>
          </p:cNvPr>
          <p:cNvSpPr/>
          <p:nvPr/>
        </p:nvSpPr>
        <p:spPr>
          <a:xfrm>
            <a:off x="2783268" y="5693088"/>
            <a:ext cx="1760537" cy="70543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CPPAG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22547AC-7D7E-4E9C-9008-E88BE967AB22}"/>
              </a:ext>
            </a:extLst>
          </p:cNvPr>
          <p:cNvCxnSpPr>
            <a:cxnSpLocks/>
            <a:stCxn id="6" idx="3"/>
            <a:endCxn id="42" idx="0"/>
          </p:cNvCxnSpPr>
          <p:nvPr/>
        </p:nvCxnSpPr>
        <p:spPr>
          <a:xfrm flipH="1">
            <a:off x="3663537" y="4704125"/>
            <a:ext cx="1648138" cy="988963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1">
            <a:extLst>
              <a:ext uri="{FF2B5EF4-FFF2-40B4-BE49-F238E27FC236}">
                <a16:creationId xmlns:a16="http://schemas.microsoft.com/office/drawing/2014/main" id="{8F266462-C579-4815-AB9D-6099EEC1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374" y="4035895"/>
            <a:ext cx="2247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Transmission</a:t>
            </a:r>
            <a:r>
              <a:rPr lang="en-GB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Line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52400" y="101566"/>
            <a:ext cx="11887200" cy="858919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EVOLUTION OF POWER  GENERATION MODELS IN PAKISTAN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99440" y="1275080"/>
            <a:ext cx="114808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1958                                                        1994         1995     1998  2002  2006     2012    2015   2021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09760" y="3094235"/>
            <a:ext cx="2570480" cy="616741"/>
          </a:xfrm>
          <a:prstGeom prst="rect">
            <a:avLst/>
          </a:prstGeom>
          <a:solidFill>
            <a:srgbClr val="0046C8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PPP   (KP)</a:t>
            </a:r>
          </a:p>
        </p:txBody>
      </p:sp>
      <p:sp>
        <p:nvSpPr>
          <p:cNvPr id="9" name="Line Callout 2 8"/>
          <p:cNvSpPr/>
          <p:nvPr/>
        </p:nvSpPr>
        <p:spPr bwMode="auto">
          <a:xfrm>
            <a:off x="294641" y="3957320"/>
            <a:ext cx="5247324" cy="369332"/>
          </a:xfrm>
          <a:prstGeom prst="borderCallout2">
            <a:avLst>
              <a:gd name="adj1" fmla="val 49698"/>
              <a:gd name="adj2" fmla="val 101220"/>
              <a:gd name="adj3" fmla="val 49011"/>
              <a:gd name="adj4" fmla="val 121528"/>
              <a:gd name="adj5" fmla="val -255865"/>
              <a:gd name="adj6" fmla="val 121261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Hydel Policy 1995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Up-front tariff regime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52A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7" name="Line Callout 2 26"/>
          <p:cNvSpPr/>
          <p:nvPr/>
        </p:nvSpPr>
        <p:spPr bwMode="auto">
          <a:xfrm>
            <a:off x="294641" y="3119120"/>
            <a:ext cx="4785359" cy="369332"/>
          </a:xfrm>
          <a:prstGeom prst="borderCallout2">
            <a:avLst>
              <a:gd name="adj1" fmla="val 49698"/>
              <a:gd name="adj2" fmla="val 98316"/>
              <a:gd name="adj3" fmla="val 51888"/>
              <a:gd name="adj4" fmla="val 105972"/>
              <a:gd name="adj5" fmla="val -218603"/>
              <a:gd name="adj6" fmla="val 105574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Power Policy 1994 (Thermal friendly)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52A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8" name="Line Callout 2 27"/>
          <p:cNvSpPr/>
          <p:nvPr/>
        </p:nvSpPr>
        <p:spPr bwMode="auto">
          <a:xfrm>
            <a:off x="1965646" y="4519536"/>
            <a:ext cx="3576318" cy="369332"/>
          </a:xfrm>
          <a:prstGeom prst="borderCallout2">
            <a:avLst>
              <a:gd name="adj1" fmla="val 49698"/>
              <a:gd name="adj2" fmla="val 101220"/>
              <a:gd name="adj3" fmla="val 51762"/>
              <a:gd name="adj4" fmla="val 158548"/>
              <a:gd name="adj5" fmla="val -632054"/>
              <a:gd name="adj6" fmla="val 157618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Power Policy 1998</a:t>
            </a:r>
          </a:p>
        </p:txBody>
      </p:sp>
      <p:sp>
        <p:nvSpPr>
          <p:cNvPr id="29" name="Line Callout 2 28"/>
          <p:cNvSpPr/>
          <p:nvPr/>
        </p:nvSpPr>
        <p:spPr bwMode="auto">
          <a:xfrm>
            <a:off x="1957709" y="4999274"/>
            <a:ext cx="3576318" cy="369887"/>
          </a:xfrm>
          <a:prstGeom prst="borderCallout2">
            <a:avLst>
              <a:gd name="adj1" fmla="val 49698"/>
              <a:gd name="adj2" fmla="val 101220"/>
              <a:gd name="adj3" fmla="val 48986"/>
              <a:gd name="adj4" fmla="val 177490"/>
              <a:gd name="adj5" fmla="val -547596"/>
              <a:gd name="adj6" fmla="val 176952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Power Policy 2002</a:t>
            </a:r>
          </a:p>
        </p:txBody>
      </p:sp>
      <p:sp>
        <p:nvSpPr>
          <p:cNvPr id="11" name="Line Callout 2 10"/>
          <p:cNvSpPr/>
          <p:nvPr/>
        </p:nvSpPr>
        <p:spPr bwMode="auto">
          <a:xfrm>
            <a:off x="1977710" y="5479567"/>
            <a:ext cx="3576318" cy="369887"/>
          </a:xfrm>
          <a:prstGeom prst="borderCallout2">
            <a:avLst>
              <a:gd name="adj1" fmla="val 49698"/>
              <a:gd name="adj2" fmla="val 101220"/>
              <a:gd name="adj3" fmla="val 48985"/>
              <a:gd name="adj4" fmla="val 248817"/>
              <a:gd name="adj5" fmla="val -954306"/>
              <a:gd name="adj6" fmla="val 247207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Power Policy 2015</a:t>
            </a:r>
          </a:p>
        </p:txBody>
      </p:sp>
      <p:sp>
        <p:nvSpPr>
          <p:cNvPr id="12" name="Line Callout 2 10">
            <a:extLst>
              <a:ext uri="{FF2B5EF4-FFF2-40B4-BE49-F238E27FC236}">
                <a16:creationId xmlns:a16="http://schemas.microsoft.com/office/drawing/2014/main" id="{BA49942E-4FDE-44AC-9009-0C0EF8BF6785}"/>
              </a:ext>
            </a:extLst>
          </p:cNvPr>
          <p:cNvSpPr/>
          <p:nvPr/>
        </p:nvSpPr>
        <p:spPr bwMode="auto">
          <a:xfrm>
            <a:off x="1977710" y="5959860"/>
            <a:ext cx="3556316" cy="369887"/>
          </a:xfrm>
          <a:prstGeom prst="borderCallout2">
            <a:avLst>
              <a:gd name="adj1" fmla="val 49698"/>
              <a:gd name="adj2" fmla="val 101220"/>
              <a:gd name="adj3" fmla="val 51731"/>
              <a:gd name="adj4" fmla="val 274113"/>
              <a:gd name="adj5" fmla="val -1149328"/>
              <a:gd name="adj6" fmla="val 271918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National Elect. Policy 2021</a:t>
            </a:r>
          </a:p>
        </p:txBody>
      </p:sp>
      <p:sp>
        <p:nvSpPr>
          <p:cNvPr id="13" name="Line Callout 2 10">
            <a:extLst>
              <a:ext uri="{FF2B5EF4-FFF2-40B4-BE49-F238E27FC236}">
                <a16:creationId xmlns:a16="http://schemas.microsoft.com/office/drawing/2014/main" id="{DE4D65C1-BAF4-4ECD-BD6D-153A2ADCEBEB}"/>
              </a:ext>
            </a:extLst>
          </p:cNvPr>
          <p:cNvSpPr/>
          <p:nvPr/>
        </p:nvSpPr>
        <p:spPr bwMode="auto">
          <a:xfrm rot="16200000">
            <a:off x="7678662" y="4025619"/>
            <a:ext cx="2232098" cy="369332"/>
          </a:xfrm>
          <a:prstGeom prst="borderCallout2">
            <a:avLst>
              <a:gd name="adj1" fmla="val 49698"/>
              <a:gd name="adj2" fmla="val 101220"/>
              <a:gd name="adj3" fmla="val 104028"/>
              <a:gd name="adj4" fmla="val 167512"/>
              <a:gd name="adj5" fmla="val 118550"/>
              <a:gd name="adj6" fmla="val 167096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Provincial Policies</a:t>
            </a:r>
          </a:p>
        </p:txBody>
      </p:sp>
      <p:sp>
        <p:nvSpPr>
          <p:cNvPr id="14" name="Line Callout 2 10">
            <a:extLst>
              <a:ext uri="{FF2B5EF4-FFF2-40B4-BE49-F238E27FC236}">
                <a16:creationId xmlns:a16="http://schemas.microsoft.com/office/drawing/2014/main" id="{831D7A97-A461-4B14-AC29-89BE3AB35E5D}"/>
              </a:ext>
            </a:extLst>
          </p:cNvPr>
          <p:cNvSpPr/>
          <p:nvPr/>
        </p:nvSpPr>
        <p:spPr bwMode="auto">
          <a:xfrm rot="16200000">
            <a:off x="8088912" y="4025619"/>
            <a:ext cx="2232098" cy="369332"/>
          </a:xfrm>
          <a:prstGeom prst="borderCallout2">
            <a:avLst>
              <a:gd name="adj1" fmla="val 49698"/>
              <a:gd name="adj2" fmla="val 101220"/>
              <a:gd name="adj3" fmla="val -3257"/>
              <a:gd name="adj4" fmla="val 167512"/>
              <a:gd name="adj5" fmla="val 261"/>
              <a:gd name="adj6" fmla="val 165731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ARE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974AA-E27D-45A4-A2C9-B8350C364221}"/>
              </a:ext>
            </a:extLst>
          </p:cNvPr>
          <p:cNvSpPr txBox="1"/>
          <p:nvPr/>
        </p:nvSpPr>
        <p:spPr>
          <a:xfrm>
            <a:off x="9666685" y="6331702"/>
            <a:ext cx="1604245" cy="424732"/>
          </a:xfrm>
          <a:prstGeom prst="rect">
            <a:avLst/>
          </a:prstGeom>
          <a:solidFill>
            <a:srgbClr val="0046C8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en-US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CTBCM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B1EE3BD-2369-40A3-9D4C-D20DBE3C27A9}"/>
              </a:ext>
            </a:extLst>
          </p:cNvPr>
          <p:cNvSpPr/>
          <p:nvPr/>
        </p:nvSpPr>
        <p:spPr>
          <a:xfrm>
            <a:off x="11379200" y="6335814"/>
            <a:ext cx="660400" cy="3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0" y="2365854"/>
            <a:ext cx="7000240" cy="616741"/>
          </a:xfrm>
          <a:prstGeom prst="rect">
            <a:avLst/>
          </a:prstGeom>
          <a:solidFill>
            <a:srgbClr val="00B050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Private Sector (PPIB)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440" y="1753870"/>
            <a:ext cx="11480800" cy="419100"/>
          </a:xfrm>
          <a:prstGeom prst="rect">
            <a:avLst/>
          </a:prstGeom>
          <a:solidFill>
            <a:srgbClr val="0046C8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PUBLIC SECTOR (WAPDA)</a:t>
            </a:r>
          </a:p>
        </p:txBody>
      </p:sp>
    </p:spTree>
    <p:extLst>
      <p:ext uri="{BB962C8B-B14F-4D97-AF65-F5344CB8AC3E}">
        <p14:creationId xmlns:p14="http://schemas.microsoft.com/office/powerpoint/2010/main" val="397189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27" grpId="0" animBg="1"/>
      <p:bldP spid="28" grpId="0" animBg="1"/>
      <p:bldP spid="29" grpId="0" animBg="1"/>
      <p:bldP spid="11" grpId="0" animBg="1"/>
      <p:bldP spid="12" grpId="0" animBg="1"/>
      <p:bldP spid="13" grpId="0" animBg="1"/>
      <p:bldP spid="14" grpId="0" animBg="1"/>
      <p:bldP spid="2" grpId="0" animBg="1"/>
      <p:bldP spid="3" grpId="0" animBg="1"/>
      <p:bldP spid="16" grpId="0" animBg="1"/>
      <p:bldP spid="16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896A81ED-2261-4737-A427-757DE9769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0" y="6096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91557B77-BFB8-4E65-BFED-D06DD7D8C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00" y="63246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B1586DD4-FA6A-4F74-8B40-86B0C58B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903288"/>
            <a:ext cx="11714480" cy="59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indent="290513" defTabSz="682625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2625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2625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2625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2625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290513" algn="l" defTabSz="6826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	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Number of      Capacity      Investment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0" marR="0" lvl="0" indent="290513" algn="l" defTabSz="6826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       	       		Projects	    (MW)	     (Million US$)</a:t>
            </a:r>
          </a:p>
          <a:p>
            <a:pPr marL="457200" marR="0" lvl="0" indent="-457200" algn="just" defTabSz="682625" rtl="0" eaLnBrk="0" fontAlgn="auto" latinLnBrk="0" hangingPunct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prior to 1994 Power Policy  	     1		      1,292		1,608</a:t>
            </a:r>
          </a:p>
          <a:p>
            <a:pPr marL="457200" marR="0" lvl="0" indent="-457200" algn="just" defTabSz="682625" rtl="0" eaLnBrk="0" fontAlgn="auto" latinLnBrk="0" hangingPunct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Projects under 1994 Power Policy	    15	 	      3,100		 3,490</a:t>
            </a:r>
          </a:p>
          <a:p>
            <a:pPr marL="457200" marR="0" lvl="0" indent="-457200" algn="just" defTabSz="682625" rtl="0" eaLnBrk="0" fontAlgn="auto" latinLnBrk="0" hangingPunct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privatized from public sector     1	 	      1,638		 1,583</a:t>
            </a:r>
          </a:p>
          <a:p>
            <a:pPr marL="457200" marR="0" lvl="0" indent="-457200" algn="just" defTabSz="682625" rtl="0" eaLnBrk="0" fontAlgn="auto" latinLnBrk="0" hangingPunct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under 1995  Hydel Policy	      1	 	           84	     	    215</a:t>
            </a:r>
          </a:p>
          <a:p>
            <a:pPr marL="457200" marR="0" lvl="0" indent="-457200" algn="just" defTabSz="682625" rtl="0" eaLnBrk="0" fontAlgn="auto" latinLnBrk="0" hangingPunct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Projects under 2002 Power Policy        15		      3,183		 3,927</a:t>
            </a:r>
          </a:p>
          <a:p>
            <a:pPr marL="457200" marR="0" lvl="0" indent="-457200" algn="just" defTabSz="682625" rtl="0" eaLnBrk="0" fontAlgn="auto" latinLnBrk="0" hangingPunct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AU" sz="2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Projects under 2015 Power Policy	      7                    8,253             9,153</a:t>
            </a:r>
          </a:p>
          <a:p>
            <a:pPr marL="457200" marR="0" lvl="0" indent="-457200" algn="just" defTabSz="682625" rtl="0" eaLnBrk="0" fontAlgn="auto" latinLnBrk="0" hangingPunct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			 	    	 	    40	  	    17,551	         19,976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AC647E14-7E10-490E-BF7D-C360F8B4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87313"/>
            <a:ext cx="10871200" cy="712787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PPIB’s PORTFOLIO –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EE832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SUMMARY OF OPERATIONAL IPPs</a:t>
            </a:r>
          </a:p>
        </p:txBody>
      </p:sp>
    </p:spTree>
    <p:extLst>
      <p:ext uri="{BB962C8B-B14F-4D97-AF65-F5344CB8AC3E}">
        <p14:creationId xmlns:p14="http://schemas.microsoft.com/office/powerpoint/2010/main" val="1026869784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4">
            <a:extLst>
              <a:ext uri="{FF2B5EF4-FFF2-40B4-BE49-F238E27FC236}">
                <a16:creationId xmlns:a16="http://schemas.microsoft.com/office/drawing/2014/main" id="{A65C9AC0-942D-44F1-ABE0-3811FC86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700088"/>
            <a:ext cx="106600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1" tIns="46036" rIns="92071" bIns="46036"/>
          <a:lstStyle/>
          <a:p>
            <a:pPr marL="285739" lvl="2" indent="-285739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altLang="en-US" sz="1700" b="1" dirty="0">
              <a:latin typeface="Arial" pitchFamily="34" charset="0"/>
            </a:endParaRPr>
          </a:p>
          <a:p>
            <a:pPr marL="285739" lvl="2" indent="-285739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GB" sz="1700" b="1" dirty="0">
              <a:latin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defRPr/>
            </a:pPr>
            <a:endParaRPr lang="en-US" sz="800" b="1" dirty="0">
              <a:latin typeface="Arial" pitchFamily="34" charset="0"/>
            </a:endParaRPr>
          </a:p>
          <a:p>
            <a:pPr marL="285739" lvl="2" indent="-285739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altLang="en-US" sz="1700" b="1" dirty="0">
              <a:latin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defRPr/>
            </a:pPr>
            <a:endParaRPr lang="en-US" sz="800" b="1" dirty="0">
              <a:solidFill>
                <a:srgbClr val="0000CC"/>
              </a:solidFill>
              <a:latin typeface="Arial" pitchFamily="34" charset="0"/>
            </a:endParaRPr>
          </a:p>
          <a:p>
            <a:pPr marL="457182" indent="-457182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sz="800" b="1" dirty="0">
              <a:solidFill>
                <a:srgbClr val="0000CC"/>
              </a:solidFill>
              <a:latin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defRPr/>
            </a:pPr>
            <a:endParaRPr lang="en-US" sz="1600" b="1" dirty="0">
              <a:solidFill>
                <a:srgbClr val="0000CC"/>
              </a:solidFill>
              <a:latin typeface="Arial" pitchFamily="34" charset="0"/>
            </a:endParaRPr>
          </a:p>
          <a:p>
            <a:pPr marL="457182" lvl="2" indent="-457182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altLang="en-US" sz="800" b="1" dirty="0">
              <a:solidFill>
                <a:srgbClr val="0000CC"/>
              </a:solidFill>
              <a:latin typeface="Arial" pitchFamily="34" charset="0"/>
            </a:endParaRPr>
          </a:p>
          <a:p>
            <a:pPr marL="457182" indent="-457182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altLang="en-US" sz="8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8E2A27E5-36B9-47CB-93FB-FFA78839E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319088"/>
            <a:ext cx="11195050" cy="7620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PPIB’s PORTFOLIO 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39A7CF-9C4F-4152-A723-88E62501F960}"/>
              </a:ext>
            </a:extLst>
          </p:cNvPr>
          <p:cNvSpPr/>
          <p:nvPr/>
        </p:nvSpPr>
        <p:spPr>
          <a:xfrm>
            <a:off x="374650" y="1238250"/>
            <a:ext cx="11390630" cy="477053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7182" indent="-457182" algn="just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itchFamily="34" charset="0"/>
              </a:rPr>
              <a:t>Attracted international lenders and investors to invest in country’s power sector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defRPr/>
            </a:pPr>
            <a:endParaRPr lang="en-US" altLang="en-US" sz="2000" b="1" dirty="0">
              <a:solidFill>
                <a:srgbClr val="0000CC"/>
              </a:solidFill>
              <a:latin typeface="Arial" pitchFamily="34" charset="0"/>
            </a:endParaRPr>
          </a:p>
          <a:p>
            <a:pPr marL="457182" indent="-457182" algn="just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itchFamily="34" charset="0"/>
              </a:rPr>
              <a:t>Inducted 40 IPPs of </a:t>
            </a:r>
            <a:r>
              <a:rPr lang="en-US" altLang="en-US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17,551 MW </a:t>
            </a:r>
            <a:r>
              <a:rPr lang="en-US" altLang="en-US" sz="2400" b="1" dirty="0">
                <a:solidFill>
                  <a:srgbClr val="0000CC"/>
                </a:solidFill>
                <a:latin typeface="Arial" pitchFamily="34" charset="0"/>
              </a:rPr>
              <a:t>with cumulative investment of US$ 20 billion</a:t>
            </a:r>
          </a:p>
          <a:p>
            <a:pPr marL="914363" lvl="1" indent="-457182" algn="just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ourier New" pitchFamily="49" charset="0"/>
              <a:buChar char="o"/>
              <a:defRPr/>
            </a:pPr>
            <a:r>
              <a:rPr lang="en-US" sz="2400" b="1" dirty="0">
                <a:latin typeface="Arial" pitchFamily="34" charset="0"/>
              </a:rPr>
              <a:t>Twelve multiple fuel based IPPs of 9,002 MW commissioned during last six to eight years including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Three hydropower Projects of 333 MW</a:t>
            </a:r>
          </a:p>
          <a:p>
            <a:pPr marL="914363" lvl="1" indent="-457182" algn="just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Courier New" pitchFamily="49" charset="0"/>
              <a:buChar char="o"/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 660 kV HVDC Transmission Line commissioned on 1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</a:rPr>
              <a:t>st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 Sep 2021</a:t>
            </a:r>
          </a:p>
          <a:p>
            <a:pPr lvl="1" algn="just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defRPr/>
            </a:pPr>
            <a:endParaRPr lang="en-US" sz="2000" b="1" dirty="0">
              <a:solidFill>
                <a:srgbClr val="0000CC"/>
              </a:solidFill>
              <a:latin typeface="Arial" pitchFamily="34" charset="0"/>
            </a:endParaRPr>
          </a:p>
          <a:p>
            <a:pPr lvl="1" indent="-457182" algn="just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itchFamily="34" charset="0"/>
              </a:rPr>
              <a:t>More than 50% electricity is supplied to the National Grid by IPPs</a:t>
            </a:r>
          </a:p>
          <a:p>
            <a:pPr lvl="1" algn="just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defRPr/>
            </a:pPr>
            <a:endParaRPr lang="en-US" sz="2000" b="1" dirty="0">
              <a:solidFill>
                <a:srgbClr val="0000CC"/>
              </a:solidFill>
              <a:latin typeface="Arial" pitchFamily="34" charset="0"/>
            </a:endParaRPr>
          </a:p>
          <a:p>
            <a:pPr lvl="1" indent="-457182" algn="just"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</a:rPr>
              <a:t>Currently processing portfolio of 22 new multiple fuel based IPPs of 12,028 MW including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Hydropower Projects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</a:rPr>
              <a:t>of about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4948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</a:rPr>
              <a:t> MW</a:t>
            </a:r>
            <a:endParaRPr lang="en-US" sz="24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1206" name="Slide Number Placeholder 3">
            <a:extLst>
              <a:ext uri="{FF2B5EF4-FFF2-40B4-BE49-F238E27FC236}">
                <a16:creationId xmlns:a16="http://schemas.microsoft.com/office/drawing/2014/main" id="{DB9060A4-60BE-4291-B7F7-FF87C55A7442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61484F-0FB4-46F1-95ED-BE61543756B1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1615B2-AFE3-4281-B9BA-88EAEB34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68305"/>
              </p:ext>
            </p:extLst>
          </p:nvPr>
        </p:nvGraphicFramePr>
        <p:xfrm>
          <a:off x="152401" y="1311622"/>
          <a:ext cx="11887197" cy="23837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8171">
                  <a:extLst>
                    <a:ext uri="{9D8B030D-6E8A-4147-A177-3AD203B41FA5}">
                      <a16:colId xmlns:a16="http://schemas.microsoft.com/office/drawing/2014/main" val="1369712152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557770584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493647684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658323391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032583946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157557723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699637962"/>
                    </a:ext>
                  </a:extLst>
                </a:gridCol>
              </a:tblGrid>
              <a:tr h="5959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LOI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Dropped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972454"/>
                  </a:ext>
                </a:extLst>
              </a:tr>
              <a:tr h="5959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2.4%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21536"/>
                  </a:ext>
                </a:extLst>
              </a:tr>
              <a:tr h="5959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53107"/>
                  </a:ext>
                </a:extLst>
              </a:tr>
              <a:tr h="5959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629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E8ACC4-839B-4663-80A6-72E4B636471C}"/>
              </a:ext>
            </a:extLst>
          </p:cNvPr>
          <p:cNvSpPr txBox="1"/>
          <p:nvPr/>
        </p:nvSpPr>
        <p:spPr>
          <a:xfrm>
            <a:off x="348671" y="3742387"/>
            <a:ext cx="11554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Factors of failure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Long Gestation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Initially issues with Tariff determinations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Perception that hydropower is very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Initially un availability of Bankable Security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Law and Order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Lack of Capacity  of various sectors in the past   </a:t>
            </a:r>
            <a:endParaRPr lang="en-US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7C611FD-4366-4798-B538-E3F18A933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1566"/>
            <a:ext cx="11887200" cy="1163044"/>
          </a:xfrm>
          <a:prstGeom prst="flowChartAlternateProcess">
            <a:avLst/>
          </a:prstGeom>
          <a:solidFill>
            <a:srgbClr val="00152A">
              <a:alpha val="80000"/>
            </a:srgb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HPPs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IMPLEMENTATION SUCCESS RATE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C4C91-E04E-4E5D-A661-7AE25E657ED8}"/>
              </a:ext>
            </a:extLst>
          </p:cNvPr>
          <p:cNvSpPr txBox="1"/>
          <p:nvPr/>
        </p:nvSpPr>
        <p:spPr>
          <a:xfrm>
            <a:off x="5840362" y="3549939"/>
            <a:ext cx="237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950364A7-6BAF-4334-A9D7-C79FE5C6572A}"/>
              </a:ext>
            </a:extLst>
          </p:cNvPr>
          <p:cNvSpPr/>
          <p:nvPr/>
        </p:nvSpPr>
        <p:spPr>
          <a:xfrm rot="19525952">
            <a:off x="8515738" y="3708870"/>
            <a:ext cx="3011055" cy="2956176"/>
          </a:xfrm>
          <a:prstGeom prst="star6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Back Bencher</a:t>
            </a:r>
          </a:p>
        </p:txBody>
      </p:sp>
    </p:spTree>
    <p:extLst>
      <p:ext uri="{BB962C8B-B14F-4D97-AF65-F5344CB8AC3E}">
        <p14:creationId xmlns:p14="http://schemas.microsoft.com/office/powerpoint/2010/main" val="42135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1F9192F1-D91A-4BF0-996F-93CA33DC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98500"/>
          </a:xfrm>
        </p:spPr>
        <p:txBody>
          <a:bodyPr>
            <a:normAutofit fontScale="90000"/>
          </a:bodyPr>
          <a:lstStyle/>
          <a:p>
            <a:br>
              <a:rPr lang="en-AU" altLang="en-US" b="1">
                <a:solidFill>
                  <a:srgbClr val="FFC000"/>
                </a:solidFill>
              </a:rPr>
            </a:br>
            <a:r>
              <a:rPr lang="en-AU" altLang="en-US" b="1">
                <a:solidFill>
                  <a:srgbClr val="FFC000"/>
                </a:solidFill>
              </a:rPr>
              <a:t>2021 TO 2030</a:t>
            </a:r>
            <a:br>
              <a:rPr lang="en-AU" altLang="en-US" b="1">
                <a:solidFill>
                  <a:srgbClr val="FFC000"/>
                </a:solidFill>
              </a:rPr>
            </a:br>
            <a:endParaRPr lang="en-AU" altLang="en-US" b="1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CB4385-0231-458D-8E80-88FD2CB6C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40633"/>
              </p:ext>
            </p:extLst>
          </p:nvPr>
        </p:nvGraphicFramePr>
        <p:xfrm>
          <a:off x="101600" y="801688"/>
          <a:ext cx="12090400" cy="717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334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121920" marR="121920" marT="45719" marB="45719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121920" marR="121920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98">
                <a:tc>
                  <a:txBody>
                    <a:bodyPr/>
                    <a:lstStyle/>
                    <a:p>
                      <a:endParaRPr lang="en-AU" sz="1800" dirty="0"/>
                    </a:p>
                    <a:p>
                      <a:endParaRPr lang="en-AU" sz="1800" dirty="0"/>
                    </a:p>
                    <a:p>
                      <a:endParaRPr lang="en-AU" sz="1800" dirty="0"/>
                    </a:p>
                    <a:p>
                      <a:pPr algn="ctr"/>
                      <a:endParaRPr lang="en-A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34,776 MW </a:t>
                      </a:r>
                      <a:r>
                        <a:rPr lang="en-AU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(HPP: 9873 MW)</a:t>
                      </a:r>
                      <a:endParaRPr lang="en-AU" sz="6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AU" sz="1800" dirty="0"/>
                        <a:t>Indigenization:</a:t>
                      </a:r>
                      <a:r>
                        <a:rPr lang="en-AU" sz="1800" baseline="0" dirty="0"/>
                        <a:t> 60% </a:t>
                      </a:r>
                    </a:p>
                  </a:txBody>
                  <a:tcPr marL="121920" marR="121920" marT="45719" marB="45719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  <a:p>
                      <a:endParaRPr lang="en-AU" sz="1800" dirty="0"/>
                    </a:p>
                    <a:p>
                      <a:endParaRPr lang="en-AU" sz="1800" dirty="0"/>
                    </a:p>
                    <a:p>
                      <a:pPr algn="ctr"/>
                      <a:endParaRPr lang="en-A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61,112 MW </a:t>
                      </a:r>
                      <a:r>
                        <a:rPr lang="en-AU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(HPP: 23035 MW)</a:t>
                      </a:r>
                      <a:endParaRPr lang="en-AU" sz="18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AU" sz="1800" dirty="0"/>
                        <a:t>Indigenization:</a:t>
                      </a:r>
                      <a:r>
                        <a:rPr lang="en-AU" sz="1800" baseline="0" dirty="0"/>
                        <a:t> 91% </a:t>
                      </a:r>
                    </a:p>
                  </a:txBody>
                  <a:tcPr marL="121920" marR="121920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843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solidFill>
                          <a:srgbClr val="FFC000"/>
                        </a:solidFill>
                      </a:endParaRPr>
                    </a:p>
                  </a:txBody>
                  <a:tcPr marL="121920" marR="121920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dirty="0"/>
                    </a:p>
                  </a:txBody>
                  <a:tcPr marL="121920" marR="121920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46" name="Picture 4">
            <a:extLst>
              <a:ext uri="{FF2B5EF4-FFF2-40B4-BE49-F238E27FC236}">
                <a16:creationId xmlns:a16="http://schemas.microsoft.com/office/drawing/2014/main" id="{105C37CD-97FF-436C-B932-9778CC909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3" y="1286319"/>
            <a:ext cx="6395265" cy="4323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5">
            <a:extLst>
              <a:ext uri="{FF2B5EF4-FFF2-40B4-BE49-F238E27FC236}">
                <a16:creationId xmlns:a16="http://schemas.microsoft.com/office/drawing/2014/main" id="{2E7F2463-51C9-4159-8B90-26D2265FA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1288"/>
          <a:stretch/>
        </p:blipFill>
        <p:spPr bwMode="auto">
          <a:xfrm>
            <a:off x="6543350" y="1314451"/>
            <a:ext cx="5547050" cy="4323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6339BEF6-E0E8-4426-9896-E6B9E70F1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87313"/>
            <a:ext cx="11706225" cy="1139825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57150" cap="sq" cmpd="thickThin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INDICATIVE GENERATION CAPACITY EXPANSION PLAN 2021-30 </a:t>
            </a:r>
            <a:endParaRPr lang="en-US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EA8E14"/>
                </a:solidFill>
                <a:latin typeface="Arial Black" panose="020B0A04020102020204" pitchFamily="34" charset="0"/>
              </a:rPr>
              <a:t>TARGETS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362C9-3095-476B-9046-ED0DA5C021B1}"/>
              </a:ext>
            </a:extLst>
          </p:cNvPr>
          <p:cNvSpPr txBox="1"/>
          <p:nvPr/>
        </p:nvSpPr>
        <p:spPr>
          <a:xfrm>
            <a:off x="2290618" y="2576945"/>
            <a:ext cx="120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9873 MW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B12C5-F91B-4867-BA2A-1B9B97F50FB1}"/>
              </a:ext>
            </a:extLst>
          </p:cNvPr>
          <p:cNvSpPr txBox="1"/>
          <p:nvPr/>
        </p:nvSpPr>
        <p:spPr>
          <a:xfrm>
            <a:off x="7753927" y="3612262"/>
            <a:ext cx="154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23035 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850D2-D9E7-49AA-8E99-0C8732BE197F}"/>
              </a:ext>
            </a:extLst>
          </p:cNvPr>
          <p:cNvSpPr txBox="1"/>
          <p:nvPr/>
        </p:nvSpPr>
        <p:spPr>
          <a:xfrm>
            <a:off x="609600" y="14038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819DA-F6E5-42F3-8A39-C3DA7CEA5561}"/>
              </a:ext>
            </a:extLst>
          </p:cNvPr>
          <p:cNvSpPr txBox="1"/>
          <p:nvPr/>
        </p:nvSpPr>
        <p:spPr>
          <a:xfrm>
            <a:off x="9627559" y="120812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DEA74-B199-4223-BF99-74D8942F8321}"/>
              </a:ext>
            </a:extLst>
          </p:cNvPr>
          <p:cNvSpPr txBox="1"/>
          <p:nvPr/>
        </p:nvSpPr>
        <p:spPr>
          <a:xfrm>
            <a:off x="294304" y="465480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1FC67-E79B-481F-A599-88D250C25540}"/>
              </a:ext>
            </a:extLst>
          </p:cNvPr>
          <p:cNvSpPr txBox="1"/>
          <p:nvPr/>
        </p:nvSpPr>
        <p:spPr>
          <a:xfrm>
            <a:off x="6543350" y="48409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79 -0.14953 L -0.47279 -0.14953 C -0.47109 -0.14653 -0.46914 -0.14352 -0.46758 -0.14028 C -0.46641 -0.13773 -0.46602 -0.13403 -0.46445 -0.13217 C -0.46354 -0.13078 -0.4625 -0.12963 -0.46146 -0.12801 C -0.46068 -0.12685 -0.46016 -0.125 -0.45925 -0.12407 C -0.45859 -0.12315 -0.45768 -0.12338 -0.4569 -0.12268 C -0.45495 -0.12106 -0.45287 -0.11921 -0.45091 -0.11736 C -0.44987 -0.11643 -0.44883 -0.11574 -0.44779 -0.11458 C -0.44714 -0.11366 -0.44636 -0.11273 -0.44557 -0.11203 C -0.4444 -0.11088 -0.4431 -0.11018 -0.4418 -0.10926 C -0.44076 -0.10741 -0.43997 -0.10532 -0.4388 -0.10393 C -0.43815 -0.10301 -0.43724 -0.10301 -0.43646 -0.10254 C -0.43542 -0.10162 -0.43451 -0.10046 -0.43346 -0.09977 C -0.43203 -0.09907 -0.43047 -0.09907 -0.42891 -0.09838 C -0.42813 -0.09815 -0.42734 -0.09745 -0.42669 -0.09699 C -0.42591 -0.09629 -0.42513 -0.09514 -0.42435 -0.09444 C -0.42331 -0.09352 -0.42005 -0.09213 -0.41901 -0.09166 C -0.41784 -0.09028 -0.41667 -0.08866 -0.41524 -0.08773 C -0.41328 -0.08634 -0.41107 -0.08657 -0.40925 -0.08495 C -0.40404 -0.08032 -0.4082 -0.08356 -0.40091 -0.07963 C -0.39857 -0.07824 -0.39636 -0.07662 -0.39401 -0.07546 C -0.39206 -0.07453 -0.38997 -0.07407 -0.38802 -0.07291 C -0.38646 -0.07199 -0.38503 -0.07083 -0.38346 -0.07014 C -0.38216 -0.06944 -0.38086 -0.06944 -0.37969 -0.06875 C -0.37891 -0.06852 -0.37813 -0.06782 -0.37734 -0.06736 C -0.37643 -0.0669 -0.37539 -0.06666 -0.37435 -0.0662 C -0.37227 -0.06481 -0.37044 -0.06319 -0.36836 -0.06203 C -0.3668 -0.06134 -0.36524 -0.06134 -0.3638 -0.06065 C -0.36302 -0.06041 -0.36224 -0.05972 -0.36146 -0.05926 C -0.35977 -0.05833 -0.35794 -0.05717 -0.35612 -0.05671 C -0.35391 -0.05602 -0.35169 -0.05578 -0.34935 -0.05532 C -0.34388 -0.05208 -0.34583 -0.05301 -0.33568 -0.05 C -0.33372 -0.0493 -0.33164 -0.04884 -0.32969 -0.04861 C -0.3207 -0.04745 -0.31419 -0.04745 -0.30547 -0.04583 C -0.29883 -0.04467 -0.29232 -0.04352 -0.28568 -0.0419 C -0.26432 -0.03657 -0.2944 -0.04143 -0.26836 -0.03773 C -0.26706 -0.0368 -0.26589 -0.03541 -0.26445 -0.03518 C -0.25742 -0.03356 -0.24336 -0.03241 -0.24336 -0.03241 C -0.24063 -0.03171 -0.22578 -0.02708 -0.22357 -0.02708 L -0.08568 -0.02569 L -0.07435 -0.02176 C -0.07305 -0.02129 -0.07175 -0.02106 -0.07057 -0.02037 C -0.06289 -0.01574 -0.07474 -0.02268 -0.06524 -0.01759 C -0.06367 -0.0169 -0.06224 -0.01551 -0.06068 -0.01481 C -0.05925 -0.01435 -0.05768 -0.01412 -0.05612 -0.01366 C -0.05078 -0.00879 -0.05495 -0.0118 -0.04636 -0.00949 C -0.04505 -0.00926 -0.04375 -0.00856 -0.04258 -0.0081 C -0.04076 -0.00764 -0.03893 -0.00741 -0.03724 -0.00671 C -0.03516 -0.00602 -0.0332 -0.00509 -0.03112 -0.00416 C -0.02878 -0.00301 -0.028 -0.00278 -0.02591 -0.00139 C -0.02565 -0.00139 -0.02083 0.00232 -0.01979 0.00255 C -0.01758 0.00324 -0.01524 0.00347 -0.01302 0.00394 C -0.00938 0.00718 -0.00886 0.0088 -0.00391 0.00533 C -0.003 0.00463 -0.003 0.00255 -0.00234 0.00116 C -0.00221 0.0007 -0.00182 0.00047 -0.00156 -2.22222E-6 L -0.00156 -2.22222E-6 " pathEditMode="relative" ptsTypes="AAAAAAAAAAAAAAAAAAAAAAAAAAAAAAAAAAAAAAAAAAAAAAAAAAAAAAAAA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763 0.02037 L -0.73763 0.02037 C -0.73541 0.02361 -0.73281 0.02616 -0.73086 0.02986 C -0.72994 0.03171 -0.73007 0.03449 -0.72942 0.03657 C -0.72838 0.03935 -0.72422 0.04745 -0.72252 0.05 C -0.72057 0.05301 -0.71783 0.0544 -0.71653 0.0581 C -0.71601 0.05949 -0.71562 0.06111 -0.71497 0.06227 C -0.71237 0.0662 -0.71106 0.06759 -0.7082 0.06898 C -0.70716 0.06944 -0.70612 0.06991 -0.70507 0.07037 C -0.70338 0.07338 -0.70208 0.07801 -0.69987 0.07963 C -0.69856 0.08055 -0.69726 0.08125 -0.69609 0.08241 C -0.6944 0.08403 -0.69323 0.08657 -0.69153 0.08773 C -0.68945 0.08912 -0.68737 0.09028 -0.68541 0.0919 C -0.68437 0.09259 -0.68346 0.09375 -0.68242 0.09444 C -0.68164 0.09514 -0.68086 0.09537 -0.68007 0.09583 C -0.6789 0.09676 -0.6776 0.09791 -0.6763 0.09861 C -0.67474 0.09954 -0.67096 0.10069 -0.66953 0.10139 C -0.66849 0.10208 -0.66757 0.10324 -0.66653 0.10393 C -0.66549 0.10463 -0.66445 0.10486 -0.66341 0.10532 C -0.66198 0.10625 -0.66041 0.10694 -0.65885 0.1081 C -0.65781 0.10879 -0.6569 0.10995 -0.65586 0.11065 C -0.6552 0.11134 -0.65429 0.11157 -0.65364 0.11204 C -0.65156 0.11366 -0.64974 0.11666 -0.64752 0.11736 C -0.64622 0.11782 -0.64505 0.11829 -0.64375 0.11875 C -0.64075 0.11991 -0.6401 0.1206 -0.63698 0.12153 C -0.63463 0.12199 -0.63242 0.12245 -0.63007 0.12291 C -0.62942 0.12338 -0.62851 0.12361 -0.62786 0.12407 C -0.62708 0.125 -0.62643 0.12662 -0.62552 0.12685 C -0.62265 0.12801 -0.61953 0.12754 -0.61653 0.12824 C -0.61289 0.12893 -0.60937 0.12986 -0.60586 0.13102 C -0.60481 0.13125 -0.6039 0.13194 -0.60286 0.13217 C -0.59895 0.13333 -0.59036 0.13449 -0.58698 0.13495 C -0.58164 0.13866 -0.58229 0.13912 -0.57487 0.13912 L -0.36797 0.13773 C -0.36679 0.13727 -0.36549 0.13704 -0.36419 0.13634 C -0.36158 0.13472 -0.35612 0.12916 -0.35286 0.12824 C -0.34987 0.12731 -0.34674 0.12731 -0.34375 0.12685 C -0.34179 0.12569 -0.3358 0.12199 -0.33398 0.12153 C -0.33086 0.1206 -0.32786 0.1206 -0.32487 0.12014 C -0.32252 0.11967 -0.32031 0.11944 -0.31797 0.11875 C -0.31549 0.11805 -0.31302 0.1169 -0.31041 0.1162 C -0.30872 0.11551 -0.3069 0.11528 -0.30507 0.11481 C -0.30182 0.11366 -0.29856 0.1118 -0.29531 0.11065 C -0.29231 0.10972 -0.28919 0.10903 -0.28619 0.1081 C -0.28515 0.10764 -0.28424 0.10694 -0.2832 0.10671 C -0.27317 0.10347 -0.28177 0.10694 -0.27487 0.10393 C -0.27304 0.10208 -0.27135 0.1 -0.26953 0.09861 C -0.26875 0.09791 -0.26158 0.09606 -0.26119 0.09583 C -0.25 0.09166 -0.26041 0.09421 -0.2483 0.0919 C -0.24726 0.09143 -0.24635 0.09097 -0.24531 0.09051 C -0.24401 0.09004 -0.2427 0.08981 -0.24153 0.08912 C -0.23997 0.08842 -0.23854 0.08704 -0.23698 0.08657 C -0.23294 0.08495 -0.2289 0.08403 -0.22487 0.08241 L -0.21797 0.07963 C -0.21302 0.07384 -0.21783 0.0787 -0.20742 0.07569 C -0.20533 0.075 -0.20338 0.07361 -0.2013 0.07291 C -0.19908 0.07222 -0.19687 0.07222 -0.19453 0.07176 C -0.18242 0.06921 -0.19492 0.07153 -0.18086 0.06898 C -0.16497 0.0618 -0.18906 0.07199 -0.16041 0.06366 L -0.15586 0.06227 C -0.15182 0.06088 -0.14778 0.05949 -0.14375 0.0581 C -0.14179 0.05764 -0.13971 0.05741 -0.13776 0.05671 L -0.12708 0.05416 C -0.12487 0.05278 -0.12265 0.05116 -0.12031 0.05 C -0.11888 0.0493 -0.11731 0.04907 -0.11575 0.04884 C -0.11002 0.04722 -0.10755 0.04699 -0.1013 0.04606 C -0.09882 0.04421 -0.09557 0.0419 -0.09297 0.04074 C -0.09049 0.03958 -0.08802 0.03889 -0.08541 0.03796 C -0.07994 0.03611 -0.08294 0.03704 -0.0763 0.03518 C -0.07265 0.0331 -0.07044 0.03171 -0.06653 0.02986 C -0.06523 0.0294 -0.06393 0.02893 -0.06276 0.02847 C -0.05794 0.02708 -0.05742 0.02708 -0.05208 0.02592 C -0.04908 0.02407 -0.04609 0.02199 -0.04297 0.02037 L -0.03776 0.01782 C -0.03672 0.01736 -0.03567 0.0169 -0.03463 0.01643 C -0.02721 0.0125 -0.0332 0.01458 -0.02565 0.01227 C -0.02487 0.01204 -0.02408 0.01134 -0.0233 0.01111 C -0.02135 0.00995 -0.01979 0.00972 -0.01797 0.00833 C -0.01705 0.00764 -0.01601 0.00625 -0.01497 0.00555 C -0.01237 0.00416 -0.01185 0.0044 -0.00963 0.0044 L -0.00963 0.0044 " pathEditMode="relative" ptsTypes="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18 -0.02431 L -0.52018 -0.02431 C -0.5155 -0.01551 -0.51094 -0.00602 -0.50586 0.00255 C -0.50534 0.00347 -0.5043 0.00324 -0.50365 0.00393 C -0.50195 0.00532 -0.50052 0.00741 -0.49909 0.00926 C -0.49831 0.01018 -0.49753 0.01088 -0.49675 0.0118 C -0.4957 0.01319 -0.49479 0.01481 -0.49375 0.01597 C -0.49141 0.01829 -0.48945 0.01898 -0.48698 0.01991 C -0.4862 0.0213 -0.48555 0.02292 -0.48464 0.02407 C -0.48373 0.02523 -0.48255 0.02569 -0.48164 0.02662 C -0.48086 0.02755 -0.48008 0.02847 -0.4793 0.0294 C -0.47826 0.03079 -0.47748 0.03264 -0.4763 0.03333 C -0.47487 0.03449 -0.47331 0.03426 -0.47175 0.03472 C -0.47044 0.03565 -0.46914 0.03634 -0.46797 0.0375 C -0.46276 0.04259 -0.46289 0.04537 -0.45664 0.04954 C -0.45495 0.05069 -0.45313 0.05046 -0.4513 0.05093 C -0.44948 0.05231 -0.44779 0.0537 -0.44596 0.05486 C -0.44401 0.05648 -0.44193 0.05764 -0.43998 0.05903 C -0.43633 0.06157 -0.43307 0.06574 -0.4293 0.06713 C -0.42578 0.06852 -0.42214 0.06875 -0.41875 0.07106 C -0.4155 0.07338 -0.41224 0.07639 -0.40886 0.07778 C -0.40195 0.08102 -0.41055 0.07685 -0.4013 0.08194 C -0.3974 0.08403 -0.39883 0.08264 -0.39453 0.08449 C -0.39232 0.08542 -0.3905 0.08727 -0.38841 0.08866 C -0.3875 0.08912 -0.38633 0.08935 -0.38542 0.09005 C -0.38086 0.09259 -0.38203 0.09305 -0.37708 0.09537 C -0.37552 0.09606 -0.37409 0.0963 -0.37253 0.09676 L -0.36576 0.10069 C -0.36419 0.10162 -0.36263 0.10231 -0.3612 0.10347 C -0.35469 0.10787 -0.35729 0.10648 -0.34753 0.11157 C -0.34649 0.11204 -0.34544 0.11227 -0.34453 0.11273 C -0.34375 0.11319 -0.34297 0.11389 -0.34219 0.11412 C -0.3405 0.11481 -0.33867 0.11505 -0.33698 0.11551 C -0.33542 0.1169 -0.33399 0.11875 -0.33242 0.11944 C -0.33073 0.1206 -0.32878 0.12037 -0.32708 0.12083 C -0.32578 0.1213 -0.32461 0.12176 -0.32331 0.12222 C -0.32227 0.12315 -0.32136 0.1243 -0.32031 0.125 C -0.31901 0.12569 -0.31771 0.12569 -0.31641 0.12639 C -0.31563 0.12662 -0.31498 0.12731 -0.31419 0.12755 C -0.31315 0.12824 -0.31211 0.12824 -0.3112 0.12893 C -0.30938 0.13009 -0.30768 0.13218 -0.30586 0.1331 C -0.30391 0.13403 -0.30182 0.1338 -0.29974 0.13426 C -0.29857 0.13472 -0.29727 0.13518 -0.29596 0.13565 C -0.29401 0.13796 -0.29232 0.14028 -0.28998 0.14097 C -0.27982 0.14444 -0.28763 0.14074 -0.28008 0.14375 C -0.27813 0.14468 -0.27604 0.14537 -0.27409 0.14653 C -0.27331 0.14699 -0.27253 0.14745 -0.27175 0.14792 C -0.2681 0.14907 -0.26328 0.14954 -0.25964 0.15046 C -0.25833 0.15093 -0.25716 0.15139 -0.25586 0.15185 C -0.25482 0.15231 -0.25391 0.15301 -0.25287 0.15324 C -0.24115 0.15579 -0.24714 0.15324 -0.23763 0.15579 C -0.2349 0.15671 -0.23216 0.15764 -0.2293 0.15856 C -0.22852 0.1588 -0.22787 0.15972 -0.22708 0.15995 C -0.22109 0.16157 -0.21068 0.16227 -0.20586 0.16273 L -0.12787 0.16134 C -0.12682 0.16134 -0.12578 0.16018 -0.12474 0.15995 C -0.12253 0.15926 -0.12031 0.15903 -0.11797 0.15856 L -0.11198 0.15718 C -0.1099 0.15625 -0.10781 0.15555 -0.10586 0.15463 C -0.10508 0.15417 -0.10443 0.15347 -0.10365 0.15324 C -0.10234 0.15255 -0.10104 0.15231 -0.09974 0.15185 C -0.09857 0.15046 -0.0974 0.14884 -0.09596 0.14792 C -0.09401 0.1463 -0.08802 0.14352 -0.0862 0.14236 C -0.07904 0.13843 -0.08425 0.14074 -0.07787 0.13843 C -0.07539 0.13542 -0.07539 0.13518 -0.07253 0.1331 C -0.06966 0.13079 -0.06836 0.13055 -0.06576 0.12755 C -0.06198 0.12361 -0.06198 0.12292 -0.05886 0.11944 C -0.05768 0.11805 -0.05625 0.11713 -0.05508 0.11551 C -0.05404 0.11412 -0.053 0.11296 -0.05208 0.11157 C -0.0513 0.11018 -0.05065 0.10856 -0.04974 0.10741 C -0.04883 0.10625 -0.04779 0.10579 -0.04675 0.10486 C -0.04271 0.10069 -0.04636 0.10324 -0.04219 0.10069 C -0.03789 0.09305 -0.04232 0.10023 -0.0362 0.09259 C -0.03412 0.09005 -0.03216 0.08727 -0.03008 0.08449 C -0.02904 0.08333 -0.02813 0.08194 -0.02708 0.08055 C -0.02578 0.0787 -0.02461 0.07685 -0.02331 0.07523 C -0.02253 0.0743 -0.02175 0.07361 -0.02096 0.07245 C -0.01992 0.07083 -0.01901 0.06875 -0.01797 0.06713 C -0.01706 0.06551 -0.01589 0.06458 -0.01498 0.06296 C -0.01432 0.0618 -0.01406 0.06018 -0.01341 0.05903 C -0.01276 0.05787 -0.01185 0.05741 -0.0112 0.05625 C -0.01003 0.05463 -0.00912 0.05278 -0.00807 0.05093 C -0.00625 0.04074 -0.00886 0.05324 -0.00586 0.04282 C -0.00443 0.03773 -0.00586 0.03958 -0.0043 0.03333 C -0.00404 0.03194 -0.00326 0.03079 -0.00287 0.0294 C -0.00248 0.02824 -0.00248 0.02662 -0.00208 0.02546 C -0.00117 0.02222 -0.00091 0.02199 0.00026 0.01991 L 0.00026 0.01991 " pathEditMode="relative" ptsTypes="AAAAAAAAAAAAAAAAAAAAAAAAAAAAAAAAAAAAAAAAAAAAAAAAAAAAAAAAAAAAAAAAAAAAAAAAAAAAAAAAAAAAAAAA">
                                      <p:cBhvr>
                                        <p:cTn id="2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E4675-FB7E-44F5-AEDD-57305EA2A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5"/>
          <a:stretch/>
        </p:blipFill>
        <p:spPr>
          <a:xfrm>
            <a:off x="-83127" y="-22236"/>
            <a:ext cx="8950036" cy="68802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CC17A1-5CB3-457E-888F-D96B4ADC5F40}"/>
              </a:ext>
            </a:extLst>
          </p:cNvPr>
          <p:cNvSpPr/>
          <p:nvPr/>
        </p:nvSpPr>
        <p:spPr>
          <a:xfrm>
            <a:off x="9937408" y="264160"/>
            <a:ext cx="2072640" cy="52330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3229821" y="1183106"/>
            <a:ext cx="19812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27012 MW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06699" y="912511"/>
            <a:ext cx="1981200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21161 MW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769136" y="1941062"/>
            <a:ext cx="19812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8296 MW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749585" y="3460278"/>
            <a:ext cx="14890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7316 MW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189650" y="5737451"/>
            <a:ext cx="1981200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208 MW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71257" y="4276080"/>
            <a:ext cx="19812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1 MW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-490313" y="-84470"/>
            <a:ext cx="5507484" cy="46166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HYDROPOWER POTENTIAL</a:t>
            </a: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8231" y="4942622"/>
            <a:ext cx="219803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Total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=63,994 MW</a:t>
            </a: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081C5-5481-4CCD-A3B8-7146E4F0E49D}"/>
              </a:ext>
            </a:extLst>
          </p:cNvPr>
          <p:cNvSpPr txBox="1"/>
          <p:nvPr/>
        </p:nvSpPr>
        <p:spPr>
          <a:xfrm>
            <a:off x="10424707" y="377195"/>
            <a:ext cx="122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D6151-4E7D-48E2-90D0-4A6489289DA0}"/>
              </a:ext>
            </a:extLst>
          </p:cNvPr>
          <p:cNvSpPr/>
          <p:nvPr/>
        </p:nvSpPr>
        <p:spPr>
          <a:xfrm>
            <a:off x="10008528" y="1121996"/>
            <a:ext cx="190500" cy="434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B350FC-E69A-410B-8266-93453A41BA85}"/>
              </a:ext>
            </a:extLst>
          </p:cNvPr>
          <p:cNvSpPr/>
          <p:nvPr/>
        </p:nvSpPr>
        <p:spPr>
          <a:xfrm>
            <a:off x="10297719" y="2051457"/>
            <a:ext cx="190500" cy="34015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EA4C41-E67B-44C7-9C0D-D57569468CC2}"/>
              </a:ext>
            </a:extLst>
          </p:cNvPr>
          <p:cNvSpPr/>
          <p:nvPr/>
        </p:nvSpPr>
        <p:spPr>
          <a:xfrm>
            <a:off x="10583934" y="4276080"/>
            <a:ext cx="190500" cy="11765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5067D4-6E6D-4759-9128-BE94782B765D}"/>
              </a:ext>
            </a:extLst>
          </p:cNvPr>
          <p:cNvSpPr txBox="1"/>
          <p:nvPr/>
        </p:nvSpPr>
        <p:spPr>
          <a:xfrm>
            <a:off x="9093094" y="4353585"/>
            <a:ext cx="122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152A7B-BFB5-4DF7-8E36-A592FD92DDC3}"/>
              </a:ext>
            </a:extLst>
          </p:cNvPr>
          <p:cNvSpPr txBox="1"/>
          <p:nvPr/>
        </p:nvSpPr>
        <p:spPr>
          <a:xfrm>
            <a:off x="8998395" y="3590624"/>
            <a:ext cx="122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7FF32A-6E55-4869-AC2D-F6F75787374B}"/>
              </a:ext>
            </a:extLst>
          </p:cNvPr>
          <p:cNvSpPr txBox="1"/>
          <p:nvPr/>
        </p:nvSpPr>
        <p:spPr>
          <a:xfrm>
            <a:off x="8973969" y="2794845"/>
            <a:ext cx="122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048827-7B5B-474F-A256-F735DF558123}"/>
              </a:ext>
            </a:extLst>
          </p:cNvPr>
          <p:cNvSpPr txBox="1"/>
          <p:nvPr/>
        </p:nvSpPr>
        <p:spPr>
          <a:xfrm>
            <a:off x="9030339" y="2026395"/>
            <a:ext cx="122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50CC44-7D95-4433-9936-F8B11E712257}"/>
              </a:ext>
            </a:extLst>
          </p:cNvPr>
          <p:cNvSpPr txBox="1"/>
          <p:nvPr/>
        </p:nvSpPr>
        <p:spPr>
          <a:xfrm>
            <a:off x="9071209" y="1191134"/>
            <a:ext cx="122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25000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2AA73B-F2FC-4B71-9D99-53463B64BF07}"/>
              </a:ext>
            </a:extLst>
          </p:cNvPr>
          <p:cNvSpPr txBox="1"/>
          <p:nvPr/>
        </p:nvSpPr>
        <p:spPr>
          <a:xfrm>
            <a:off x="9018407" y="377195"/>
            <a:ext cx="122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C7AE22-E495-4E8D-97D0-5FAD1DF7FD19}"/>
              </a:ext>
            </a:extLst>
          </p:cNvPr>
          <p:cNvSpPr txBox="1"/>
          <p:nvPr/>
        </p:nvSpPr>
        <p:spPr>
          <a:xfrm>
            <a:off x="9440349" y="5194233"/>
            <a:ext cx="122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0D528B-1591-4DCF-88EC-C14898B58EEC}"/>
              </a:ext>
            </a:extLst>
          </p:cNvPr>
          <p:cNvSpPr txBox="1"/>
          <p:nvPr/>
        </p:nvSpPr>
        <p:spPr>
          <a:xfrm rot="16200000">
            <a:off x="9811946" y="5690595"/>
            <a:ext cx="59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A80994-66B9-4596-B4DB-13F484339B91}"/>
              </a:ext>
            </a:extLst>
          </p:cNvPr>
          <p:cNvSpPr txBox="1"/>
          <p:nvPr/>
        </p:nvSpPr>
        <p:spPr>
          <a:xfrm rot="16200000">
            <a:off x="10112981" y="5697983"/>
            <a:ext cx="59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1674F-C571-411D-8E62-6644FC853F78}"/>
              </a:ext>
            </a:extLst>
          </p:cNvPr>
          <p:cNvSpPr txBox="1"/>
          <p:nvPr/>
        </p:nvSpPr>
        <p:spPr>
          <a:xfrm rot="16200000">
            <a:off x="10408548" y="5693468"/>
            <a:ext cx="59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B396F2-FDF2-43B6-83CE-7712070ED967}"/>
              </a:ext>
            </a:extLst>
          </p:cNvPr>
          <p:cNvSpPr txBox="1"/>
          <p:nvPr/>
        </p:nvSpPr>
        <p:spPr>
          <a:xfrm rot="16200000">
            <a:off x="10567757" y="5794069"/>
            <a:ext cx="904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AJ&amp;K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7DD919-6266-4213-8417-ABF95B037819}"/>
              </a:ext>
            </a:extLst>
          </p:cNvPr>
          <p:cNvSpPr txBox="1"/>
          <p:nvPr/>
        </p:nvSpPr>
        <p:spPr>
          <a:xfrm rot="16200000">
            <a:off x="10863188" y="5768229"/>
            <a:ext cx="976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Sindh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55B86B-3C9F-487F-87B2-60E8115CF846}"/>
              </a:ext>
            </a:extLst>
          </p:cNvPr>
          <p:cNvSpPr txBox="1"/>
          <p:nvPr/>
        </p:nvSpPr>
        <p:spPr>
          <a:xfrm rot="16200000">
            <a:off x="10974892" y="5902849"/>
            <a:ext cx="142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Balochistan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49EAFC-2771-48B8-8304-F0E80DA3BED3}"/>
              </a:ext>
            </a:extLst>
          </p:cNvPr>
          <p:cNvSpPr/>
          <p:nvPr/>
        </p:nvSpPr>
        <p:spPr>
          <a:xfrm>
            <a:off x="10919411" y="4129103"/>
            <a:ext cx="190500" cy="13362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E9BAC7-99CF-466B-A3DD-33457FBF26E9}"/>
              </a:ext>
            </a:extLst>
          </p:cNvPr>
          <p:cNvSpPr/>
          <p:nvPr/>
        </p:nvSpPr>
        <p:spPr>
          <a:xfrm>
            <a:off x="11279537" y="5389196"/>
            <a:ext cx="190500" cy="914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8CC84A-D271-41AE-8DA5-8AB5111205C3}"/>
              </a:ext>
            </a:extLst>
          </p:cNvPr>
          <p:cNvSpPr/>
          <p:nvPr/>
        </p:nvSpPr>
        <p:spPr>
          <a:xfrm>
            <a:off x="11553337" y="5419676"/>
            <a:ext cx="190500" cy="45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169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5" grpId="0" animBg="1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1711</Words>
  <Application>Microsoft Office PowerPoint</Application>
  <PresentationFormat>Widescreen</PresentationFormat>
  <Paragraphs>571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 Black</vt:lpstr>
      <vt:lpstr>Arial Narrow</vt:lpstr>
      <vt:lpstr>Book Antiqua</vt:lpstr>
      <vt:lpstr>Calibri</vt:lpstr>
      <vt:lpstr>Calibri Light</vt:lpstr>
      <vt:lpstr>Courier New</vt:lpstr>
      <vt:lpstr>Georgia</vt:lpstr>
      <vt:lpstr>Impact</vt:lpstr>
      <vt:lpstr>Times New Roman</vt:lpstr>
      <vt:lpstr>Verdana</vt:lpstr>
      <vt:lpstr>Wingdings</vt:lpstr>
      <vt:lpstr>Office Theme</vt:lpstr>
      <vt:lpstr>AutoCAD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2021 TO 2030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 MAP RIVER INDUS TRIBUTARIES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HYDROPOWER PROJECTS UDDER PPIB</vt:lpstr>
      <vt:lpstr>HYDROPOWER PROJECTS UDDER CPEC REGIME</vt:lpstr>
      <vt:lpstr>HPPs UNDER TLOS REGIME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Munawar Iqbal</dc:creator>
  <cp:lastModifiedBy>Dr. Munawar Iqbal</cp:lastModifiedBy>
  <cp:revision>126</cp:revision>
  <cp:lastPrinted>2021-10-26T08:40:34Z</cp:lastPrinted>
  <dcterms:created xsi:type="dcterms:W3CDTF">2021-10-26T06:50:05Z</dcterms:created>
  <dcterms:modified xsi:type="dcterms:W3CDTF">2021-10-26T20:12:15Z</dcterms:modified>
</cp:coreProperties>
</file>