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91" r:id="rId5"/>
    <p:sldId id="282" r:id="rId6"/>
    <p:sldId id="283" r:id="rId7"/>
    <p:sldId id="269" r:id="rId8"/>
    <p:sldId id="270" r:id="rId9"/>
    <p:sldId id="271" r:id="rId10"/>
    <p:sldId id="272" r:id="rId11"/>
    <p:sldId id="278" r:id="rId12"/>
    <p:sldId id="292" r:id="rId13"/>
    <p:sldId id="294" r:id="rId14"/>
    <p:sldId id="285" r:id="rId15"/>
    <p:sldId id="284" r:id="rId16"/>
    <p:sldId id="273" r:id="rId17"/>
    <p:sldId id="274" r:id="rId18"/>
    <p:sldId id="260" r:id="rId19"/>
    <p:sldId id="261" r:id="rId20"/>
    <p:sldId id="262" r:id="rId21"/>
    <p:sldId id="264" r:id="rId22"/>
    <p:sldId id="265" r:id="rId23"/>
    <p:sldId id="266" r:id="rId24"/>
    <p:sldId id="267" r:id="rId25"/>
    <p:sldId id="268" r:id="rId26"/>
    <p:sldId id="290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>
        <p:scale>
          <a:sx n="75" d="100"/>
          <a:sy n="75" d="100"/>
        </p:scale>
        <p:origin x="-1041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 PUMPED STORAGE&amp; Others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Syed</a:t>
            </a:r>
            <a:r>
              <a:rPr lang="en-US" dirty="0" smtClean="0"/>
              <a:t> </a:t>
            </a:r>
            <a:r>
              <a:rPr lang="en-US" dirty="0" err="1" smtClean="0"/>
              <a:t>Akhtar</a:t>
            </a:r>
            <a:r>
              <a:rPr lang="en-US" dirty="0" smtClean="0"/>
              <a:t> Ali</a:t>
            </a:r>
          </a:p>
          <a:p>
            <a:r>
              <a:rPr lang="en-US" dirty="0" err="1" smtClean="0"/>
              <a:t>Energyupdate</a:t>
            </a:r>
            <a:r>
              <a:rPr lang="en-US" dirty="0" smtClean="0"/>
              <a:t> Conference</a:t>
            </a:r>
          </a:p>
          <a:p>
            <a:r>
              <a:rPr lang="en-US" dirty="0" smtClean="0"/>
              <a:t>Islamabad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49664"/>
            <a:ext cx="9046581" cy="67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231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3" y="0"/>
            <a:ext cx="877644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Hatta</a:t>
            </a:r>
            <a:r>
              <a:rPr lang="en-US" dirty="0" smtClean="0"/>
              <a:t> UAE Pumped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 MW-6 hours</a:t>
            </a:r>
          </a:p>
          <a:p>
            <a:r>
              <a:rPr lang="en-US" dirty="0" smtClean="0"/>
              <a:t>Height=150 Meters</a:t>
            </a:r>
          </a:p>
          <a:p>
            <a:r>
              <a:rPr lang="en-US" dirty="0" smtClean="0"/>
              <a:t>Water Discharge= 200 m3/s</a:t>
            </a:r>
          </a:p>
          <a:p>
            <a:r>
              <a:rPr lang="en-US" dirty="0" smtClean="0"/>
              <a:t>Being built above existing Reservoir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82" y="76200"/>
            <a:ext cx="875487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256"/>
            <a:ext cx="8991600" cy="66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50321"/>
            <a:ext cx="8915400" cy="689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886" y="838200"/>
            <a:ext cx="8711731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542925"/>
            <a:ext cx="86296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381000"/>
            <a:ext cx="8832850" cy="62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4463"/>
            <a:ext cx="8610600" cy="65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314325"/>
            <a:ext cx="90392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2750"/>
            <a:ext cx="8951974" cy="621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2" y="152400"/>
            <a:ext cx="88932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76200"/>
            <a:ext cx="90773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PHS vs Battery-India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79500"/>
          <a:ext cx="8305800" cy="577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743200"/>
                <a:gridCol w="2743200"/>
              </a:tblGrid>
              <a:tr h="825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Fixed price 25 yrs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825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 Pumped Storage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Battery Storage</a:t>
                      </a:r>
                    </a:p>
                  </a:txBody>
                  <a:tcPr marL="0" marR="0" marT="0" marB="0" anchor="b"/>
                </a:tc>
              </a:tr>
              <a:tr h="825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Capacity-MW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</a:tr>
              <a:tr h="825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Tariff-Irs/kWh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4.04(5.6111USc)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4.3(5.9722 USc)</a:t>
                      </a:r>
                    </a:p>
                  </a:txBody>
                  <a:tcPr marL="0" marR="0" marT="0" marB="0" anchor="b"/>
                </a:tc>
              </a:tr>
              <a:tr h="825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Peak-Tariff-Irs/kWh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6.12(8.5 USc)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6.85(9.5139 USc)</a:t>
                      </a:r>
                    </a:p>
                  </a:txBody>
                  <a:tcPr marL="0" marR="0" marT="0" marB="0" anchor="b"/>
                </a:tc>
              </a:tr>
              <a:tr h="825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Off-Peak-Irs/kWh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2.88(4 USc)</a:t>
                      </a:r>
                    </a:p>
                  </a:txBody>
                  <a:tcPr marL="0" marR="0" marT="0" marB="0" anchor="b"/>
                </a:tc>
              </a:tr>
              <a:tr h="825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CAPEX-USD/kW –USD/kWh   2638$kW -165$kWh USD/kWh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1876/1446 $kW- 469-362 $kWh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120" y="457200"/>
            <a:ext cx="924265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49" y="152400"/>
            <a:ext cx="879025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Electricity Storage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Fly-Wheel</a:t>
            </a:r>
          </a:p>
          <a:p>
            <a:r>
              <a:rPr lang="en-US" dirty="0" smtClean="0"/>
              <a:t>Compressed Air</a:t>
            </a:r>
          </a:p>
          <a:p>
            <a:r>
              <a:rPr lang="en-US" dirty="0" smtClean="0"/>
              <a:t>Super-Capacitor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Pumped Storage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Batteries(Li-Ion)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Pumped Storage-Types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Hydro</a:t>
            </a:r>
          </a:p>
          <a:p>
            <a:r>
              <a:rPr lang="en-US" dirty="0" smtClean="0"/>
              <a:t>Storage + Desalination</a:t>
            </a:r>
          </a:p>
          <a:p>
            <a:r>
              <a:rPr lang="en-US" dirty="0" smtClean="0"/>
              <a:t>Hill-sea</a:t>
            </a:r>
          </a:p>
          <a:p>
            <a:r>
              <a:rPr lang="en-US" dirty="0" smtClean="0"/>
              <a:t>Special Liquid –R19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763000" cy="67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7400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757238"/>
            <a:ext cx="77438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07628"/>
            <a:ext cx="8708027" cy="63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25" y="152400"/>
            <a:ext cx="9109575" cy="66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98</Words>
  <Application>Microsoft Office PowerPoint</Application>
  <PresentationFormat>On-screen Show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HYDRO PUMPED STORAGE&amp; Others</vt:lpstr>
      <vt:lpstr>Slide 2</vt:lpstr>
      <vt:lpstr>Electricity Storage</vt:lpstr>
      <vt:lpstr>Pumped Storage-Types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Hatta UAE Pumped Hydro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PHS vs Battery-India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 PUMPED STORAGE&amp; Others</dc:title>
  <dc:creator>dbs</dc:creator>
  <cp:lastModifiedBy>Windows User</cp:lastModifiedBy>
  <cp:revision>45</cp:revision>
  <dcterms:created xsi:type="dcterms:W3CDTF">2006-08-16T00:00:00Z</dcterms:created>
  <dcterms:modified xsi:type="dcterms:W3CDTF">2021-10-26T12:33:23Z</dcterms:modified>
</cp:coreProperties>
</file>